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00_png_srz" ContentType="image/pn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6.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7.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8.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9.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10.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11.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12.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5.xml" ContentType="application/vnd.openxmlformats-officedocument.theme+xml"/>
  <Override PartName="/ppt/slideLayouts/slideLayout214.xml" ContentType="application/vnd.openxmlformats-officedocument.presentationml.slideLayout+xml"/>
  <Override PartName="/ppt/theme/theme16.xml" ContentType="application/vnd.openxmlformats-officedocument.theme+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17.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18.xml" ContentType="application/vnd.openxmlformats-officedocument.theme+xml"/>
  <Override PartName="/ppt/slideLayouts/slideLayout235.xml" ContentType="application/vnd.openxmlformats-officedocument.presentationml.slideLayout+xml"/>
  <Override PartName="/ppt/theme/theme19.xml" ContentType="application/vnd.openxmlformats-officedocument.theme+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20.xml" ContentType="application/vnd.openxmlformats-officedocument.theme+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theme/theme21.xml" ContentType="application/vnd.openxmlformats-officedocument.theme+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theme/theme22.xml" ContentType="application/vnd.openxmlformats-officedocument.theme+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theme/theme23.xml" ContentType="application/vnd.openxmlformats-officedocument.theme+xml"/>
  <Override PartName="/ppt/theme/theme2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79" r:id="rId2"/>
    <p:sldMasterId id="2147483723" r:id="rId3"/>
    <p:sldMasterId id="2147483729" r:id="rId4"/>
    <p:sldMasterId id="2147483747" r:id="rId5"/>
    <p:sldMasterId id="2147483790" r:id="rId6"/>
    <p:sldMasterId id="2147483827" r:id="rId7"/>
    <p:sldMasterId id="2147483840" r:id="rId8"/>
    <p:sldMasterId id="2147483849" r:id="rId9"/>
    <p:sldMasterId id="2147483859" r:id="rId10"/>
    <p:sldMasterId id="2147483864" r:id="rId11"/>
    <p:sldMasterId id="2147483890" r:id="rId12"/>
    <p:sldMasterId id="2147483920" r:id="rId13"/>
    <p:sldMasterId id="2147483925" r:id="rId14"/>
    <p:sldMasterId id="2147483927" r:id="rId15"/>
    <p:sldMasterId id="2147483956" r:id="rId16"/>
    <p:sldMasterId id="2147483973" r:id="rId17"/>
    <p:sldMasterId id="2147483992" r:id="rId18"/>
    <p:sldMasterId id="2147484009" r:id="rId19"/>
    <p:sldMasterId id="2147484013" r:id="rId20"/>
    <p:sldMasterId id="2147484041" r:id="rId21"/>
    <p:sldMasterId id="2147484069" r:id="rId22"/>
    <p:sldMasterId id="2147484102" r:id="rId23"/>
  </p:sldMasterIdLst>
  <p:notesMasterIdLst>
    <p:notesMasterId r:id="rId78"/>
  </p:notesMasterIdLst>
  <p:sldIdLst>
    <p:sldId id="306" r:id="rId24"/>
    <p:sldId id="529" r:id="rId25"/>
    <p:sldId id="551" r:id="rId26"/>
    <p:sldId id="636" r:id="rId27"/>
    <p:sldId id="637" r:id="rId28"/>
    <p:sldId id="638" r:id="rId29"/>
    <p:sldId id="639" r:id="rId30"/>
    <p:sldId id="675" r:id="rId31"/>
    <p:sldId id="676" r:id="rId32"/>
    <p:sldId id="642" r:id="rId33"/>
    <p:sldId id="643" r:id="rId34"/>
    <p:sldId id="645" r:id="rId35"/>
    <p:sldId id="646" r:id="rId36"/>
    <p:sldId id="662" r:id="rId37"/>
    <p:sldId id="439" r:id="rId38"/>
    <p:sldId id="602" r:id="rId39"/>
    <p:sldId id="696" r:id="rId40"/>
    <p:sldId id="648" r:id="rId41"/>
    <p:sldId id="649" r:id="rId42"/>
    <p:sldId id="700" r:id="rId43"/>
    <p:sldId id="664" r:id="rId44"/>
    <p:sldId id="528" r:id="rId45"/>
    <p:sldId id="652" r:id="rId46"/>
    <p:sldId id="651" r:id="rId47"/>
    <p:sldId id="536" r:id="rId48"/>
    <p:sldId id="537" r:id="rId49"/>
    <p:sldId id="671" r:id="rId50"/>
    <p:sldId id="686" r:id="rId51"/>
    <p:sldId id="685" r:id="rId52"/>
    <p:sldId id="687" r:id="rId53"/>
    <p:sldId id="688" r:id="rId54"/>
    <p:sldId id="667" r:id="rId55"/>
    <p:sldId id="565" r:id="rId56"/>
    <p:sldId id="566" r:id="rId57"/>
    <p:sldId id="694" r:id="rId58"/>
    <p:sldId id="695" r:id="rId59"/>
    <p:sldId id="569" r:id="rId60"/>
    <p:sldId id="668" r:id="rId61"/>
    <p:sldId id="571" r:id="rId62"/>
    <p:sldId id="698" r:id="rId63"/>
    <p:sldId id="572" r:id="rId64"/>
    <p:sldId id="573" r:id="rId65"/>
    <p:sldId id="699" r:id="rId66"/>
    <p:sldId id="669" r:id="rId67"/>
    <p:sldId id="689" r:id="rId68"/>
    <p:sldId id="690" r:id="rId69"/>
    <p:sldId id="691" r:id="rId70"/>
    <p:sldId id="692" r:id="rId71"/>
    <p:sldId id="583" r:id="rId72"/>
    <p:sldId id="584" r:id="rId73"/>
    <p:sldId id="550" r:id="rId74"/>
    <p:sldId id="701" r:id="rId75"/>
    <p:sldId id="684" r:id="rId76"/>
    <p:sldId id="683"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st of GM Intro" id="{7D6067AA-DAA6-424D-8141-AF853867B771}">
          <p14:sldIdLst>
            <p14:sldId id="306"/>
            <p14:sldId id="529"/>
          </p14:sldIdLst>
        </p14:section>
        <p14:section name="Azure Momentum" id="{76EAF976-E4BD-4317-9CDD-78A872F548A6}">
          <p14:sldIdLst>
            <p14:sldId id="551"/>
            <p14:sldId id="636"/>
            <p14:sldId id="637"/>
            <p14:sldId id="638"/>
          </p14:sldIdLst>
        </p14:section>
        <p14:section name="Office Momentum" id="{CF984BCF-30FE-4309-B21F-5754305ED926}">
          <p14:sldIdLst>
            <p14:sldId id="639"/>
            <p14:sldId id="675"/>
            <p14:sldId id="676"/>
          </p14:sldIdLst>
        </p14:section>
        <p14:section name="Windows Momentum" id="{DBA354ED-2E18-4FDE-BDA0-E6670388B5F9}">
          <p14:sldIdLst>
            <p14:sldId id="642"/>
            <p14:sldId id="643"/>
            <p14:sldId id="645"/>
          </p14:sldIdLst>
        </p14:section>
        <p14:section name="Outline for the Day" id="{635FF7F4-1FB3-4190-BA10-E1332CE6658F}">
          <p14:sldIdLst>
            <p14:sldId id="646"/>
          </p14:sldIdLst>
        </p14:section>
        <p14:section name="Windows is Home for Developers" id="{F9CB92C9-1743-4A7A-9740-DF85A879ABBC}">
          <p14:sldIdLst>
            <p14:sldId id="662"/>
            <p14:sldId id="439"/>
            <p14:sldId id="602"/>
            <p14:sldId id="696"/>
            <p14:sldId id="648"/>
            <p14:sldId id="649"/>
            <p14:sldId id="700"/>
          </p14:sldIdLst>
        </p14:section>
        <p14:section name="Cross-Platform - Xamarin" id="{5E3D6B40-E29F-4636-B344-4C5FE620EAD5}">
          <p14:sldIdLst>
            <p14:sldId id="664"/>
            <p14:sldId id="528"/>
            <p14:sldId id="652"/>
            <p14:sldId id="651"/>
            <p14:sldId id="536"/>
            <p14:sldId id="537"/>
          </p14:sldIdLst>
        </p14:section>
        <p14:section name="Bots" id="{FE133BED-B38F-4D57-8EBB-E4F47EA9D38A}">
          <p14:sldIdLst>
            <p14:sldId id="671"/>
            <p14:sldId id="686"/>
            <p14:sldId id="685"/>
            <p14:sldId id="687"/>
            <p14:sldId id="688"/>
          </p14:sldIdLst>
        </p14:section>
        <p14:section name="Azure IoT" id="{EA585C79-3C04-438A-BAF4-A6198F836DC4}">
          <p14:sldIdLst>
            <p14:sldId id="667"/>
            <p14:sldId id="565"/>
            <p14:sldId id="566"/>
            <p14:sldId id="694"/>
            <p14:sldId id="695"/>
            <p14:sldId id="569"/>
          </p14:sldIdLst>
        </p14:section>
        <p14:section name="Service Fabric and Microservices" id="{3E2A15AC-3FD1-487F-BA79-430BD9F2EA1C}">
          <p14:sldIdLst>
            <p14:sldId id="668"/>
            <p14:sldId id="571"/>
            <p14:sldId id="698"/>
            <p14:sldId id="572"/>
            <p14:sldId id="573"/>
            <p14:sldId id="699"/>
          </p14:sldIdLst>
        </p14:section>
        <p14:section name="Power BI" id="{465DBAAD-F682-4579-A639-7F7B273403C6}">
          <p14:sldIdLst>
            <p14:sldId id="669"/>
            <p14:sldId id="689"/>
            <p14:sldId id="690"/>
            <p14:sldId id="691"/>
            <p14:sldId id="692"/>
            <p14:sldId id="583"/>
            <p14:sldId id="584"/>
          </p14:sldIdLst>
        </p14:section>
        <p14:section name="Closing" id="{DE1FF196-8306-4605-B293-1E23843F2079}">
          <p14:sldIdLst>
            <p14:sldId id="550"/>
            <p14:sldId id="701"/>
            <p14:sldId id="684"/>
            <p14:sldId id="68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1A1A"/>
    <a:srgbClr val="202528"/>
    <a:srgbClr val="F25022"/>
    <a:srgbClr val="D2D2D2"/>
    <a:srgbClr val="00BCF2"/>
    <a:srgbClr val="E8A83C"/>
    <a:srgbClr val="23B0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17" autoAdjust="0"/>
    <p:restoredTop sz="80864" autoAdjust="0"/>
  </p:normalViewPr>
  <p:slideViewPr>
    <p:cSldViewPr snapToGrid="0">
      <p:cViewPr varScale="1">
        <p:scale>
          <a:sx n="81" d="100"/>
          <a:sy n="81" d="100"/>
        </p:scale>
        <p:origin x="60" y="84"/>
      </p:cViewPr>
      <p:guideLst/>
    </p:cSldViewPr>
  </p:slideViewPr>
  <p:notesTextViewPr>
    <p:cViewPr>
      <p:scale>
        <a:sx n="3" d="2"/>
        <a:sy n="3" d="2"/>
      </p:scale>
      <p:origin x="0" y="0"/>
    </p:cViewPr>
  </p:notesTextViewPr>
  <p:sorterViewPr>
    <p:cViewPr>
      <p:scale>
        <a:sx n="90" d="100"/>
        <a:sy n="90" d="100"/>
      </p:scale>
      <p:origin x="0" y="-136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3.xml"/><Relationship Id="rId21" Type="http://schemas.openxmlformats.org/officeDocument/2006/relationships/slideMaster" Target="slideMasters/slideMaster21.xml"/><Relationship Id="rId42" Type="http://schemas.openxmlformats.org/officeDocument/2006/relationships/slide" Target="slides/slide19.xml"/><Relationship Id="rId47" Type="http://schemas.openxmlformats.org/officeDocument/2006/relationships/slide" Target="slides/slide24.xml"/><Relationship Id="rId63" Type="http://schemas.openxmlformats.org/officeDocument/2006/relationships/slide" Target="slides/slide40.xml"/><Relationship Id="rId68" Type="http://schemas.openxmlformats.org/officeDocument/2006/relationships/slide" Target="slides/slide45.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 Target="slides/slide9.xml"/><Relationship Id="rId37" Type="http://schemas.openxmlformats.org/officeDocument/2006/relationships/slide" Target="slides/slide14.xml"/><Relationship Id="rId53" Type="http://schemas.openxmlformats.org/officeDocument/2006/relationships/slide" Target="slides/slide30.xml"/><Relationship Id="rId58" Type="http://schemas.openxmlformats.org/officeDocument/2006/relationships/slide" Target="slides/slide35.xml"/><Relationship Id="rId74" Type="http://schemas.openxmlformats.org/officeDocument/2006/relationships/slide" Target="slides/slide51.xml"/><Relationship Id="rId79"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38.xml"/><Relationship Id="rId82" Type="http://schemas.openxmlformats.org/officeDocument/2006/relationships/tableStyles" Target="tableStyles.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4.xml"/><Relationship Id="rId30" Type="http://schemas.openxmlformats.org/officeDocument/2006/relationships/slide" Target="slides/slide7.xml"/><Relationship Id="rId35" Type="http://schemas.openxmlformats.org/officeDocument/2006/relationships/slide" Target="slides/slide12.xml"/><Relationship Id="rId43" Type="http://schemas.openxmlformats.org/officeDocument/2006/relationships/slide" Target="slides/slide20.xml"/><Relationship Id="rId48" Type="http://schemas.openxmlformats.org/officeDocument/2006/relationships/slide" Target="slides/slide25.xml"/><Relationship Id="rId56" Type="http://schemas.openxmlformats.org/officeDocument/2006/relationships/slide" Target="slides/slide33.xml"/><Relationship Id="rId64" Type="http://schemas.openxmlformats.org/officeDocument/2006/relationships/slide" Target="slides/slide41.xml"/><Relationship Id="rId69" Type="http://schemas.openxmlformats.org/officeDocument/2006/relationships/slide" Target="slides/slide46.xml"/><Relationship Id="rId77" Type="http://schemas.openxmlformats.org/officeDocument/2006/relationships/slide" Target="slides/slide54.xml"/><Relationship Id="rId8" Type="http://schemas.openxmlformats.org/officeDocument/2006/relationships/slideMaster" Target="slideMasters/slideMaster8.xml"/><Relationship Id="rId51" Type="http://schemas.openxmlformats.org/officeDocument/2006/relationships/slide" Target="slides/slide28.xml"/><Relationship Id="rId72" Type="http://schemas.openxmlformats.org/officeDocument/2006/relationships/slide" Target="slides/slide49.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2.xml"/><Relationship Id="rId33" Type="http://schemas.openxmlformats.org/officeDocument/2006/relationships/slide" Target="slides/slide10.xml"/><Relationship Id="rId38" Type="http://schemas.openxmlformats.org/officeDocument/2006/relationships/slide" Target="slides/slide15.xml"/><Relationship Id="rId46" Type="http://schemas.openxmlformats.org/officeDocument/2006/relationships/slide" Target="slides/slide23.xml"/><Relationship Id="rId59" Type="http://schemas.openxmlformats.org/officeDocument/2006/relationships/slide" Target="slides/slide36.xml"/><Relationship Id="rId67" Type="http://schemas.openxmlformats.org/officeDocument/2006/relationships/slide" Target="slides/slide44.xml"/><Relationship Id="rId20" Type="http://schemas.openxmlformats.org/officeDocument/2006/relationships/slideMaster" Target="slideMasters/slideMaster20.xml"/><Relationship Id="rId41" Type="http://schemas.openxmlformats.org/officeDocument/2006/relationships/slide" Target="slides/slide18.xml"/><Relationship Id="rId54" Type="http://schemas.openxmlformats.org/officeDocument/2006/relationships/slide" Target="slides/slide31.xml"/><Relationship Id="rId62" Type="http://schemas.openxmlformats.org/officeDocument/2006/relationships/slide" Target="slides/slide39.xml"/><Relationship Id="rId70" Type="http://schemas.openxmlformats.org/officeDocument/2006/relationships/slide" Target="slides/slide47.xml"/><Relationship Id="rId75"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5.xml"/><Relationship Id="rId36" Type="http://schemas.openxmlformats.org/officeDocument/2006/relationships/slide" Target="slides/slide13.xml"/><Relationship Id="rId49" Type="http://schemas.openxmlformats.org/officeDocument/2006/relationships/slide" Target="slides/slide26.xml"/><Relationship Id="rId57" Type="http://schemas.openxmlformats.org/officeDocument/2006/relationships/slide" Target="slides/slide34.xml"/><Relationship Id="rId10" Type="http://schemas.openxmlformats.org/officeDocument/2006/relationships/slideMaster" Target="slideMasters/slideMaster10.xml"/><Relationship Id="rId31" Type="http://schemas.openxmlformats.org/officeDocument/2006/relationships/slide" Target="slides/slide8.xml"/><Relationship Id="rId44" Type="http://schemas.openxmlformats.org/officeDocument/2006/relationships/slide" Target="slides/slide21.xml"/><Relationship Id="rId52" Type="http://schemas.openxmlformats.org/officeDocument/2006/relationships/slide" Target="slides/slide29.xml"/><Relationship Id="rId60" Type="http://schemas.openxmlformats.org/officeDocument/2006/relationships/slide" Target="slides/slide37.xml"/><Relationship Id="rId65" Type="http://schemas.openxmlformats.org/officeDocument/2006/relationships/slide" Target="slides/slide42.xml"/><Relationship Id="rId73" Type="http://schemas.openxmlformats.org/officeDocument/2006/relationships/slide" Target="slides/slide50.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6.xml"/><Relationship Id="rId34" Type="http://schemas.openxmlformats.org/officeDocument/2006/relationships/slide" Target="slides/slide11.xml"/><Relationship Id="rId50" Type="http://schemas.openxmlformats.org/officeDocument/2006/relationships/slide" Target="slides/slide27.xml"/><Relationship Id="rId55" Type="http://schemas.openxmlformats.org/officeDocument/2006/relationships/slide" Target="slides/slide32.xml"/><Relationship Id="rId76" Type="http://schemas.openxmlformats.org/officeDocument/2006/relationships/slide" Target="slides/slide53.xml"/><Relationship Id="rId7" Type="http://schemas.openxmlformats.org/officeDocument/2006/relationships/slideMaster" Target="slideMasters/slideMaster7.xml"/><Relationship Id="rId71" Type="http://schemas.openxmlformats.org/officeDocument/2006/relationships/slide" Target="slides/slide48.xml"/><Relationship Id="rId2" Type="http://schemas.openxmlformats.org/officeDocument/2006/relationships/slideMaster" Target="slideMasters/slideMaster2.xml"/><Relationship Id="rId29" Type="http://schemas.openxmlformats.org/officeDocument/2006/relationships/slide" Target="slides/slide6.xml"/><Relationship Id="rId24" Type="http://schemas.openxmlformats.org/officeDocument/2006/relationships/slide" Target="slides/slide1.xml"/><Relationship Id="rId40" Type="http://schemas.openxmlformats.org/officeDocument/2006/relationships/slide" Target="slides/slide17.xml"/><Relationship Id="rId45" Type="http://schemas.openxmlformats.org/officeDocument/2006/relationships/slide" Target="slides/slide22.xml"/><Relationship Id="rId66" Type="http://schemas.openxmlformats.org/officeDocument/2006/relationships/slide" Target="slides/slide4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F7E5B1-83CE-4C62-ACCB-D8E6CB380AC7}" type="datetimeFigureOut">
              <a:rPr lang="en-US" smtClean="0"/>
              <a:t>2/13/2017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63B197-17F8-4EA9-AAC7-A81159B6F7D1}" type="slidenum">
              <a:rPr lang="en-US" smtClean="0"/>
              <a:t>‹#›</a:t>
            </a:fld>
            <a:endParaRPr lang="en-US"/>
          </a:p>
        </p:txBody>
      </p:sp>
    </p:spTree>
    <p:extLst>
      <p:ext uri="{BB962C8B-B14F-4D97-AF65-F5344CB8AC3E}">
        <p14:creationId xmlns:p14="http://schemas.microsoft.com/office/powerpoint/2010/main" val="2714222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3B197-17F8-4EA9-AAC7-A81159B6F7D1}" type="slidenum">
              <a:rPr lang="en-US" smtClean="0"/>
              <a:t>1</a:t>
            </a:fld>
            <a:endParaRPr lang="en-US"/>
          </a:p>
        </p:txBody>
      </p:sp>
    </p:spTree>
    <p:extLst>
      <p:ext uri="{BB962C8B-B14F-4D97-AF65-F5344CB8AC3E}">
        <p14:creationId xmlns:p14="http://schemas.microsoft.com/office/powerpoint/2010/main" val="17420935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63B197-17F8-4EA9-AAC7-A81159B6F7D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08623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2/13/2017 11:19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823925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63B197-17F8-4EA9-AAC7-A81159B6F7D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38001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3B197-17F8-4EA9-AAC7-A81159B6F7D1}" type="slidenum">
              <a:rPr lang="en-US" smtClean="0"/>
              <a:t>13</a:t>
            </a:fld>
            <a:endParaRPr lang="en-US"/>
          </a:p>
        </p:txBody>
      </p:sp>
    </p:spTree>
    <p:extLst>
      <p:ext uri="{BB962C8B-B14F-4D97-AF65-F5344CB8AC3E}">
        <p14:creationId xmlns:p14="http://schemas.microsoft.com/office/powerpoint/2010/main" val="7062170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3B197-17F8-4EA9-AAC7-A81159B6F7D1}" type="slidenum">
              <a:rPr lang="en-US" smtClean="0"/>
              <a:t>14</a:t>
            </a:fld>
            <a:endParaRPr lang="en-US"/>
          </a:p>
        </p:txBody>
      </p:sp>
    </p:spTree>
    <p:extLst>
      <p:ext uri="{BB962C8B-B14F-4D97-AF65-F5344CB8AC3E}">
        <p14:creationId xmlns:p14="http://schemas.microsoft.com/office/powerpoint/2010/main" val="1090439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3B197-17F8-4EA9-AAC7-A81159B6F7D1}" type="slidenum">
              <a:rPr lang="en-US" smtClean="0"/>
              <a:t>15</a:t>
            </a:fld>
            <a:endParaRPr lang="en-US"/>
          </a:p>
        </p:txBody>
      </p:sp>
    </p:spTree>
    <p:extLst>
      <p:ext uri="{BB962C8B-B14F-4D97-AF65-F5344CB8AC3E}">
        <p14:creationId xmlns:p14="http://schemas.microsoft.com/office/powerpoint/2010/main" val="1396044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3B197-17F8-4EA9-AAC7-A81159B6F7D1}" type="slidenum">
              <a:rPr lang="en-US" smtClean="0"/>
              <a:t>16</a:t>
            </a:fld>
            <a:endParaRPr lang="en-US"/>
          </a:p>
        </p:txBody>
      </p:sp>
    </p:spTree>
    <p:extLst>
      <p:ext uri="{BB962C8B-B14F-4D97-AF65-F5344CB8AC3E}">
        <p14:creationId xmlns:p14="http://schemas.microsoft.com/office/powerpoint/2010/main" val="41845895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63B197-17F8-4EA9-AAC7-A81159B6F7D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373739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0541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2/13/2017 11:19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57932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3B197-17F8-4EA9-AAC7-A81159B6F7D1}" type="slidenum">
              <a:rPr lang="en-US" smtClean="0"/>
              <a:t>21</a:t>
            </a:fld>
            <a:endParaRPr lang="en-US"/>
          </a:p>
        </p:txBody>
      </p:sp>
    </p:spTree>
    <p:extLst>
      <p:ext uri="{BB962C8B-B14F-4D97-AF65-F5344CB8AC3E}">
        <p14:creationId xmlns:p14="http://schemas.microsoft.com/office/powerpoint/2010/main" val="2417237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3B197-17F8-4EA9-AAC7-A81159B6F7D1}" type="slidenum">
              <a:rPr lang="en-US" smtClean="0"/>
              <a:t>2</a:t>
            </a:fld>
            <a:endParaRPr lang="en-US"/>
          </a:p>
        </p:txBody>
      </p:sp>
    </p:spTree>
    <p:extLst>
      <p:ext uri="{BB962C8B-B14F-4D97-AF65-F5344CB8AC3E}">
        <p14:creationId xmlns:p14="http://schemas.microsoft.com/office/powerpoint/2010/main" val="345912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t>22</a:t>
            </a:fld>
            <a:endParaRPr lang="en-US" dirty="0"/>
          </a:p>
        </p:txBody>
      </p:sp>
    </p:spTree>
    <p:extLst>
      <p:ext uri="{BB962C8B-B14F-4D97-AF65-F5344CB8AC3E}">
        <p14:creationId xmlns:p14="http://schemas.microsoft.com/office/powerpoint/2010/main" val="23046288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492636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940400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3B197-17F8-4EA9-AAC7-A81159B6F7D1}" type="slidenum">
              <a:rPr lang="en-US" smtClean="0"/>
              <a:t>25</a:t>
            </a:fld>
            <a:endParaRPr lang="en-US"/>
          </a:p>
        </p:txBody>
      </p:sp>
    </p:spTree>
    <p:extLst>
      <p:ext uri="{BB962C8B-B14F-4D97-AF65-F5344CB8AC3E}">
        <p14:creationId xmlns:p14="http://schemas.microsoft.com/office/powerpoint/2010/main" val="438525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3B197-17F8-4EA9-AAC7-A81159B6F7D1}" type="slidenum">
              <a:rPr lang="en-US" smtClean="0"/>
              <a:t>26</a:t>
            </a:fld>
            <a:endParaRPr lang="en-US"/>
          </a:p>
        </p:txBody>
      </p:sp>
    </p:spTree>
    <p:extLst>
      <p:ext uri="{BB962C8B-B14F-4D97-AF65-F5344CB8AC3E}">
        <p14:creationId xmlns:p14="http://schemas.microsoft.com/office/powerpoint/2010/main" val="14693678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63B197-17F8-4EA9-AAC7-A81159B6F7D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032707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1774">
              <a:defRPr/>
            </a:pP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31467"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74">
              <a:defRPr/>
            </a:pPr>
            <a:fld id="{90EC29EE-A8AD-4CE0-9C0B-116E0D4D7533}" type="datetime8">
              <a:rPr lang="en-US" sz="1800" kern="0">
                <a:solidFill>
                  <a:sysClr val="windowText" lastClr="000000"/>
                </a:solidFill>
              </a:rPr>
              <a:pPr defTabSz="931774">
                <a:defRPr/>
              </a:pPr>
              <a:t>2/13/2017 11:19 AM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rPr>
              <a:pPr defTabSz="931774">
                <a:defRPr/>
              </a:pPr>
              <a:t>28</a:t>
            </a:fld>
            <a:endParaRPr lang="en-US" sz="1800" kern="0" dirty="0">
              <a:solidFill>
                <a:sysClr val="windowText" lastClr="000000"/>
              </a:solidFill>
            </a:endParaRPr>
          </a:p>
        </p:txBody>
      </p:sp>
    </p:spTree>
    <p:extLst>
      <p:ext uri="{BB962C8B-B14F-4D97-AF65-F5344CB8AC3E}">
        <p14:creationId xmlns:p14="http://schemas.microsoft.com/office/powerpoint/2010/main" val="12151166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2/13/2017 11:19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15802267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712642" fontAlgn="base">
              <a:spcBef>
                <a:spcPct val="0"/>
              </a:spcBef>
              <a:spcAft>
                <a:spcPct val="0"/>
              </a:spcAft>
            </a:pPr>
            <a:endParaRPr lang="en-US" dirty="0"/>
          </a:p>
        </p:txBody>
      </p:sp>
      <p:sp>
        <p:nvSpPr>
          <p:cNvPr id="4" name="Slide Number Placeholder 3"/>
          <p:cNvSpPr>
            <a:spLocks noGrp="1"/>
          </p:cNvSpPr>
          <p:nvPr>
            <p:ph type="sldNum" sz="quarter" idx="10"/>
          </p:nvPr>
        </p:nvSpPr>
        <p:spPr/>
        <p:txBody>
          <a:bodyPr/>
          <a:lstStyle/>
          <a:p>
            <a:pPr defTabSz="931774">
              <a:defRPr/>
            </a:pPr>
            <a:fld id="{C4A4F76E-C256-4C1B-B207-68E3BCAF6335}" type="slidenum">
              <a:rPr lang="en-US" sz="1800" kern="0">
                <a:solidFill>
                  <a:sysClr val="windowText" lastClr="000000"/>
                </a:solidFill>
                <a:latin typeface="Calibri"/>
              </a:rPr>
              <a:pPr defTabSz="931774">
                <a:defRPr/>
              </a:pPr>
              <a:t>30</a:t>
            </a:fld>
            <a:endParaRPr lang="en-US" sz="1800" kern="0">
              <a:solidFill>
                <a:sysClr val="windowText" lastClr="000000"/>
              </a:solidFill>
              <a:latin typeface="Calibri"/>
            </a:endParaRPr>
          </a:p>
        </p:txBody>
      </p:sp>
    </p:spTree>
    <p:extLst>
      <p:ext uri="{BB962C8B-B14F-4D97-AF65-F5344CB8AC3E}">
        <p14:creationId xmlns:p14="http://schemas.microsoft.com/office/powerpoint/2010/main" val="5715755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50464">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0464">
              <a:defRPr/>
            </a:pPr>
            <a:fld id="{7D10C09F-FCA1-48C8-B40D-42E1045D109E}" type="datetime8">
              <a:rPr lang="en-US">
                <a:solidFill>
                  <a:prstClr val="black"/>
                </a:solidFill>
              </a:rPr>
              <a:pPr defTabSz="950464">
                <a:defRPr/>
              </a:pPr>
              <a:t>2/13/2017 11:19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a:solidFill>
                  <a:prstClr val="black"/>
                </a:solidFill>
              </a:rPr>
              <a:pPr defTabSz="950464">
                <a:defRPr/>
              </a:pPr>
              <a:t>31</a:t>
            </a:fld>
            <a:endParaRPr lang="en-US" dirty="0">
              <a:solidFill>
                <a:prstClr val="black"/>
              </a:solidFill>
            </a:endParaRPr>
          </a:p>
        </p:txBody>
      </p:sp>
    </p:spTree>
    <p:extLst>
      <p:ext uri="{BB962C8B-B14F-4D97-AF65-F5344CB8AC3E}">
        <p14:creationId xmlns:p14="http://schemas.microsoft.com/office/powerpoint/2010/main" val="1238626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3B197-17F8-4EA9-AAC7-A81159B6F7D1}" type="slidenum">
              <a:rPr lang="en-US" smtClean="0"/>
              <a:t>3</a:t>
            </a:fld>
            <a:endParaRPr lang="en-US"/>
          </a:p>
        </p:txBody>
      </p:sp>
    </p:spTree>
    <p:extLst>
      <p:ext uri="{BB962C8B-B14F-4D97-AF65-F5344CB8AC3E}">
        <p14:creationId xmlns:p14="http://schemas.microsoft.com/office/powerpoint/2010/main" val="23429634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3B197-17F8-4EA9-AAC7-A81159B6F7D1}" type="slidenum">
              <a:rPr lang="en-US" smtClean="0"/>
              <a:t>32</a:t>
            </a:fld>
            <a:endParaRPr lang="en-US"/>
          </a:p>
        </p:txBody>
      </p:sp>
    </p:spTree>
    <p:extLst>
      <p:ext uri="{BB962C8B-B14F-4D97-AF65-F5344CB8AC3E}">
        <p14:creationId xmlns:p14="http://schemas.microsoft.com/office/powerpoint/2010/main" val="42923147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0156" rtl="0" eaLnBrk="0" fontAlgn="base" latinLnBrk="0" hangingPunct="0">
              <a:lnSpc>
                <a:spcPct val="100000"/>
              </a:lnSpc>
              <a:spcBef>
                <a:spcPct val="0"/>
              </a:spcBef>
              <a:spcAft>
                <a:spcPct val="0"/>
              </a:spcAft>
              <a:buClrTx/>
              <a:buSzTx/>
              <a:buFontTx/>
              <a:buNone/>
              <a:tabLst/>
              <a:defRPr/>
            </a:pPr>
            <a:r>
              <a:rPr kumimoji="0" lang="en-US" altLang="en-US" sz="4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504B3C87-3D8D-4CFE-9DF8-ACB5F82F8CF7}"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2/13/2017 11:19 AM</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9672FC2E-5954-4E65-BEEE-BF75C4846817}"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5802179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0156" rtl="0" eaLnBrk="0" fontAlgn="base" latinLnBrk="0" hangingPunct="0">
              <a:lnSpc>
                <a:spcPct val="100000"/>
              </a:lnSpc>
              <a:spcBef>
                <a:spcPct val="0"/>
              </a:spcBef>
              <a:spcAft>
                <a:spcPct val="0"/>
              </a:spcAft>
              <a:buClrTx/>
              <a:buSzTx/>
              <a:buFontTx/>
              <a:buNone/>
              <a:tabLst/>
              <a:defRPr/>
            </a:pPr>
            <a:r>
              <a:rPr kumimoji="0" lang="en-US" altLang="en-US" sz="4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504B3C87-3D8D-4CFE-9DF8-ACB5F82F8CF7}"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2/13/2017 11:19 AM</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9672FC2E-5954-4E65-BEEE-BF75C4846817}"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40760728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2/13/2017 11:19 AM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35</a:t>
            </a:fld>
            <a:endParaRPr lang="en-US" altLang="en-US"/>
          </a:p>
        </p:txBody>
      </p:sp>
    </p:spTree>
    <p:extLst>
      <p:ext uri="{BB962C8B-B14F-4D97-AF65-F5344CB8AC3E}">
        <p14:creationId xmlns:p14="http://schemas.microsoft.com/office/powerpoint/2010/main" val="508749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2/13/2017 11:19 AM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36</a:t>
            </a:fld>
            <a:endParaRPr lang="en-US" altLang="en-US"/>
          </a:p>
        </p:txBody>
      </p:sp>
    </p:spTree>
    <p:extLst>
      <p:ext uri="{BB962C8B-B14F-4D97-AF65-F5344CB8AC3E}">
        <p14:creationId xmlns:p14="http://schemas.microsoft.com/office/powerpoint/2010/main" val="13584994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3B197-17F8-4EA9-AAC7-A81159B6F7D1}" type="slidenum">
              <a:rPr lang="en-US" smtClean="0"/>
              <a:t>37</a:t>
            </a:fld>
            <a:endParaRPr lang="en-US"/>
          </a:p>
        </p:txBody>
      </p:sp>
    </p:spTree>
    <p:extLst>
      <p:ext uri="{BB962C8B-B14F-4D97-AF65-F5344CB8AC3E}">
        <p14:creationId xmlns:p14="http://schemas.microsoft.com/office/powerpoint/2010/main" val="15702502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3B197-17F8-4EA9-AAC7-A81159B6F7D1}" type="slidenum">
              <a:rPr lang="en-US" smtClean="0"/>
              <a:t>38</a:t>
            </a:fld>
            <a:endParaRPr lang="en-US"/>
          </a:p>
        </p:txBody>
      </p:sp>
    </p:spTree>
    <p:extLst>
      <p:ext uri="{BB962C8B-B14F-4D97-AF65-F5344CB8AC3E}">
        <p14:creationId xmlns:p14="http://schemas.microsoft.com/office/powerpoint/2010/main" val="34368650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E63B197-17F8-4EA9-AAC7-A81159B6F7D1}" type="slidenum">
              <a:rPr lang="en-US" smtClean="0"/>
              <a:t>39</a:t>
            </a:fld>
            <a:endParaRPr lang="en-US"/>
          </a:p>
        </p:txBody>
      </p:sp>
    </p:spTree>
    <p:extLst>
      <p:ext uri="{BB962C8B-B14F-4D97-AF65-F5344CB8AC3E}">
        <p14:creationId xmlns:p14="http://schemas.microsoft.com/office/powerpoint/2010/main" val="34530882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E63B197-17F8-4EA9-AAC7-A81159B6F7D1}" type="slidenum">
              <a:rPr lang="en-US" smtClean="0"/>
              <a:t>41</a:t>
            </a:fld>
            <a:endParaRPr lang="en-US"/>
          </a:p>
        </p:txBody>
      </p:sp>
    </p:spTree>
    <p:extLst>
      <p:ext uri="{BB962C8B-B14F-4D97-AF65-F5344CB8AC3E}">
        <p14:creationId xmlns:p14="http://schemas.microsoft.com/office/powerpoint/2010/main" val="7944290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2/13/2017 11:19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64360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0156" rtl="0" eaLnBrk="0" fontAlgn="base" latinLnBrk="0" hangingPunct="0">
              <a:lnSpc>
                <a:spcPct val="100000"/>
              </a:lnSpc>
              <a:spcBef>
                <a:spcPct val="0"/>
              </a:spcBef>
              <a:spcAft>
                <a:spcPct val="0"/>
              </a:spcAft>
              <a:buClrTx/>
              <a:buSzTx/>
              <a:buFontTx/>
              <a:buNone/>
              <a:tabLst/>
              <a:defRPr/>
            </a:pPr>
            <a:r>
              <a:rPr kumimoji="0" lang="en-US" altLang="en-US" sz="4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504B3C87-3D8D-4CFE-9DF8-ACB5F82F8CF7}"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2/13/2017 11:19 AM</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9672FC2E-5954-4E65-BEEE-BF75C4846817}"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4771128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E63B197-17F8-4EA9-AAC7-A81159B6F7D1}" type="slidenum">
              <a:rPr lang="en-US" smtClean="0"/>
              <a:t>43</a:t>
            </a:fld>
            <a:endParaRPr lang="en-US"/>
          </a:p>
        </p:txBody>
      </p:sp>
    </p:spTree>
    <p:extLst>
      <p:ext uri="{BB962C8B-B14F-4D97-AF65-F5344CB8AC3E}">
        <p14:creationId xmlns:p14="http://schemas.microsoft.com/office/powerpoint/2010/main" val="19096903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3B197-17F8-4EA9-AAC7-A81159B6F7D1}" type="slidenum">
              <a:rPr lang="en-US" smtClean="0"/>
              <a:t>44</a:t>
            </a:fld>
            <a:endParaRPr lang="en-US"/>
          </a:p>
        </p:txBody>
      </p:sp>
    </p:spTree>
    <p:extLst>
      <p:ext uri="{BB962C8B-B14F-4D97-AF65-F5344CB8AC3E}">
        <p14:creationId xmlns:p14="http://schemas.microsoft.com/office/powerpoint/2010/main" val="16779845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Footer Placeholder 4"/>
          <p:cNvSpPr>
            <a:spLocks noGrp="1"/>
          </p:cNvSpPr>
          <p:nvPr>
            <p:ph type="ftr" sz="quarter" idx="11"/>
          </p:nvPr>
        </p:nvSpPr>
        <p:spPr/>
        <p:txBody>
          <a:bodyPr/>
          <a:lstStyle/>
          <a:p>
            <a:pPr>
              <a:defRPr/>
            </a:pPr>
            <a:r>
              <a:rPr lang="en-US" altLang="en-US">
                <a:solidFill>
                  <a:prstClr val="black"/>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solidFill>
                  <a:prstClr val="black"/>
                </a:solidFill>
              </a:rPr>
              <a:pPr>
                <a:defRPr/>
              </a:pPr>
              <a:t>2/13/2017 11:19 AM</a:t>
            </a:fld>
            <a:endParaRPr lang="en-US" altLang="en-US">
              <a:solidFill>
                <a:prstClr val="black"/>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solidFill>
                  <a:prstClr val="black"/>
                </a:solidFill>
              </a:rPr>
              <a:pPr>
                <a:defRPr/>
              </a:pPr>
              <a:t>45</a:t>
            </a:fld>
            <a:endParaRPr lang="en-US" altLang="en-US">
              <a:solidFill>
                <a:prstClr val="black"/>
              </a:solidFill>
            </a:endParaRPr>
          </a:p>
        </p:txBody>
      </p:sp>
    </p:spTree>
    <p:extLst>
      <p:ext uri="{BB962C8B-B14F-4D97-AF65-F5344CB8AC3E}">
        <p14:creationId xmlns:p14="http://schemas.microsoft.com/office/powerpoint/2010/main" val="19680496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Footer Placeholder 4"/>
          <p:cNvSpPr>
            <a:spLocks noGrp="1"/>
          </p:cNvSpPr>
          <p:nvPr>
            <p:ph type="ftr" sz="quarter" idx="11"/>
          </p:nvPr>
        </p:nvSpPr>
        <p:spPr/>
        <p:txBody>
          <a:bodyPr/>
          <a:lstStyle/>
          <a:p>
            <a:pPr>
              <a:defRPr/>
            </a:pPr>
            <a:r>
              <a:rPr lang="en-US" altLang="en-US">
                <a:solidFill>
                  <a:prstClr val="black"/>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solidFill>
                  <a:prstClr val="black"/>
                </a:solidFill>
              </a:rPr>
              <a:pPr>
                <a:defRPr/>
              </a:pPr>
              <a:t>2/13/2017 11:19 AM</a:t>
            </a:fld>
            <a:endParaRPr lang="en-US" altLang="en-US">
              <a:solidFill>
                <a:prstClr val="black"/>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solidFill>
                  <a:prstClr val="black"/>
                </a:solidFill>
              </a:rPr>
              <a:pPr>
                <a:defRPr/>
              </a:pPr>
              <a:t>46</a:t>
            </a:fld>
            <a:endParaRPr lang="en-US" altLang="en-US">
              <a:solidFill>
                <a:prstClr val="black"/>
              </a:solidFill>
            </a:endParaRPr>
          </a:p>
        </p:txBody>
      </p:sp>
    </p:spTree>
    <p:extLst>
      <p:ext uri="{BB962C8B-B14F-4D97-AF65-F5344CB8AC3E}">
        <p14:creationId xmlns:p14="http://schemas.microsoft.com/office/powerpoint/2010/main" val="3287257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Footer Placeholder 4"/>
          <p:cNvSpPr>
            <a:spLocks noGrp="1"/>
          </p:cNvSpPr>
          <p:nvPr>
            <p:ph type="ftr" sz="quarter" idx="11"/>
          </p:nvPr>
        </p:nvSpPr>
        <p:spPr/>
        <p:txBody>
          <a:bodyPr/>
          <a:lstStyle/>
          <a:p>
            <a:pPr>
              <a:defRPr/>
            </a:pPr>
            <a:r>
              <a:rPr lang="en-US" altLang="en-US">
                <a:solidFill>
                  <a:prstClr val="black"/>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solidFill>
                  <a:prstClr val="black"/>
                </a:solidFill>
              </a:rPr>
              <a:pPr>
                <a:defRPr/>
              </a:pPr>
              <a:t>2/13/2017 11:19 AM</a:t>
            </a:fld>
            <a:endParaRPr lang="en-US" altLang="en-US">
              <a:solidFill>
                <a:prstClr val="black"/>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solidFill>
                  <a:prstClr val="black"/>
                </a:solidFill>
              </a:rPr>
              <a:pPr>
                <a:defRPr/>
              </a:pPr>
              <a:t>47</a:t>
            </a:fld>
            <a:endParaRPr lang="en-US" altLang="en-US">
              <a:solidFill>
                <a:prstClr val="black"/>
              </a:solidFill>
            </a:endParaRPr>
          </a:p>
        </p:txBody>
      </p:sp>
    </p:spTree>
    <p:extLst>
      <p:ext uri="{BB962C8B-B14F-4D97-AF65-F5344CB8AC3E}">
        <p14:creationId xmlns:p14="http://schemas.microsoft.com/office/powerpoint/2010/main" val="8621082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a:r>
              <a:rPr lang="en-US">
                <a:gradFill>
                  <a:gsLst>
                    <a:gs pos="0">
                      <a:prstClr val="black"/>
                    </a:gs>
                    <a:gs pos="100000">
                      <a:prstClr val="black"/>
                    </a:gs>
                  </a:gsLst>
                  <a:lin ang="5400000" scaled="0"/>
                </a:gradFill>
                <a:ea typeface="Segoe UI" pitchFamily="34" charset="0"/>
              </a:rPr>
              <a:t>© 2014 Microsoft Corporation. All rights reserved. MICROSOFT MAKES NO WARRANTIES, EXPRESS, IMPLIED OR STATUTORY, AS TO THE INFORMATION IN THIS PRESENTATION.</a:t>
            </a:r>
            <a:endParaRPr lang="en-US"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2/13/2017 11:19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15882556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66FE32E-4D27-4B29-B8FB-FE12313DAC5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2/13/2017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28365146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E63B197-17F8-4EA9-AAC7-A81159B6F7D1}" type="slidenum">
              <a:rPr lang="en-US" smtClean="0"/>
              <a:t>50</a:t>
            </a:fld>
            <a:endParaRPr lang="en-US"/>
          </a:p>
        </p:txBody>
      </p:sp>
    </p:spTree>
    <p:extLst>
      <p:ext uri="{BB962C8B-B14F-4D97-AF65-F5344CB8AC3E}">
        <p14:creationId xmlns:p14="http://schemas.microsoft.com/office/powerpoint/2010/main" val="10755457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3B197-17F8-4EA9-AAC7-A81159B6F7D1}" type="slidenum">
              <a:rPr lang="en-US" smtClean="0"/>
              <a:t>51</a:t>
            </a:fld>
            <a:endParaRPr lang="en-US"/>
          </a:p>
        </p:txBody>
      </p:sp>
    </p:spTree>
    <p:extLst>
      <p:ext uri="{BB962C8B-B14F-4D97-AF65-F5344CB8AC3E}">
        <p14:creationId xmlns:p14="http://schemas.microsoft.com/office/powerpoint/2010/main" val="496622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2/13/2017 11:19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10144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63B197-17F8-4EA9-AAC7-A81159B6F7D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5322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63B197-17F8-4EA9-AAC7-A81159B6F7D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43402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2/13/2017 11:19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75683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63B197-17F8-4EA9-AAC7-A81159B6F7D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675804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0.emf"/><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emf"/><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0.emf"/><Relationship Id="rId1" Type="http://schemas.openxmlformats.org/officeDocument/2006/relationships/slideMaster" Target="../slideMasters/slideMaster12.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15.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0.emf"/><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5.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1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7.xml"/><Relationship Id="rId4" Type="http://schemas.openxmlformats.org/officeDocument/2006/relationships/image" Target="../media/image4.emf"/></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7.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2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20.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jpg"/><Relationship Id="rId1" Type="http://schemas.openxmlformats.org/officeDocument/2006/relationships/slideMaster" Target="../slideMasters/slideMaster20.xml"/><Relationship Id="rId6" Type="http://schemas.openxmlformats.org/officeDocument/2006/relationships/image" Target="../media/image38.emf"/><Relationship Id="rId5" Type="http://schemas.microsoft.com/office/2007/relationships/hdphoto" Target="../media/hdphoto1.wdp"/><Relationship Id="rId4" Type="http://schemas.openxmlformats.org/officeDocument/2006/relationships/image" Target="../media/image41.pn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Master" Target="../slideMasters/slideMaster21.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1.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Master" Target="../slideMasters/slideMaster2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2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21.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jpg"/><Relationship Id="rId1" Type="http://schemas.openxmlformats.org/officeDocument/2006/relationships/slideMaster" Target="../slideMasters/slideMaster21.xml"/><Relationship Id="rId6" Type="http://schemas.openxmlformats.org/officeDocument/2006/relationships/image" Target="../media/image38.emf"/><Relationship Id="rId5" Type="http://schemas.microsoft.com/office/2007/relationships/hdphoto" Target="../media/hdphoto1.wdp"/><Relationship Id="rId4" Type="http://schemas.openxmlformats.org/officeDocument/2006/relationships/image" Target="../media/image41.pn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22.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22.xml"/><Relationship Id="rId4" Type="http://schemas.openxmlformats.org/officeDocument/2006/relationships/image" Target="../media/image44.png"/></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22.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5.png"/><Relationship Id="rId1" Type="http://schemas.openxmlformats.org/officeDocument/2006/relationships/slideMaster" Target="../slideMasters/slideMaster22.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22.xml"/><Relationship Id="rId4" Type="http://schemas.openxmlformats.org/officeDocument/2006/relationships/image" Target="../media/image4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2.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Master" Target="../slideMasters/slideMaster22.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22.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22.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22.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7.png"/><Relationship Id="rId1" Type="http://schemas.openxmlformats.org/officeDocument/2006/relationships/slideMaster" Target="../slideMasters/slideMaster22.xml"/><Relationship Id="rId4" Type="http://schemas.openxmlformats.org/officeDocument/2006/relationships/image" Target="../media/image45.png"/></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2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2.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23.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0.emf"/><Relationship Id="rId1" Type="http://schemas.openxmlformats.org/officeDocument/2006/relationships/slideMaster" Target="../slideMasters/slideMaster23.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3.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2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3.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3.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818" y="0"/>
            <a:ext cx="12206819" cy="6871206"/>
          </a:xfrm>
          <a:prstGeom prst="rect">
            <a:avLst/>
          </a:prstGeom>
        </p:spPr>
      </p:pic>
      <p:sp>
        <p:nvSpPr>
          <p:cNvPr id="31" name="Rectangle 30"/>
          <p:cNvSpPr/>
          <p:nvPr userDrawn="1"/>
        </p:nvSpPr>
        <p:spPr bwMode="auto">
          <a:xfrm>
            <a:off x="-14819" y="76204"/>
            <a:ext cx="12204888" cy="6826008"/>
          </a:xfrm>
          <a:prstGeom prst="rect">
            <a:avLst/>
          </a:prstGeom>
          <a:solidFill>
            <a:schemeClr val="accent6">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17716" y="-40893"/>
            <a:ext cx="12282593" cy="10401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userDrawn="1"/>
        </p:nvPicPr>
        <p:blipFill>
          <a:blip r:embed="rId3"/>
          <a:stretch>
            <a:fillRect/>
          </a:stretch>
        </p:blipFill>
        <p:spPr>
          <a:xfrm>
            <a:off x="5799738" y="42459"/>
            <a:ext cx="592525" cy="592609"/>
          </a:xfrm>
          <a:prstGeom prst="rect">
            <a:avLst/>
          </a:prstGeom>
        </p:spPr>
      </p:pic>
      <p:pic>
        <p:nvPicPr>
          <p:cNvPr id="30" name="Picture 29"/>
          <p:cNvPicPr>
            <a:picLocks noChangeAspect="1"/>
          </p:cNvPicPr>
          <p:nvPr userDrawn="1"/>
        </p:nvPicPr>
        <p:blipFill>
          <a:blip r:embed="rId4"/>
          <a:stretch>
            <a:fillRect/>
          </a:stretch>
        </p:blipFill>
        <p:spPr>
          <a:xfrm>
            <a:off x="2294330" y="2933315"/>
            <a:ext cx="7658499" cy="1395862"/>
          </a:xfrm>
          <a:prstGeom prst="rect">
            <a:avLst/>
          </a:prstGeom>
        </p:spPr>
      </p:pic>
      <p:sp>
        <p:nvSpPr>
          <p:cNvPr id="33" name="Rectangle 32"/>
          <p:cNvSpPr/>
          <p:nvPr userDrawn="1"/>
        </p:nvSpPr>
        <p:spPr bwMode="auto">
          <a:xfrm>
            <a:off x="-17716" y="6793116"/>
            <a:ext cx="12282593" cy="10401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7082481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418303"/>
            <a:ext cx="5378548" cy="1931322"/>
          </a:xfrm>
        </p:spPr>
        <p:txBody>
          <a:bodyPr wrap="square" lIns="182880" tIns="146304" rIns="182880" bIns="146304">
            <a:spAutoFit/>
          </a:bodyPr>
          <a:lstStyle>
            <a:lvl1pPr marL="0" indent="0">
              <a:spcBef>
                <a:spcPts val="1200"/>
              </a:spcBef>
              <a:buClr>
                <a:schemeClr val="tx1"/>
              </a:buClr>
              <a:buFont typeface="Wingdings" pitchFamily="2" charset="2"/>
              <a:buNone/>
              <a:defRPr sz="2745">
                <a:latin typeface="+mn-lt"/>
              </a:defRPr>
            </a:lvl1pPr>
            <a:lvl2pPr marL="0" indent="0">
              <a:buNone/>
              <a:defRPr sz="1961">
                <a:gradFill>
                  <a:gsLst>
                    <a:gs pos="1250">
                      <a:schemeClr val="tx2"/>
                    </a:gs>
                    <a:gs pos="100000">
                      <a:schemeClr val="tx2"/>
                    </a:gs>
                  </a:gsLst>
                  <a:lin ang="5400000" scaled="0"/>
                </a:gradFill>
              </a:defRPr>
            </a:lvl2pPr>
            <a:lvl3pPr marL="227209" indent="0">
              <a:buNone/>
              <a:tabLst/>
              <a:defRPr sz="1961">
                <a:gradFill>
                  <a:gsLst>
                    <a:gs pos="1250">
                      <a:schemeClr val="tx2">
                        <a:lumMod val="60000"/>
                        <a:lumOff val="40000"/>
                      </a:schemeClr>
                    </a:gs>
                    <a:gs pos="100000">
                      <a:schemeClr val="tx2">
                        <a:lumMod val="60000"/>
                        <a:lumOff val="40000"/>
                      </a:schemeClr>
                    </a:gs>
                  </a:gsLst>
                  <a:lin ang="5400000" scaled="0"/>
                </a:gradFill>
              </a:defRPr>
            </a:lvl3pPr>
            <a:lvl4pPr marL="451306" indent="0">
              <a:buNone/>
              <a:defRPr sz="1765">
                <a:gradFill>
                  <a:gsLst>
                    <a:gs pos="1250">
                      <a:schemeClr val="tx2">
                        <a:lumMod val="60000"/>
                        <a:lumOff val="40000"/>
                      </a:schemeClr>
                    </a:gs>
                    <a:gs pos="100000">
                      <a:schemeClr val="tx2">
                        <a:lumMod val="60000"/>
                        <a:lumOff val="40000"/>
                      </a:schemeClr>
                    </a:gs>
                  </a:gsLst>
                  <a:lin ang="5400000" scaled="0"/>
                </a:gradFill>
              </a:defRPr>
            </a:lvl4pPr>
            <a:lvl5pPr marL="672290" indent="0">
              <a:buNone/>
              <a:tabLst/>
              <a:defRPr sz="1765">
                <a:gradFill>
                  <a:gsLst>
                    <a:gs pos="1250">
                      <a:schemeClr val="tx2">
                        <a:lumMod val="60000"/>
                        <a:lumOff val="40000"/>
                      </a:schemeClr>
                    </a:gs>
                    <a:gs pos="100000">
                      <a:schemeClr val="tx2">
                        <a:lumMod val="60000"/>
                        <a:lumOff val="40000"/>
                      </a:schemeClr>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418303"/>
            <a:ext cx="5378548" cy="2323136"/>
          </a:xfrm>
        </p:spPr>
        <p:txBody>
          <a:bodyPr wrap="square" lIns="182880" tIns="146304" rIns="182880" bIns="146304">
            <a:spAutoFit/>
          </a:bodyPr>
          <a:lstStyle>
            <a:lvl1pPr marL="0" indent="0">
              <a:spcBef>
                <a:spcPts val="1200"/>
              </a:spcBef>
              <a:buClr>
                <a:schemeClr val="tx1"/>
              </a:buClr>
              <a:buFont typeface="Wingdings" pitchFamily="2" charset="2"/>
              <a:buNone/>
              <a:defRPr lang="en-US" sz="2745" kern="1200" spc="0" baseline="0" dirty="0" smtClean="0">
                <a:gradFill>
                  <a:gsLst>
                    <a:gs pos="1250">
                      <a:schemeClr val="tx1"/>
                    </a:gs>
                    <a:gs pos="100000">
                      <a:schemeClr val="tx1"/>
                    </a:gs>
                  </a:gsLst>
                  <a:lin ang="5400000" scaled="0"/>
                </a:gradFill>
                <a:latin typeface="+mn-lt"/>
                <a:ea typeface="+mn-ea"/>
                <a:cs typeface="+mn-cs"/>
              </a:defRPr>
            </a:lvl1pPr>
            <a:lvl2pPr marL="0" indent="0">
              <a:buNone/>
              <a:defRPr lang="en-US" sz="1961" kern="1200" spc="0" baseline="0" dirty="0" smtClean="0">
                <a:gradFill>
                  <a:gsLst>
                    <a:gs pos="1250">
                      <a:schemeClr val="tx2"/>
                    </a:gs>
                    <a:gs pos="100000">
                      <a:schemeClr val="tx2"/>
                    </a:gs>
                  </a:gsLst>
                  <a:lin ang="5400000" scaled="0"/>
                </a:gradFill>
                <a:latin typeface="+mn-lt"/>
                <a:ea typeface="+mn-ea"/>
                <a:cs typeface="+mn-cs"/>
              </a:defRPr>
            </a:lvl2pPr>
            <a:lvl3pPr marL="227209" indent="0">
              <a:buNone/>
              <a:tabLst/>
              <a:defRPr sz="1961">
                <a:gradFill>
                  <a:gsLst>
                    <a:gs pos="1250">
                      <a:schemeClr val="tx2">
                        <a:lumMod val="60000"/>
                        <a:lumOff val="40000"/>
                      </a:schemeClr>
                    </a:gs>
                    <a:gs pos="100000">
                      <a:schemeClr val="tx2">
                        <a:lumMod val="60000"/>
                        <a:lumOff val="40000"/>
                      </a:schemeClr>
                    </a:gs>
                  </a:gsLst>
                  <a:lin ang="5400000" scaled="0"/>
                </a:gradFill>
              </a:defRPr>
            </a:lvl3pPr>
            <a:lvl4pPr marL="451306" indent="0">
              <a:buNone/>
              <a:defRPr sz="1765">
                <a:gradFill>
                  <a:gsLst>
                    <a:gs pos="1250">
                      <a:schemeClr val="tx2">
                        <a:lumMod val="60000"/>
                        <a:lumOff val="40000"/>
                      </a:schemeClr>
                    </a:gs>
                    <a:gs pos="100000">
                      <a:schemeClr val="tx2">
                        <a:lumMod val="60000"/>
                        <a:lumOff val="40000"/>
                      </a:schemeClr>
                    </a:gs>
                  </a:gsLst>
                  <a:lin ang="5400000" scaled="0"/>
                </a:gradFill>
              </a:defRPr>
            </a:lvl4pPr>
            <a:lvl5pPr marL="672290" indent="0">
              <a:buNone/>
              <a:tabLst/>
              <a:defRPr sz="1765">
                <a:gradFill>
                  <a:gsLst>
                    <a:gs pos="1250">
                      <a:schemeClr val="tx2">
                        <a:lumMod val="60000"/>
                        <a:lumOff val="40000"/>
                      </a:schemeClr>
                    </a:gs>
                    <a:gs pos="100000">
                      <a:schemeClr val="tx2">
                        <a:lumMod val="60000"/>
                        <a:lumOff val="40000"/>
                      </a:schemeClr>
                    </a:gs>
                  </a:gsLst>
                  <a:lin ang="5400000" scaled="0"/>
                </a:gradFill>
              </a:defRPr>
            </a:lvl5pPr>
          </a:lstStyle>
          <a:p>
            <a:pPr marL="0" marR="0" lvl="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a:t>Click to edit Master text styles</a:t>
            </a:r>
          </a:p>
          <a:p>
            <a:pPr marL="0" marR="0" lvl="1"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a:t>Second level</a:t>
            </a:r>
          </a:p>
          <a:p>
            <a:pPr marL="0" marR="0" lvl="2"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a:t>Third level</a:t>
            </a:r>
          </a:p>
          <a:p>
            <a:pPr marL="0" marR="0" lvl="3"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a:t>Fourth level</a:t>
            </a:r>
          </a:p>
          <a:p>
            <a:pPr marL="0" marR="0" lvl="4"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a:t>Fifth level</a:t>
            </a:r>
            <a:endParaRPr lang="en-US" dirty="0"/>
          </a:p>
        </p:txBody>
      </p:sp>
      <p:grpSp>
        <p:nvGrpSpPr>
          <p:cNvPr id="6" name="Group 4"/>
          <p:cNvGrpSpPr>
            <a:grpSpLocks noChangeAspect="1"/>
          </p:cNvGrpSpPr>
          <p:nvPr userDrawn="1"/>
        </p:nvGrpSpPr>
        <p:grpSpPr bwMode="auto">
          <a:xfrm>
            <a:off x="10313555" y="6327230"/>
            <a:ext cx="1475366" cy="269276"/>
            <a:chOff x="6627" y="4065"/>
            <a:chExt cx="948" cy="173"/>
          </a:xfrm>
        </p:grpSpPr>
        <p:sp>
          <p:nvSpPr>
            <p:cNvPr id="7"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8"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9"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0"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1"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2"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3"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4"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5"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6"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7"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8"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882" b="0" i="0" u="none" strike="noStrike" kern="1200" cap="none" spc="0" normalizeH="0" baseline="0" noProof="0">
                  <a:ln>
                    <a:noFill/>
                  </a:ln>
                  <a:solidFill>
                    <a:srgbClr val="FFFFFF"/>
                  </a:solidFill>
                  <a:effectLst/>
                  <a:uLnTx/>
                  <a:uFillTx/>
                  <a:latin typeface="Myriad Pro" panose="020B0503030403020204" pitchFamily="34" charset="0"/>
                  <a:ea typeface="+mn-ea"/>
                  <a:cs typeface="+mn-cs"/>
                </a:rPr>
                <a:t>T</a:t>
              </a:r>
              <a:endParaRPr kumimoji="0" lang="en-US" altLang="en-US" sz="1765" b="0" i="0" u="none" strike="noStrike" kern="1200" cap="none" spc="0" normalizeH="0" baseline="0" noProof="0">
                <a:ln>
                  <a:noFill/>
                </a:ln>
                <a:solidFill>
                  <a:srgbClr val="00BCF2"/>
                </a:solidFill>
                <a:effectLst/>
                <a:uLnTx/>
                <a:uFillTx/>
                <a:latin typeface="Arial" panose="020B0604020202020204" pitchFamily="34" charset="0"/>
                <a:ea typeface="+mn-ea"/>
                <a:cs typeface="+mn-cs"/>
              </a:endParaRPr>
            </a:p>
          </p:txBody>
        </p:sp>
        <p:sp>
          <p:nvSpPr>
            <p:cNvPr id="19"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882" b="0" i="0" u="none" strike="noStrike" kern="1200" cap="none" spc="0" normalizeH="0" baseline="0" noProof="0" dirty="0">
                  <a:ln>
                    <a:noFill/>
                  </a:ln>
                  <a:solidFill>
                    <a:srgbClr val="FFFFFF"/>
                  </a:solidFill>
                  <a:effectLst/>
                  <a:uLnTx/>
                  <a:uFillTx/>
                  <a:latin typeface="Myriad Pro" panose="020B0503030403020204" pitchFamily="34" charset="0"/>
                  <a:ea typeface="+mn-ea"/>
                  <a:cs typeface="+mn-cs"/>
                </a:rPr>
                <a:t>OUR</a:t>
              </a:r>
              <a:endParaRPr kumimoji="0" lang="en-US" altLang="en-US" sz="1765" b="0" i="0" u="none" strike="noStrike" kern="1200" cap="none" spc="0" normalizeH="0" baseline="0" noProof="0" dirty="0">
                <a:ln>
                  <a:noFill/>
                </a:ln>
                <a:solidFill>
                  <a:srgbClr val="00BCF2"/>
                </a:solidFill>
                <a:effectLst/>
                <a:uLnTx/>
                <a:uFillTx/>
                <a:latin typeface="Arial" panose="020B0604020202020204" pitchFamily="34" charset="0"/>
                <a:ea typeface="+mn-ea"/>
                <a:cs typeface="+mn-cs"/>
              </a:endParaRPr>
            </a:p>
          </p:txBody>
        </p:sp>
      </p:grpSp>
      <p:sp>
        <p:nvSpPr>
          <p:cNvPr id="29" name="Rectangle 28"/>
          <p:cNvSpPr/>
          <p:nvPr userDrawn="1"/>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67438151"/>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2290005"/>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6" tIns="45716" rIns="45716" bIns="45716" numCol="1" spcCol="0" rtlCol="0" fromWordArt="0" anchor="ctr" anchorCtr="0" forceAA="0" compatLnSpc="1">
            <a:prstTxWarp prst="textNoShape">
              <a:avLst/>
            </a:prstTxWarp>
            <a:noAutofit/>
          </a:bodyPr>
          <a:lstStyle/>
          <a:p>
            <a:pPr marL="0" marR="0" lvl="0" indent="0" algn="ctr" defTabSz="91399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2" y="1197323"/>
            <a:ext cx="11653521" cy="202226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2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17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4839168"/>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59"/>
            <a:ext cx="11623331" cy="395392"/>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818" rtl="0" eaLnBrk="0" fontAlgn="auto" latinLnBrk="0" hangingPunct="0">
              <a:lnSpc>
                <a:spcPct val="100000"/>
              </a:lnSpc>
              <a:spcBef>
                <a:spcPts val="0"/>
              </a:spcBef>
              <a:spcAft>
                <a:spcPts val="0"/>
              </a:spcAft>
              <a:buClrTx/>
              <a:buSzTx/>
              <a:buFontTx/>
              <a:buNone/>
              <a:tabLst/>
              <a:defRPr/>
            </a:pPr>
            <a:r>
              <a:rPr kumimoji="0" lang="en-US" sz="68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3" y="3083655"/>
            <a:ext cx="3223861" cy="690695"/>
          </a:xfrm>
          <a:prstGeom prst="rect">
            <a:avLst/>
          </a:prstGeom>
        </p:spPr>
      </p:pic>
    </p:spTree>
    <p:extLst>
      <p:ext uri="{BB962C8B-B14F-4D97-AF65-F5344CB8AC3E}">
        <p14:creationId xmlns:p14="http://schemas.microsoft.com/office/powerpoint/2010/main" val="286320429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461101"/>
          </a:xfrm>
          <a:prstGeom prst="rect">
            <a:avLst/>
          </a:prstGeom>
        </p:spPr>
        <p:txBody>
          <a:bodyPr/>
          <a:lstStyle>
            <a:lvl1pPr marL="284758" indent="-28475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78" indent="-27542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33" indent="-28475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05" indent="-22407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75" indent="-22407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5441230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959471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Segoe UI Semilight"/>
                <a:cs typeface="Segoe UI Semiligh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213" y="6042166"/>
            <a:ext cx="1613876" cy="345766"/>
          </a:xfrm>
          <a:prstGeom prst="rect">
            <a:avLst/>
          </a:prstGeom>
        </p:spPr>
      </p:pic>
      <p:sp>
        <p:nvSpPr>
          <p:cNvPr id="2" name="Title 1"/>
          <p:cNvSpPr>
            <a:spLocks noGrp="1"/>
          </p:cNvSpPr>
          <p:nvPr>
            <p:ph type="title"/>
          </p:nvPr>
        </p:nvSpPr>
        <p:spPr/>
        <p:txBody>
          <a:bodyPr/>
          <a:lstStyle>
            <a:lvl1pPr>
              <a:defRPr>
                <a:latin typeface="Segoe UI Semilight"/>
                <a:cs typeface="Segoe UI Semilight"/>
              </a:defRPr>
            </a:lvl1pPr>
          </a:lstStyle>
          <a:p>
            <a:r>
              <a:rPr lang="fi-FI" dirty="0" err="1"/>
              <a:t>Click</a:t>
            </a:r>
            <a:r>
              <a:rPr lang="fi-FI" dirty="0"/>
              <a:t> to </a:t>
            </a:r>
            <a:r>
              <a:rPr lang="fi-FI" dirty="0" err="1"/>
              <a:t>edit</a:t>
            </a:r>
            <a:r>
              <a:rPr lang="fi-FI" dirty="0"/>
              <a:t> </a:t>
            </a:r>
            <a:r>
              <a:rPr lang="fi-FI" dirty="0" err="1"/>
              <a:t>Master</a:t>
            </a:r>
            <a:r>
              <a:rPr lang="fi-FI" dirty="0"/>
              <a:t> </a:t>
            </a:r>
            <a:r>
              <a:rPr lang="fi-FI" dirty="0" err="1"/>
              <a:t>title</a:t>
            </a:r>
            <a:r>
              <a:rPr lang="fi-FI" dirty="0"/>
              <a:t> </a:t>
            </a:r>
            <a:r>
              <a:rPr lang="fi-FI" dirty="0" err="1"/>
              <a:t>style</a:t>
            </a:r>
            <a:endParaRPr lang="en-US" dirty="0"/>
          </a:p>
        </p:txBody>
      </p:sp>
    </p:spTree>
    <p:extLst>
      <p:ext uri="{BB962C8B-B14F-4D97-AF65-F5344CB8AC3E}">
        <p14:creationId xmlns:p14="http://schemas.microsoft.com/office/powerpoint/2010/main" val="8830613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Semilight"/>
                <a:cs typeface="Segoe UI Semilight"/>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latin typeface="Segoe UI Semilight"/>
                <a:cs typeface="Segoe UI Semiligh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326463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atin typeface="Segoe UI Semilight"/>
                <a:cs typeface="Segoe UI Semilight"/>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latin typeface="Segoe UI Semilight"/>
                <a:cs typeface="Segoe UI Semilight"/>
              </a:defRPr>
            </a:lvl1pPr>
          </a:lstStyle>
          <a:p>
            <a:r>
              <a:rPr lang="en-US" dirty="0"/>
              <a:t>Click to edit Master title style</a:t>
            </a:r>
          </a:p>
        </p:txBody>
      </p:sp>
    </p:spTree>
    <p:extLst>
      <p:ext uri="{BB962C8B-B14F-4D97-AF65-F5344CB8AC3E}">
        <p14:creationId xmlns:p14="http://schemas.microsoft.com/office/powerpoint/2010/main" val="11055661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Semilight"/>
                <a:cs typeface="Segoe UI Semilight"/>
              </a:defRPr>
            </a:lvl1pPr>
          </a:lstStyle>
          <a:p>
            <a:r>
              <a:rPr lang="en-US" dirty="0"/>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atin typeface="Segoe UI Semilight"/>
                <a:cs typeface="Segoe UI Semilight"/>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atin typeface="Segoe UI Semilight"/>
                <a:cs typeface="Segoe UI Semilight"/>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3278236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Semilight"/>
                <a:cs typeface="Segoe UI Semilight"/>
              </a:defRPr>
            </a:lvl1pPr>
          </a:lstStyle>
          <a:p>
            <a:r>
              <a:rPr lang="en-US" dirty="0"/>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atin typeface="Segoe UI Semilight"/>
                <a:cs typeface="Segoe UI Semilight"/>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atin typeface="Segoe UI Semilight"/>
                <a:cs typeface="Segoe UI Semilight"/>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0596355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3" name="Group 4"/>
          <p:cNvGrpSpPr>
            <a:grpSpLocks noChangeAspect="1"/>
          </p:cNvGrpSpPr>
          <p:nvPr userDrawn="1"/>
        </p:nvGrpSpPr>
        <p:grpSpPr bwMode="auto">
          <a:xfrm>
            <a:off x="10313555" y="6327230"/>
            <a:ext cx="1475366" cy="269276"/>
            <a:chOff x="6627" y="4065"/>
            <a:chExt cx="948" cy="173"/>
          </a:xfrm>
        </p:grpSpPr>
        <p:sp>
          <p:nvSpPr>
            <p:cNvPr id="4"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5"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6"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7"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8"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9"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0"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1"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2"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3"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4"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5"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882" b="0" i="0" u="none" strike="noStrike" kern="1200" cap="none" spc="0" normalizeH="0" baseline="0" noProof="0">
                  <a:ln>
                    <a:noFill/>
                  </a:ln>
                  <a:solidFill>
                    <a:srgbClr val="FFFFFF"/>
                  </a:solidFill>
                  <a:effectLst/>
                  <a:uLnTx/>
                  <a:uFillTx/>
                  <a:latin typeface="Myriad Pro" panose="020B0503030403020204" pitchFamily="34" charset="0"/>
                  <a:ea typeface="+mn-ea"/>
                  <a:cs typeface="+mn-cs"/>
                </a:rPr>
                <a:t>T</a:t>
              </a:r>
              <a:endParaRPr kumimoji="0" lang="en-US" altLang="en-US" sz="1765" b="0" i="0" u="none" strike="noStrike" kern="1200" cap="none" spc="0" normalizeH="0" baseline="0" noProof="0">
                <a:ln>
                  <a:noFill/>
                </a:ln>
                <a:solidFill>
                  <a:srgbClr val="00BCF2"/>
                </a:solidFill>
                <a:effectLst/>
                <a:uLnTx/>
                <a:uFillTx/>
                <a:latin typeface="Arial" panose="020B0604020202020204" pitchFamily="34" charset="0"/>
                <a:ea typeface="+mn-ea"/>
                <a:cs typeface="+mn-cs"/>
              </a:endParaRPr>
            </a:p>
          </p:txBody>
        </p:sp>
        <p:sp>
          <p:nvSpPr>
            <p:cNvPr id="16"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882" b="0" i="0" u="none" strike="noStrike" kern="1200" cap="none" spc="0" normalizeH="0" baseline="0" noProof="0" dirty="0">
                  <a:ln>
                    <a:noFill/>
                  </a:ln>
                  <a:solidFill>
                    <a:srgbClr val="FFFFFF"/>
                  </a:solidFill>
                  <a:effectLst/>
                  <a:uLnTx/>
                  <a:uFillTx/>
                  <a:latin typeface="Myriad Pro" panose="020B0503030403020204" pitchFamily="34" charset="0"/>
                  <a:ea typeface="+mn-ea"/>
                  <a:cs typeface="+mn-cs"/>
                </a:rPr>
                <a:t>OUR</a:t>
              </a:r>
              <a:endParaRPr kumimoji="0" lang="en-US" altLang="en-US" sz="1765" b="0" i="0" u="none" strike="noStrike" kern="1200" cap="none" spc="0" normalizeH="0" baseline="0" noProof="0" dirty="0">
                <a:ln>
                  <a:noFill/>
                </a:ln>
                <a:solidFill>
                  <a:srgbClr val="00BCF2"/>
                </a:solidFill>
                <a:effectLst/>
                <a:uLnTx/>
                <a:uFillTx/>
                <a:latin typeface="Arial" panose="020B0604020202020204" pitchFamily="34" charset="0"/>
                <a:ea typeface="+mn-ea"/>
                <a:cs typeface="+mn-cs"/>
              </a:endParaRPr>
            </a:p>
          </p:txBody>
        </p:sp>
      </p:grpSp>
      <p:sp>
        <p:nvSpPr>
          <p:cNvPr id="20" name="Rectangle 19"/>
          <p:cNvSpPr/>
          <p:nvPr userDrawn="1"/>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58190424"/>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Semilight"/>
                <a:cs typeface="Segoe UI Semilight"/>
              </a:defRPr>
            </a:lvl1pPr>
          </a:lstStyle>
          <a:p>
            <a:r>
              <a:rPr lang="en-US" dirty="0"/>
              <a:t>Click to edit Master title style</a:t>
            </a:r>
          </a:p>
        </p:txBody>
      </p:sp>
    </p:spTree>
    <p:extLst>
      <p:ext uri="{BB962C8B-B14F-4D97-AF65-F5344CB8AC3E}">
        <p14:creationId xmlns:p14="http://schemas.microsoft.com/office/powerpoint/2010/main" val="252528805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76900"/>
          </a:xfrm>
          <a:noFill/>
        </p:spPr>
        <p:txBody>
          <a:bodyPr tIns="91440" bIns="91440" anchor="t" anchorCtr="0">
            <a:spAutoFit/>
          </a:bodyPr>
          <a:lstStyle>
            <a:lvl1pPr>
              <a:defRPr sz="7058" spc="-98" baseline="0">
                <a:gradFill>
                  <a:gsLst>
                    <a:gs pos="0">
                      <a:schemeClr val="tx1"/>
                    </a:gs>
                    <a:gs pos="100000">
                      <a:schemeClr val="tx1"/>
                    </a:gs>
                  </a:gsLst>
                  <a:lin ang="5400000" scaled="0"/>
                </a:gradFill>
                <a:latin typeface="Segoe UI Semilight"/>
                <a:cs typeface="Segoe UI Semilight"/>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512620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76900"/>
          </a:xfrm>
          <a:noFill/>
        </p:spPr>
        <p:txBody>
          <a:bodyPr tIns="91440" bIns="91440" anchor="t" anchorCtr="0">
            <a:spAutoFit/>
          </a:bodyPr>
          <a:lstStyle>
            <a:lvl1pPr>
              <a:defRPr sz="7058" spc="-98" baseline="0">
                <a:gradFill>
                  <a:gsLst>
                    <a:gs pos="100000">
                      <a:schemeClr val="tx1"/>
                    </a:gs>
                    <a:gs pos="0">
                      <a:schemeClr val="tx1"/>
                    </a:gs>
                  </a:gsLst>
                  <a:lin ang="5400000" scaled="0"/>
                </a:gradFill>
                <a:latin typeface="Segoe UI Semilight"/>
                <a:cs typeface="Segoe UI Semilight"/>
              </a:defRPr>
            </a:lvl1pPr>
          </a:lstStyle>
          <a:p>
            <a:r>
              <a:rPr lang="en-US" dirty="0"/>
              <a:t>Section title</a:t>
            </a:r>
          </a:p>
        </p:txBody>
      </p:sp>
    </p:spTree>
    <p:extLst>
      <p:ext uri="{BB962C8B-B14F-4D97-AF65-F5344CB8AC3E}">
        <p14:creationId xmlns:p14="http://schemas.microsoft.com/office/powerpoint/2010/main" val="12352912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76900"/>
          </a:xfrm>
          <a:noFill/>
        </p:spPr>
        <p:txBody>
          <a:bodyPr tIns="91440" bIns="91440" anchor="t" anchorCtr="0">
            <a:spAutoFit/>
          </a:bodyPr>
          <a:lstStyle>
            <a:lvl1pPr>
              <a:defRPr sz="7058" spc="-98" baseline="0">
                <a:gradFill>
                  <a:gsLst>
                    <a:gs pos="100000">
                      <a:schemeClr val="tx1"/>
                    </a:gs>
                    <a:gs pos="0">
                      <a:schemeClr val="tx1"/>
                    </a:gs>
                  </a:gsLst>
                  <a:lin ang="5400000" scaled="0"/>
                </a:gradFill>
                <a:latin typeface="Segoe UI Semilight"/>
                <a:cs typeface="Segoe UI Semilight"/>
              </a:defRPr>
            </a:lvl1pPr>
          </a:lstStyle>
          <a:p>
            <a:r>
              <a:rPr lang="en-US" dirty="0"/>
              <a:t>Section title</a:t>
            </a:r>
          </a:p>
        </p:txBody>
      </p:sp>
    </p:spTree>
    <p:extLst>
      <p:ext uri="{BB962C8B-B14F-4D97-AF65-F5344CB8AC3E}">
        <p14:creationId xmlns:p14="http://schemas.microsoft.com/office/powerpoint/2010/main" val="65305459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775000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71534137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Semilight"/>
                <a:ea typeface="Segoe UI" pitchFamily="34" charset="0"/>
                <a:cs typeface="Segoe UI Semilight"/>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Semilight"/>
                <a:ea typeface="Segoe UI" pitchFamily="34" charset="0"/>
                <a:cs typeface="Segoe UI Semilight"/>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Semilight"/>
                <a:ea typeface="Segoe UI" pitchFamily="34" charset="0"/>
                <a:cs typeface="Segoe UI Semilight"/>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Semilight"/>
                <a:ea typeface="Segoe UI" pitchFamily="34" charset="0"/>
                <a:cs typeface="Segoe UI Semilight"/>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Semilight"/>
                <a:ea typeface="Segoe UI" pitchFamily="34" charset="0"/>
                <a:cs typeface="Segoe UI Semilight"/>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Semilight"/>
                <a:ea typeface="Segoe UI" pitchFamily="34" charset="0"/>
                <a:cs typeface="Segoe UI Semilight"/>
              </a:defRPr>
            </a:lvl1pPr>
          </a:lstStyle>
          <a:p>
            <a:r>
              <a:rPr lang="en-US" dirty="0"/>
              <a:t>Click to edit Master title style</a:t>
            </a:r>
          </a:p>
        </p:txBody>
      </p:sp>
    </p:spTree>
    <p:extLst>
      <p:ext uri="{BB962C8B-B14F-4D97-AF65-F5344CB8AC3E}">
        <p14:creationId xmlns:p14="http://schemas.microsoft.com/office/powerpoint/2010/main" val="174813345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fi-FI" dirty="0" err="1"/>
              <a:t>Click</a:t>
            </a:r>
            <a:r>
              <a:rPr lang="fi-FI" dirty="0"/>
              <a:t> to </a:t>
            </a:r>
            <a:r>
              <a:rPr lang="fi-FI" dirty="0" err="1"/>
              <a:t>edit</a:t>
            </a:r>
            <a:r>
              <a:rPr lang="fi-FI" dirty="0"/>
              <a:t> </a:t>
            </a:r>
            <a:r>
              <a:rPr lang="fi-FI" dirty="0" err="1"/>
              <a:t>Master</a:t>
            </a:r>
            <a:r>
              <a:rPr lang="fi-FI" dirty="0"/>
              <a:t> </a:t>
            </a:r>
            <a:r>
              <a:rPr lang="fi-FI" dirty="0" err="1"/>
              <a:t>text</a:t>
            </a:r>
            <a:r>
              <a:rPr lang="fi-FI" dirty="0"/>
              <a:t> </a:t>
            </a:r>
            <a:r>
              <a:rPr lang="fi-FI" dirty="0" err="1"/>
              <a:t>styles</a:t>
            </a:r>
            <a:endParaRPr lang="fi-FI" dirty="0"/>
          </a:p>
          <a:p>
            <a:pPr lvl="1"/>
            <a:r>
              <a:rPr lang="fi-FI" dirty="0"/>
              <a:t>Second </a:t>
            </a:r>
            <a:r>
              <a:rPr lang="fi-FI" dirty="0" err="1"/>
              <a:t>level</a:t>
            </a:r>
            <a:endParaRPr lang="fi-FI" dirty="0"/>
          </a:p>
          <a:p>
            <a:pPr lvl="2"/>
            <a:r>
              <a:rPr lang="fi-FI" dirty="0"/>
              <a:t>Third </a:t>
            </a:r>
            <a:r>
              <a:rPr lang="fi-FI" dirty="0" err="1"/>
              <a:t>level</a:t>
            </a:r>
            <a:endParaRPr lang="fi-FI" dirty="0"/>
          </a:p>
          <a:p>
            <a:pPr lvl="3"/>
            <a:r>
              <a:rPr lang="fi-FI" dirty="0" err="1"/>
              <a:t>Fourth</a:t>
            </a:r>
            <a:r>
              <a:rPr lang="fi-FI" dirty="0"/>
              <a:t> </a:t>
            </a:r>
            <a:r>
              <a:rPr lang="fi-FI" dirty="0" err="1"/>
              <a:t>level</a:t>
            </a:r>
            <a:endParaRPr lang="fi-FI" dirty="0"/>
          </a:p>
          <a:p>
            <a:pPr lvl="4"/>
            <a:r>
              <a:rPr lang="fi-FI" dirty="0" err="1"/>
              <a:t>Fifth</a:t>
            </a:r>
            <a:r>
              <a:rPr lang="fi-FI" dirty="0"/>
              <a:t> </a:t>
            </a:r>
            <a:r>
              <a:rPr lang="fi-FI" dirty="0" err="1"/>
              <a:t>level</a:t>
            </a:r>
            <a:endParaRPr lang="en-US" dirty="0"/>
          </a:p>
        </p:txBody>
      </p:sp>
      <p:sp>
        <p:nvSpPr>
          <p:cNvPr id="6" name="Title 5"/>
          <p:cNvSpPr>
            <a:spLocks noGrp="1"/>
          </p:cNvSpPr>
          <p:nvPr>
            <p:ph type="title"/>
          </p:nvPr>
        </p:nvSpPr>
        <p:spPr/>
        <p:txBody>
          <a:bodyPr/>
          <a:lstStyle/>
          <a:p>
            <a:r>
              <a:rPr lang="fi-FI"/>
              <a:t>Click to edit Master title style</a:t>
            </a:r>
            <a:endParaRPr lang="en-US"/>
          </a:p>
        </p:txBody>
      </p:sp>
    </p:spTree>
    <p:extLst>
      <p:ext uri="{BB962C8B-B14F-4D97-AF65-F5344CB8AC3E}">
        <p14:creationId xmlns:p14="http://schemas.microsoft.com/office/powerpoint/2010/main" val="164991378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lang="en-US" dirty="0"/>
          </a:p>
        </p:txBody>
      </p:sp>
      <p:sp>
        <p:nvSpPr>
          <p:cNvPr id="6" name="Title 5"/>
          <p:cNvSpPr>
            <a:spLocks noGrp="1"/>
          </p:cNvSpPr>
          <p:nvPr>
            <p:ph type="title"/>
          </p:nvPr>
        </p:nvSpPr>
        <p:spPr/>
        <p:txBody>
          <a:bodyPr/>
          <a:lstStyle/>
          <a:p>
            <a:r>
              <a:rPr lang="fi-FI"/>
              <a:t>Click to edit Master title style</a:t>
            </a:r>
            <a:endParaRPr lang="en-US"/>
          </a:p>
        </p:txBody>
      </p:sp>
    </p:spTree>
    <p:extLst>
      <p:ext uri="{BB962C8B-B14F-4D97-AF65-F5344CB8AC3E}">
        <p14:creationId xmlns:p14="http://schemas.microsoft.com/office/powerpoint/2010/main" val="1904197705"/>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lang="en-US" dirty="0"/>
          </a:p>
        </p:txBody>
      </p:sp>
    </p:spTree>
    <p:extLst>
      <p:ext uri="{BB962C8B-B14F-4D97-AF65-F5344CB8AC3E}">
        <p14:creationId xmlns:p14="http://schemas.microsoft.com/office/powerpoint/2010/main" val="366693234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w/ subtitl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grpSp>
        <p:nvGrpSpPr>
          <p:cNvPr id="3" name="Group 4"/>
          <p:cNvGrpSpPr>
            <a:grpSpLocks noChangeAspect="1"/>
          </p:cNvGrpSpPr>
          <p:nvPr userDrawn="1"/>
        </p:nvGrpSpPr>
        <p:grpSpPr bwMode="auto">
          <a:xfrm>
            <a:off x="10313555" y="6327230"/>
            <a:ext cx="1475366" cy="269276"/>
            <a:chOff x="6627" y="4065"/>
            <a:chExt cx="948" cy="173"/>
          </a:xfrm>
        </p:grpSpPr>
        <p:sp>
          <p:nvSpPr>
            <p:cNvPr id="4"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5"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6"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7"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8"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9"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0"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1"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2"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3"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4"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5"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882" b="0" i="0" u="none" strike="noStrike" kern="1200" cap="none" spc="0" normalizeH="0" baseline="0" noProof="0">
                  <a:ln>
                    <a:noFill/>
                  </a:ln>
                  <a:solidFill>
                    <a:srgbClr val="FFFFFF"/>
                  </a:solidFill>
                  <a:effectLst/>
                  <a:uLnTx/>
                  <a:uFillTx/>
                  <a:latin typeface="Myriad Pro" panose="020B0503030403020204" pitchFamily="34" charset="0"/>
                  <a:ea typeface="+mn-ea"/>
                  <a:cs typeface="+mn-cs"/>
                </a:rPr>
                <a:t>T</a:t>
              </a:r>
              <a:endParaRPr kumimoji="0" lang="en-US" altLang="en-US" sz="1765" b="0" i="0" u="none" strike="noStrike" kern="1200" cap="none" spc="0" normalizeH="0" baseline="0" noProof="0">
                <a:ln>
                  <a:noFill/>
                </a:ln>
                <a:solidFill>
                  <a:srgbClr val="00BCF2"/>
                </a:solidFill>
                <a:effectLst/>
                <a:uLnTx/>
                <a:uFillTx/>
                <a:latin typeface="Arial" panose="020B0604020202020204" pitchFamily="34" charset="0"/>
                <a:ea typeface="+mn-ea"/>
                <a:cs typeface="+mn-cs"/>
              </a:endParaRPr>
            </a:p>
          </p:txBody>
        </p:sp>
        <p:sp>
          <p:nvSpPr>
            <p:cNvPr id="16"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882" b="0" i="0" u="none" strike="noStrike" kern="1200" cap="none" spc="0" normalizeH="0" baseline="0" noProof="0" dirty="0">
                  <a:ln>
                    <a:noFill/>
                  </a:ln>
                  <a:solidFill>
                    <a:srgbClr val="FFFFFF"/>
                  </a:solidFill>
                  <a:effectLst/>
                  <a:uLnTx/>
                  <a:uFillTx/>
                  <a:latin typeface="Myriad Pro" panose="020B0503030403020204" pitchFamily="34" charset="0"/>
                  <a:ea typeface="+mn-ea"/>
                  <a:cs typeface="+mn-cs"/>
                </a:rPr>
                <a:t>OUR</a:t>
              </a:r>
              <a:endParaRPr kumimoji="0" lang="en-US" altLang="en-US" sz="1765" b="0" i="0" u="none" strike="noStrike" kern="1200" cap="none" spc="0" normalizeH="0" baseline="0" noProof="0" dirty="0">
                <a:ln>
                  <a:noFill/>
                </a:ln>
                <a:solidFill>
                  <a:srgbClr val="00BCF2"/>
                </a:solidFill>
                <a:effectLst/>
                <a:uLnTx/>
                <a:uFillTx/>
                <a:latin typeface="Arial" panose="020B0604020202020204" pitchFamily="34" charset="0"/>
                <a:ea typeface="+mn-ea"/>
                <a:cs typeface="+mn-cs"/>
              </a:endParaRPr>
            </a:p>
          </p:txBody>
        </p:sp>
      </p:grpSp>
      <p:sp>
        <p:nvSpPr>
          <p:cNvPr id="19" name="Text Placeholder 18"/>
          <p:cNvSpPr>
            <a:spLocks noGrp="1"/>
          </p:cNvSpPr>
          <p:nvPr>
            <p:ph type="body" sz="quarter" idx="10" hasCustomPrompt="1"/>
          </p:nvPr>
        </p:nvSpPr>
        <p:spPr>
          <a:xfrm>
            <a:off x="269240" y="1015562"/>
            <a:ext cx="11655078" cy="669927"/>
          </a:xfrm>
        </p:spPr>
        <p:txBody>
          <a:bodyPr/>
          <a:lstStyle>
            <a:lvl1pPr marL="0" indent="0">
              <a:buNone/>
              <a:defRPr sz="3529" baseline="0"/>
            </a:lvl1pPr>
          </a:lstStyle>
          <a:p>
            <a:pPr lvl="0"/>
            <a:r>
              <a:rPr lang="en-US" dirty="0"/>
              <a:t>Click to enter subtitle</a:t>
            </a:r>
          </a:p>
        </p:txBody>
      </p:sp>
      <p:sp>
        <p:nvSpPr>
          <p:cNvPr id="28" name="Rectangle 27"/>
          <p:cNvSpPr/>
          <p:nvPr userDrawn="1"/>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26341003"/>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lang="en-US" dirty="0"/>
          </a:p>
        </p:txBody>
      </p:sp>
    </p:spTree>
    <p:extLst>
      <p:ext uri="{BB962C8B-B14F-4D97-AF65-F5344CB8AC3E}">
        <p14:creationId xmlns:p14="http://schemas.microsoft.com/office/powerpoint/2010/main" val="237897225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err="1"/>
              <a:t>Click</a:t>
            </a:r>
            <a:r>
              <a:rPr lang="fi-FI" dirty="0"/>
              <a:t> to </a:t>
            </a:r>
            <a:r>
              <a:rPr lang="fi-FI" dirty="0" err="1"/>
              <a:t>edit</a:t>
            </a:r>
            <a:r>
              <a:rPr lang="fi-FI" dirty="0"/>
              <a:t> </a:t>
            </a:r>
            <a:r>
              <a:rPr lang="fi-FI" dirty="0" err="1"/>
              <a:t>Master</a:t>
            </a:r>
            <a:r>
              <a:rPr lang="fi-FI" dirty="0"/>
              <a:t> </a:t>
            </a:r>
            <a:r>
              <a:rPr lang="fi-FI" dirty="0" err="1"/>
              <a:t>title</a:t>
            </a:r>
            <a:r>
              <a:rPr lang="fi-FI" dirty="0"/>
              <a:t> </a:t>
            </a:r>
            <a:r>
              <a:rPr lang="fi-FI" dirty="0" err="1"/>
              <a:t>style</a:t>
            </a:r>
            <a:endParaRPr lang="en-US" dirty="0"/>
          </a:p>
        </p:txBody>
      </p:sp>
    </p:spTree>
    <p:extLst>
      <p:ext uri="{BB962C8B-B14F-4D97-AF65-F5344CB8AC3E}">
        <p14:creationId xmlns:p14="http://schemas.microsoft.com/office/powerpoint/2010/main" val="89117863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78D7"/>
        </a:solidFill>
        <a:effectLst/>
      </p:bgPr>
    </p:bg>
    <p:spTree>
      <p:nvGrpSpPr>
        <p:cNvPr id="1" name=""/>
        <p:cNvGrpSpPr/>
        <p:nvPr/>
      </p:nvGrpSpPr>
      <p:grpSpPr>
        <a:xfrm>
          <a:off x="0" y="0"/>
          <a:ext cx="0" cy="0"/>
          <a:chOff x="0" y="0"/>
          <a:chExt cx="0" cy="0"/>
        </a:xfrm>
      </p:grpSpPr>
      <p:pic>
        <p:nvPicPr>
          <p:cNvPr id="2" name="Picture 1" descr="BG_BIG_GRAPHIC.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271" cy="6858000"/>
          </a:xfrm>
          <a:prstGeom prst="rect">
            <a:avLst/>
          </a:prstGeom>
        </p:spPr>
      </p:pic>
    </p:spTree>
    <p:extLst>
      <p:ext uri="{BB962C8B-B14F-4D97-AF65-F5344CB8AC3E}">
        <p14:creationId xmlns:p14="http://schemas.microsoft.com/office/powerpoint/2010/main" val="134079705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Semilight"/>
                <a:ea typeface="Segoe UI" pitchFamily="34" charset="0"/>
                <a:cs typeface="Segoe UI Semilight"/>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Semilight"/>
                <a:ea typeface="Segoe UI" pitchFamily="34" charset="0"/>
                <a:cs typeface="Segoe UI Semilight"/>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Semilight"/>
                <a:ea typeface="Segoe UI" pitchFamily="34" charset="0"/>
                <a:cs typeface="Segoe UI Semilight"/>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Semilight"/>
                <a:ea typeface="Segoe UI" pitchFamily="34" charset="0"/>
                <a:cs typeface="Segoe UI Semilight"/>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Semilight"/>
                <a:ea typeface="Segoe UI" pitchFamily="34" charset="0"/>
                <a:cs typeface="Segoe UI Semilight"/>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Semilight"/>
                <a:ea typeface="Segoe UI" pitchFamily="34" charset="0"/>
                <a:cs typeface="Segoe UI Semilight"/>
              </a:defRPr>
            </a:lvl1pPr>
          </a:lstStyle>
          <a:p>
            <a:r>
              <a:rPr lang="en-US" dirty="0"/>
              <a:t>Click to edit Master title style</a:t>
            </a:r>
          </a:p>
        </p:txBody>
      </p:sp>
    </p:spTree>
    <p:extLst>
      <p:ext uri="{BB962C8B-B14F-4D97-AF65-F5344CB8AC3E}">
        <p14:creationId xmlns:p14="http://schemas.microsoft.com/office/powerpoint/2010/main" val="241747337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8212" y="6001918"/>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294"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1" y="3878574"/>
            <a:ext cx="7171337" cy="1792326"/>
          </a:xfrm>
          <a:noFill/>
        </p:spPr>
        <p:txBody>
          <a:bodyPr tIns="109728"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618038793"/>
      </p:ext>
    </p:extLst>
  </p:cSld>
  <p:clrMapOvr>
    <a:masterClrMapping/>
  </p:clrMapOvr>
  <p:transition spd="slow"/>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12987"/>
          </a:xfrm>
        </p:spPr>
        <p:txBody>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165241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46502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38492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485142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4516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 subtitle &amp;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grpSp>
        <p:nvGrpSpPr>
          <p:cNvPr id="3" name="Group 4"/>
          <p:cNvGrpSpPr>
            <a:grpSpLocks noChangeAspect="1"/>
          </p:cNvGrpSpPr>
          <p:nvPr userDrawn="1"/>
        </p:nvGrpSpPr>
        <p:grpSpPr bwMode="auto">
          <a:xfrm>
            <a:off x="10313555" y="6327230"/>
            <a:ext cx="1475366" cy="269276"/>
            <a:chOff x="6627" y="4065"/>
            <a:chExt cx="948" cy="173"/>
          </a:xfrm>
        </p:grpSpPr>
        <p:sp>
          <p:nvSpPr>
            <p:cNvPr id="4"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5"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6"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7"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8"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9"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0"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1"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2"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3"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4"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5"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882" b="0" i="0" u="none" strike="noStrike" kern="1200" cap="none" spc="0" normalizeH="0" baseline="0" noProof="0">
                  <a:ln>
                    <a:noFill/>
                  </a:ln>
                  <a:solidFill>
                    <a:srgbClr val="FFFFFF"/>
                  </a:solidFill>
                  <a:effectLst/>
                  <a:uLnTx/>
                  <a:uFillTx/>
                  <a:latin typeface="Myriad Pro" panose="020B0503030403020204" pitchFamily="34" charset="0"/>
                  <a:ea typeface="+mn-ea"/>
                  <a:cs typeface="+mn-cs"/>
                </a:rPr>
                <a:t>T</a:t>
              </a:r>
              <a:endParaRPr kumimoji="0" lang="en-US" altLang="en-US" sz="1765" b="0" i="0" u="none" strike="noStrike" kern="1200" cap="none" spc="0" normalizeH="0" baseline="0" noProof="0">
                <a:ln>
                  <a:noFill/>
                </a:ln>
                <a:solidFill>
                  <a:srgbClr val="00BCF2"/>
                </a:solidFill>
                <a:effectLst/>
                <a:uLnTx/>
                <a:uFillTx/>
                <a:latin typeface="Arial" panose="020B0604020202020204" pitchFamily="34" charset="0"/>
                <a:ea typeface="+mn-ea"/>
                <a:cs typeface="+mn-cs"/>
              </a:endParaRPr>
            </a:p>
          </p:txBody>
        </p:sp>
        <p:sp>
          <p:nvSpPr>
            <p:cNvPr id="16"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882" b="0" i="0" u="none" strike="noStrike" kern="1200" cap="none" spc="0" normalizeH="0" baseline="0" noProof="0" dirty="0">
                  <a:ln>
                    <a:noFill/>
                  </a:ln>
                  <a:solidFill>
                    <a:srgbClr val="FFFFFF"/>
                  </a:solidFill>
                  <a:effectLst/>
                  <a:uLnTx/>
                  <a:uFillTx/>
                  <a:latin typeface="Myriad Pro" panose="020B0503030403020204" pitchFamily="34" charset="0"/>
                  <a:ea typeface="+mn-ea"/>
                  <a:cs typeface="+mn-cs"/>
                </a:rPr>
                <a:t>OUR</a:t>
              </a:r>
              <a:endParaRPr kumimoji="0" lang="en-US" altLang="en-US" sz="1765" b="0" i="0" u="none" strike="noStrike" kern="1200" cap="none" spc="0" normalizeH="0" baseline="0" noProof="0" dirty="0">
                <a:ln>
                  <a:noFill/>
                </a:ln>
                <a:solidFill>
                  <a:srgbClr val="00BCF2"/>
                </a:solidFill>
                <a:effectLst/>
                <a:uLnTx/>
                <a:uFillTx/>
                <a:latin typeface="Arial" panose="020B0604020202020204" pitchFamily="34" charset="0"/>
                <a:ea typeface="+mn-ea"/>
                <a:cs typeface="+mn-cs"/>
              </a:endParaRPr>
            </a:p>
          </p:txBody>
        </p:sp>
      </p:grpSp>
      <p:sp>
        <p:nvSpPr>
          <p:cNvPr id="19" name="Text Placeholder 18"/>
          <p:cNvSpPr>
            <a:spLocks noGrp="1"/>
          </p:cNvSpPr>
          <p:nvPr>
            <p:ph type="body" sz="quarter" idx="10" hasCustomPrompt="1"/>
          </p:nvPr>
        </p:nvSpPr>
        <p:spPr>
          <a:xfrm>
            <a:off x="269240" y="1015562"/>
            <a:ext cx="11655078" cy="669927"/>
          </a:xfrm>
        </p:spPr>
        <p:txBody>
          <a:bodyPr/>
          <a:lstStyle>
            <a:lvl1pPr marL="0" indent="0">
              <a:buNone/>
              <a:defRPr sz="3529" baseline="0"/>
            </a:lvl1pPr>
          </a:lstStyle>
          <a:p>
            <a:pPr lvl="0"/>
            <a:r>
              <a:rPr lang="en-US" dirty="0"/>
              <a:t>Click to enter subtitle</a:t>
            </a:r>
          </a:p>
        </p:txBody>
      </p:sp>
      <p:sp>
        <p:nvSpPr>
          <p:cNvPr id="28" name="Rectangle 27"/>
          <p:cNvSpPr/>
          <p:nvPr userDrawn="1"/>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 Placeholder 5"/>
          <p:cNvSpPr>
            <a:spLocks noGrp="1"/>
          </p:cNvSpPr>
          <p:nvPr>
            <p:ph type="body" sz="quarter" idx="11"/>
          </p:nvPr>
        </p:nvSpPr>
        <p:spPr>
          <a:xfrm>
            <a:off x="269239" y="2084173"/>
            <a:ext cx="11653523" cy="1931322"/>
          </a:xfrm>
        </p:spPr>
        <p:txBody>
          <a:bodyPr lIns="182880" tIns="146304" rIns="182880" bIns="146304"/>
          <a:lstStyle>
            <a:lvl1pPr marL="0" indent="0">
              <a:buNone/>
              <a:defRPr sz="2745">
                <a:gradFill>
                  <a:gsLst>
                    <a:gs pos="1250">
                      <a:schemeClr val="accent1"/>
                    </a:gs>
                    <a:gs pos="99000">
                      <a:schemeClr val="accent1"/>
                    </a:gs>
                  </a:gsLst>
                  <a:lin ang="5400000" scaled="0"/>
                </a:gradFill>
                <a:latin typeface="+mn-lt"/>
              </a:defRPr>
            </a:lvl1pPr>
            <a:lvl2pPr marL="277880" indent="-277880">
              <a:buClr>
                <a:schemeClr val="tx2"/>
              </a:buClr>
              <a:buFont typeface="Wingdings" panose="05000000000000000000" pitchFamily="2" charset="2"/>
              <a:buChar char="§"/>
              <a:defRPr sz="1961">
                <a:gradFill>
                  <a:gsLst>
                    <a:gs pos="1250">
                      <a:schemeClr val="tx2"/>
                    </a:gs>
                    <a:gs pos="100000">
                      <a:schemeClr val="tx2"/>
                    </a:gs>
                  </a:gsLst>
                  <a:lin ang="5400000" scaled="0"/>
                </a:gradFill>
              </a:defRPr>
            </a:lvl2pPr>
            <a:lvl3pPr marL="519904" indent="-233060">
              <a:buFont typeface="Wingdings" panose="05000000000000000000" pitchFamily="2" charset="2"/>
              <a:buChar char="§"/>
              <a:defRPr sz="1961">
                <a:gradFill>
                  <a:gsLst>
                    <a:gs pos="1250">
                      <a:schemeClr val="tx2">
                        <a:lumMod val="60000"/>
                        <a:lumOff val="40000"/>
                      </a:schemeClr>
                    </a:gs>
                    <a:gs pos="100000">
                      <a:schemeClr val="tx2">
                        <a:lumMod val="60000"/>
                        <a:lumOff val="40000"/>
                      </a:schemeClr>
                    </a:gs>
                  </a:gsLst>
                  <a:lin ang="5400000" scaled="0"/>
                </a:gradFill>
              </a:defRPr>
            </a:lvl3pPr>
            <a:lvl4pPr marL="690217" indent="-161350">
              <a:buFont typeface="Wingdings" panose="05000000000000000000" pitchFamily="2" charset="2"/>
              <a:buChar char="§"/>
              <a:defRPr sz="1765">
                <a:gradFill>
                  <a:gsLst>
                    <a:gs pos="1250">
                      <a:schemeClr val="tx2">
                        <a:lumMod val="60000"/>
                        <a:lumOff val="40000"/>
                      </a:schemeClr>
                    </a:gs>
                    <a:gs pos="100000">
                      <a:schemeClr val="tx2">
                        <a:lumMod val="60000"/>
                        <a:lumOff val="40000"/>
                      </a:schemeClr>
                    </a:gs>
                  </a:gsLst>
                  <a:lin ang="5400000" scaled="0"/>
                </a:gradFill>
              </a:defRPr>
            </a:lvl4pPr>
            <a:lvl5pPr marL="860531" indent="-179277">
              <a:buFont typeface="Wingdings" panose="05000000000000000000" pitchFamily="2" charset="2"/>
              <a:buChar char="§"/>
              <a:defRPr sz="1765">
                <a:gradFill>
                  <a:gsLst>
                    <a:gs pos="1250">
                      <a:schemeClr val="tx2">
                        <a:lumMod val="60000"/>
                        <a:lumOff val="40000"/>
                      </a:schemeClr>
                    </a:gs>
                    <a:gs pos="100000">
                      <a:schemeClr val="tx2">
                        <a:lumMod val="60000"/>
                        <a:lumOff val="40000"/>
                      </a:schemeClr>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008665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063736"/>
          </a:xfrm>
          <a:noFill/>
        </p:spPr>
        <p:txBody>
          <a:bodyPr tIns="91440" bIns="91440" anchor="t" anchorCtr="0">
            <a:spAutoFit/>
          </a:bodyPr>
          <a:lstStyle>
            <a:lvl1pPr>
              <a:defRPr sz="6371"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71896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dirty="0"/>
          </a:p>
        </p:txBody>
      </p:sp>
    </p:spTree>
    <p:extLst>
      <p:ext uri="{BB962C8B-B14F-4D97-AF65-F5344CB8AC3E}">
        <p14:creationId xmlns:p14="http://schemas.microsoft.com/office/powerpoint/2010/main" val="8440063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54241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404040"/>
              </a:solidFill>
            </a:endParaRPr>
          </a:p>
        </p:txBody>
      </p:sp>
    </p:spTree>
    <p:extLst>
      <p:ext uri="{BB962C8B-B14F-4D97-AF65-F5344CB8AC3E}">
        <p14:creationId xmlns:p14="http://schemas.microsoft.com/office/powerpoint/2010/main" val="1004229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4252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81893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73976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367932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41065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04459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45194"/>
            <a:ext cx="9860672" cy="899665"/>
          </a:xfrm>
          <a:prstGeom prst="rect">
            <a:avLst/>
          </a:prstGeom>
        </p:spPr>
        <p:txBody>
          <a:bodyPr/>
          <a:lstStyle>
            <a:lvl1pPr marL="277008" indent="-277008">
              <a:tabLst>
                <a:tab pos="277008" algn="l"/>
              </a:tabLst>
              <a:defRPr sz="5882" baseline="0">
                <a:gradFill>
                  <a:gsLst>
                    <a:gs pos="1250">
                      <a:schemeClr val="tx1"/>
                    </a:gs>
                    <a:gs pos="100000">
                      <a:schemeClr val="tx1"/>
                    </a:gs>
                  </a:gsLst>
                  <a:lin ang="5400000" scaled="0"/>
                </a:gra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7970770" y="5411531"/>
            <a:ext cx="3055567" cy="832882"/>
          </a:xfrm>
        </p:spPr>
        <p:txBody>
          <a:bodyPr/>
          <a:lstStyle>
            <a:lvl1pPr marL="0" indent="0">
              <a:spcBef>
                <a:spcPts val="0"/>
              </a:spcBef>
              <a:buNone/>
              <a:defRPr sz="2353" baseline="0">
                <a:gradFill>
                  <a:gsLst>
                    <a:gs pos="1250">
                      <a:schemeClr val="tx1"/>
                    </a:gs>
                    <a:gs pos="100000">
                      <a:schemeClr val="tx1"/>
                    </a:gs>
                  </a:gsLst>
                  <a:lin ang="5400000" scaled="0"/>
                </a:gradFill>
                <a:latin typeface="+mn-lt"/>
              </a:defRPr>
            </a:lvl1pPr>
          </a:lstStyle>
          <a:p>
            <a:pPr lvl="0"/>
            <a:r>
              <a:rPr lang="en-US" dirty="0"/>
              <a:t>Author’s Name</a:t>
            </a:r>
          </a:p>
          <a:p>
            <a:pPr lvl="0"/>
            <a:r>
              <a:rPr lang="en-US" dirty="0"/>
              <a:t>Title</a:t>
            </a:r>
          </a:p>
        </p:txBody>
      </p:sp>
      <p:pic>
        <p:nvPicPr>
          <p:cNvPr id="5" name="Picture 4"/>
          <p:cNvPicPr>
            <a:picLocks noChangeAspect="1"/>
          </p:cNvPicPr>
          <p:nvPr userDrawn="1"/>
        </p:nvPicPr>
        <p:blipFill>
          <a:blip r:embed="rId2"/>
          <a:stretch>
            <a:fillRect/>
          </a:stretch>
        </p:blipFill>
        <p:spPr>
          <a:xfrm>
            <a:off x="7164032" y="5468838"/>
            <a:ext cx="775467" cy="775575"/>
          </a:xfrm>
          <a:prstGeom prst="rect">
            <a:avLst/>
          </a:prstGeom>
        </p:spPr>
      </p:pic>
    </p:spTree>
    <p:extLst>
      <p:ext uri="{BB962C8B-B14F-4D97-AF65-F5344CB8AC3E}">
        <p14:creationId xmlns:p14="http://schemas.microsoft.com/office/powerpoint/2010/main" val="18671791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0536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23261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905513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653954378"/>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24972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5895499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613535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TA">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7621"/>
            <a:ext cx="11653523" cy="669927"/>
          </a:xfrm>
          <a:noFill/>
        </p:spPr>
        <p:txBody>
          <a:bodyPr tIns="91440" bIns="91440" anchor="t" anchorCtr="0">
            <a:spAutoFit/>
          </a:bodyPr>
          <a:lstStyle>
            <a:lvl1pPr>
              <a:defRPr sz="3529" spc="0" baseline="0">
                <a:gradFill>
                  <a:gsLst>
                    <a:gs pos="100000">
                      <a:schemeClr val="tx1"/>
                    </a:gs>
                    <a:gs pos="0">
                      <a:schemeClr val="tx1"/>
                    </a:gs>
                  </a:gsLst>
                  <a:lin ang="5400000" scaled="0"/>
                </a:gradFill>
              </a:defRPr>
            </a:lvl1pPr>
          </a:lstStyle>
          <a:p>
            <a:r>
              <a:rPr lang="en-US" dirty="0"/>
              <a:t>Insert text here</a:t>
            </a:r>
          </a:p>
        </p:txBody>
      </p:sp>
      <p:sp>
        <p:nvSpPr>
          <p:cNvPr id="3" name="Freeform 2"/>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404040"/>
              </a:solidFill>
            </a:endParaRPr>
          </a:p>
        </p:txBody>
      </p:sp>
    </p:spTree>
    <p:extLst>
      <p:ext uri="{BB962C8B-B14F-4D97-AF65-F5344CB8AC3E}">
        <p14:creationId xmlns:p14="http://schemas.microsoft.com/office/powerpoint/2010/main" val="38012663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CTA">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7621"/>
            <a:ext cx="5629814" cy="669927"/>
          </a:xfrm>
          <a:noFill/>
        </p:spPr>
        <p:txBody>
          <a:bodyPr wrap="square" tIns="91440" bIns="91440" anchor="t" anchorCtr="0">
            <a:spAutoFit/>
          </a:bodyPr>
          <a:lstStyle>
            <a:lvl1pPr>
              <a:defRPr sz="3529" spc="0" baseline="0">
                <a:solidFill>
                  <a:schemeClr val="bg1"/>
                </a:solidFill>
              </a:defRPr>
            </a:lvl1pPr>
          </a:lstStyle>
          <a:p>
            <a:r>
              <a:rPr lang="en-US" dirty="0"/>
              <a:t>Insert text here</a:t>
            </a:r>
          </a:p>
        </p:txBody>
      </p:sp>
      <p:sp>
        <p:nvSpPr>
          <p:cNvPr id="3" name="Freeform 2"/>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endParaRPr lang="en-US" sz="1765" dirty="0">
              <a:solidFill>
                <a:schemeClr val="bg2"/>
              </a:solidFill>
            </a:endParaRPr>
          </a:p>
        </p:txBody>
      </p:sp>
    </p:spTree>
    <p:extLst>
      <p:ext uri="{BB962C8B-B14F-4D97-AF65-F5344CB8AC3E}">
        <p14:creationId xmlns:p14="http://schemas.microsoft.com/office/powerpoint/2010/main" val="19870995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31358629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1129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extLst>
                <a:ext uri="{28A0092B-C50C-407E-A947-70E740481C1C}">
                  <a14:useLocalDpi xmlns:a14="http://schemas.microsoft.com/office/drawing/2010/main"/>
                </a:ext>
              </a:extLst>
            </a:blip>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0092907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81606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57572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2549131"/>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42309038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748083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dirty="0"/>
          </a:p>
        </p:txBody>
      </p:sp>
    </p:spTree>
    <p:extLst>
      <p:ext uri="{BB962C8B-B14F-4D97-AF65-F5344CB8AC3E}">
        <p14:creationId xmlns:p14="http://schemas.microsoft.com/office/powerpoint/2010/main" val="37287611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1780322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4297890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550288" y="1261108"/>
            <a:ext cx="4734447" cy="669927"/>
          </a:xfrm>
        </p:spPr>
        <p:txBody>
          <a:bodyPr wrap="square" lIns="91440" rIns="91440">
            <a:spAutoFit/>
          </a:bodyPr>
          <a:lstStyle>
            <a:lvl1pPr marL="0" indent="0">
              <a:defRPr lang="en-US" sz="3529" b="0" kern="1200" cap="none" spc="-100" baseline="0" dirty="0">
                <a:ln w="3175">
                  <a:noFill/>
                </a:ln>
                <a:gradFill>
                  <a:gsLst>
                    <a:gs pos="0">
                      <a:schemeClr val="tx1"/>
                    </a:gs>
                    <a:gs pos="100000">
                      <a:schemeClr val="tx1"/>
                    </a:gs>
                  </a:gsLst>
                  <a:lin ang="5400000" scaled="1"/>
                </a:gradFill>
                <a:effectLst/>
                <a:latin typeface="+mj-lt"/>
                <a:ea typeface="+mn-ea"/>
                <a:cs typeface="+mn-cs"/>
              </a:defRPr>
            </a:lvl1pPr>
          </a:lstStyle>
          <a:p>
            <a:pPr marL="0" lvl="0"/>
            <a:r>
              <a:rPr lang="en-US" dirty="0"/>
              <a:t>Click to edit Master title</a:t>
            </a:r>
          </a:p>
        </p:txBody>
      </p:sp>
      <p:sp>
        <p:nvSpPr>
          <p:cNvPr id="4" name="Text Placeholder 3"/>
          <p:cNvSpPr>
            <a:spLocks noGrp="1"/>
          </p:cNvSpPr>
          <p:nvPr>
            <p:ph type="body" sz="quarter" idx="10"/>
          </p:nvPr>
        </p:nvSpPr>
        <p:spPr>
          <a:xfrm>
            <a:off x="1072616" y="2400563"/>
            <a:ext cx="5347234" cy="1048648"/>
          </a:xfrm>
        </p:spPr>
        <p:txBody>
          <a:bodyPr/>
          <a:lstStyle>
            <a:lvl1pPr marL="455975" indent="0">
              <a:lnSpc>
                <a:spcPct val="100000"/>
              </a:lnSpc>
              <a:spcBef>
                <a:spcPts val="0"/>
              </a:spcBef>
              <a:spcAft>
                <a:spcPts val="222"/>
              </a:spcAft>
              <a:buNone/>
              <a:tabLst/>
              <a:defRPr lang="en-US" sz="2353" kern="1200" dirty="0" smtClean="0">
                <a:ln w="3175">
                  <a:noFill/>
                </a:ln>
                <a:gradFill>
                  <a:gsLst>
                    <a:gs pos="0">
                      <a:schemeClr val="tx2"/>
                    </a:gs>
                    <a:gs pos="74000">
                      <a:schemeClr val="tx2"/>
                    </a:gs>
                  </a:gsLst>
                  <a:lin ang="5400000" scaled="1"/>
                </a:gradFill>
                <a:latin typeface="Segoe UI" panose="020B0502040204020203" pitchFamily="34" charset="0"/>
                <a:ea typeface="Segoe UI" panose="020B0502040204020203" pitchFamily="34" charset="0"/>
                <a:cs typeface="Segoe UI" panose="020B0502040204020203" pitchFamily="34" charset="0"/>
              </a:defRPr>
            </a:lvl1pPr>
            <a:lvl2pPr marL="455975" indent="0">
              <a:lnSpc>
                <a:spcPct val="125000"/>
              </a:lnSpc>
              <a:buNone/>
              <a:tabLst/>
              <a:defRPr lang="en-US" sz="2353" kern="1200" dirty="0" smtClean="0">
                <a:ln w="3175">
                  <a:noFill/>
                </a:ln>
                <a:gradFill>
                  <a:gsLst>
                    <a:gs pos="0">
                      <a:schemeClr val="tx2"/>
                    </a:gs>
                    <a:gs pos="74000">
                      <a:schemeClr val="tx2"/>
                    </a:gs>
                  </a:gsLst>
                  <a:lin ang="5400000" scaled="1"/>
                </a:gradFill>
                <a:latin typeface="Segoe UI" panose="020B0502040204020203" pitchFamily="34" charset="0"/>
                <a:ea typeface="Segoe UI" panose="020B0502040204020203" pitchFamily="34" charset="0"/>
                <a:cs typeface="Segoe UI" panose="020B0502040204020203" pitchFamily="34" charset="0"/>
              </a:defRPr>
            </a:lvl2pPr>
            <a:lvl3pPr marL="455975" indent="0">
              <a:lnSpc>
                <a:spcPct val="100000"/>
              </a:lnSpc>
              <a:spcBef>
                <a:spcPts val="1176"/>
              </a:spcBef>
              <a:spcAft>
                <a:spcPts val="0"/>
              </a:spcAft>
              <a:buNone/>
              <a:tabLst/>
              <a:defRPr kumimoji="0" lang="en-US" sz="1961" b="0" i="0" u="none" strike="noStrike" kern="1200" cap="none" spc="-20" normalizeH="0" baseline="0" dirty="0" smtClean="0">
                <a:ln w="3175">
                  <a:noFill/>
                </a:ln>
                <a:gradFill>
                  <a:gsLst>
                    <a:gs pos="0">
                      <a:srgbClr val="505050"/>
                    </a:gs>
                    <a:gs pos="74000">
                      <a:srgbClr val="505050"/>
                    </a:gs>
                  </a:gsLst>
                  <a:lin ang="5400000" scaled="1"/>
                </a:gradFill>
                <a:effectLst/>
                <a:uLnTx/>
                <a:uFillTx/>
                <a:latin typeface="Segoe UI" panose="020B0502040204020203" pitchFamily="34" charset="0"/>
                <a:ea typeface="Segoe UI" panose="020B0502040204020203" pitchFamily="34" charset="0"/>
                <a:cs typeface="Segoe UI" panose="020B0502040204020203" pitchFamily="34" charset="0"/>
              </a:defRPr>
            </a:lvl3pPr>
            <a:lvl4pPr marL="455975" indent="0">
              <a:buNone/>
              <a:tabLst/>
              <a:defRPr sz="1176"/>
            </a:lvl4pPr>
            <a:lvl5pPr marL="455975" indent="0">
              <a:buNone/>
              <a:tabLst/>
              <a:defRPr sz="1176"/>
            </a:lvl5pPr>
          </a:lstStyle>
          <a:p>
            <a:pPr marL="457183" lvl="1" algn="l" defTabSz="914102" rtl="0" eaLnBrk="1" fontAlgn="base" latinLnBrk="0" hangingPunct="1">
              <a:lnSpc>
                <a:spcPct val="125000"/>
              </a:lnSpc>
              <a:spcBef>
                <a:spcPct val="0"/>
              </a:spcBef>
              <a:spcAft>
                <a:spcPts val="255"/>
              </a:spcAft>
              <a:defRPr/>
            </a:pPr>
            <a:r>
              <a:rPr lang="en-US" dirty="0"/>
              <a:t>Edit Master text styles</a:t>
            </a:r>
          </a:p>
          <a:p>
            <a:pPr marL="457183" lvl="2" algn="l" defTabSz="914102" rtl="0" eaLnBrk="1" fontAlgn="base" latinLnBrk="0" hangingPunct="1">
              <a:lnSpc>
                <a:spcPct val="125000"/>
              </a:lnSpc>
              <a:spcBef>
                <a:spcPct val="0"/>
              </a:spcBef>
              <a:spcAft>
                <a:spcPts val="255"/>
              </a:spcAft>
              <a:defRPr/>
            </a:pPr>
            <a:r>
              <a:rPr lang="en-US" dirty="0" err="1"/>
              <a:t>DHDH</a:t>
            </a:r>
            <a:endParaRPr lang="en-US" dirty="0"/>
          </a:p>
        </p:txBody>
      </p:sp>
      <p:sp>
        <p:nvSpPr>
          <p:cNvPr id="5" name="Oval 4"/>
          <p:cNvSpPr/>
          <p:nvPr userDrawn="1"/>
        </p:nvSpPr>
        <p:spPr bwMode="auto">
          <a:xfrm rot="12957601">
            <a:off x="450600" y="1106715"/>
            <a:ext cx="964690" cy="964826"/>
          </a:xfrm>
          <a:prstGeom prst="ellipse">
            <a:avLst/>
          </a:prstGeom>
          <a:solidFill>
            <a:schemeClr val="accent5">
              <a:lumMod val="20000"/>
              <a:lumOff val="80000"/>
            </a:scheme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latin typeface="Segoe UI"/>
            </a:endParaRPr>
          </a:p>
        </p:txBody>
      </p:sp>
      <p:cxnSp>
        <p:nvCxnSpPr>
          <p:cNvPr id="14" name="Straight Connector 13"/>
          <p:cNvCxnSpPr/>
          <p:nvPr userDrawn="1"/>
        </p:nvCxnSpPr>
        <p:spPr>
          <a:xfrm flipH="1">
            <a:off x="6320248" y="2273876"/>
            <a:ext cx="5871752" cy="0"/>
          </a:xfrm>
          <a:prstGeom prst="line">
            <a:avLst/>
          </a:prstGeom>
          <a:ln w="28575">
            <a:solidFill>
              <a:srgbClr val="F8F8F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H="1">
            <a:off x="6419851" y="4573727"/>
            <a:ext cx="5772149" cy="0"/>
          </a:xfrm>
          <a:prstGeom prst="line">
            <a:avLst/>
          </a:prstGeom>
          <a:ln w="28575">
            <a:solidFill>
              <a:srgbClr val="F8F8F8"/>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3306620"/>
      </p:ext>
    </p:extLst>
  </p:cSld>
  <p:clrMapOvr>
    <a:masterClrMapping/>
  </p:clrMapOvr>
  <p:transition>
    <p:fade/>
  </p:transition>
  <p:extLst mod="1">
    <p:ext uri="{DCECCB84-F9BA-43D5-87BE-67443E8EF086}">
      <p15:sldGuideLst xmlns:p15="http://schemas.microsoft.com/office/powerpoint/2012/main">
        <p15:guide id="1" orient="horz" pos="1651">
          <p15:clr>
            <a:srgbClr val="FBAE40"/>
          </p15:clr>
        </p15:guide>
        <p15:guide id="2" pos="106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609600" y="2326220"/>
            <a:ext cx="10972800" cy="2187971"/>
          </a:xfrm>
        </p:spPr>
        <p:txBody>
          <a:bodyPr/>
          <a:lstStyle>
            <a:lvl2pPr marL="766041" indent="-152361">
              <a:defRPr/>
            </a:lvl2pPr>
            <a:lvl3pPr marL="1371255" indent="-152361">
              <a:defRPr/>
            </a:lvl3pPr>
            <a:lvl4pPr marL="1984935" indent="-152361">
              <a:defRPr/>
            </a:lvl4pPr>
            <a:lvl5pPr marL="2590150" indent="-152361">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p:cNvSpPr>
            <a:spLocks noGrp="1"/>
          </p:cNvSpPr>
          <p:nvPr>
            <p:ph type="title" hasCustomPrompt="1"/>
          </p:nvPr>
        </p:nvSpPr>
        <p:spPr>
          <a:xfrm>
            <a:off x="609600" y="535940"/>
            <a:ext cx="10972800" cy="517064"/>
          </a:xfrm>
        </p:spPr>
        <p:txBody>
          <a:bodyPr/>
          <a:lstStyle/>
          <a:p>
            <a:r>
              <a:rPr lang="en-US" dirty="0"/>
              <a:t>Click to edit title</a:t>
            </a:r>
          </a:p>
        </p:txBody>
      </p:sp>
      <p:sp>
        <p:nvSpPr>
          <p:cNvPr id="12" name="Text Placeholder 13"/>
          <p:cNvSpPr>
            <a:spLocks noGrp="1"/>
          </p:cNvSpPr>
          <p:nvPr>
            <p:ph type="body" sz="quarter" idx="17" hasCustomPrompt="1"/>
          </p:nvPr>
        </p:nvSpPr>
        <p:spPr>
          <a:xfrm>
            <a:off x="609600" y="1079505"/>
            <a:ext cx="10972800" cy="402674"/>
          </a:xfrm>
        </p:spPr>
        <p:txBody>
          <a:bodyPr/>
          <a:lstStyle>
            <a:lvl1pPr marL="0" indent="0">
              <a:buNone/>
              <a:defRPr sz="1600">
                <a:solidFill>
                  <a:schemeClr val="tx1"/>
                </a:solidFill>
              </a:defRPr>
            </a:lvl1pPr>
            <a:lvl2pPr marL="232775" indent="0">
              <a:buNone/>
              <a:defRPr sz="1600">
                <a:solidFill>
                  <a:schemeClr val="tx1"/>
                </a:solidFill>
              </a:defRPr>
            </a:lvl2pPr>
            <a:lvl3pPr marL="457084" indent="0">
              <a:buNone/>
              <a:defRPr sz="1600">
                <a:solidFill>
                  <a:schemeClr val="tx1"/>
                </a:solidFill>
              </a:defRPr>
            </a:lvl3pPr>
            <a:lvl4pPr marL="689862" indent="0">
              <a:buNone/>
              <a:defRPr sz="1600">
                <a:solidFill>
                  <a:schemeClr val="tx1"/>
                </a:solidFill>
              </a:defRPr>
            </a:lvl4pPr>
            <a:lvl5pPr marL="914170" indent="0">
              <a:buNone/>
              <a:defRPr sz="1600">
                <a:solidFill>
                  <a:schemeClr val="tx1"/>
                </a:solidFill>
              </a:defRPr>
            </a:lvl5pPr>
          </a:lstStyle>
          <a:p>
            <a:pPr lvl="0"/>
            <a:r>
              <a:rPr lang="en-US" dirty="0"/>
              <a:t>Click to edit text</a:t>
            </a:r>
          </a:p>
        </p:txBody>
      </p:sp>
    </p:spTree>
    <p:extLst>
      <p:ext uri="{BB962C8B-B14F-4D97-AF65-F5344CB8AC3E}">
        <p14:creationId xmlns:p14="http://schemas.microsoft.com/office/powerpoint/2010/main" val="2879375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550288" y="1261108"/>
            <a:ext cx="4734447" cy="669927"/>
          </a:xfrm>
        </p:spPr>
        <p:txBody>
          <a:bodyPr wrap="square" lIns="91440" rIns="91440">
            <a:spAutoFit/>
          </a:bodyPr>
          <a:lstStyle>
            <a:lvl1pPr marL="0" indent="0">
              <a:defRPr lang="en-US" sz="3529" b="0" kern="1200" cap="none" spc="-100" baseline="0" dirty="0">
                <a:ln w="3175">
                  <a:noFill/>
                </a:ln>
                <a:gradFill>
                  <a:gsLst>
                    <a:gs pos="0">
                      <a:schemeClr val="tx1"/>
                    </a:gs>
                    <a:gs pos="100000">
                      <a:schemeClr val="tx1"/>
                    </a:gs>
                  </a:gsLst>
                  <a:lin ang="5400000" scaled="1"/>
                </a:gradFill>
                <a:effectLst/>
                <a:latin typeface="+mj-lt"/>
                <a:ea typeface="+mn-ea"/>
                <a:cs typeface="+mn-cs"/>
              </a:defRPr>
            </a:lvl1pPr>
          </a:lstStyle>
          <a:p>
            <a:pPr marL="0" lvl="0"/>
            <a:r>
              <a:rPr lang="en-US" dirty="0"/>
              <a:t>Click to edit Master title</a:t>
            </a:r>
          </a:p>
        </p:txBody>
      </p:sp>
      <p:sp>
        <p:nvSpPr>
          <p:cNvPr id="5" name="Oval 4"/>
          <p:cNvSpPr/>
          <p:nvPr userDrawn="1"/>
        </p:nvSpPr>
        <p:spPr bwMode="auto">
          <a:xfrm rot="12957601">
            <a:off x="450600" y="1106715"/>
            <a:ext cx="964690" cy="964826"/>
          </a:xfrm>
          <a:prstGeom prst="ellipse">
            <a:avLst/>
          </a:prstGeom>
          <a:solidFill>
            <a:schemeClr val="accent5">
              <a:lumMod val="20000"/>
              <a:lumOff val="80000"/>
            </a:scheme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latin typeface="Segoe UI"/>
            </a:endParaRPr>
          </a:p>
        </p:txBody>
      </p:sp>
      <p:cxnSp>
        <p:nvCxnSpPr>
          <p:cNvPr id="14" name="Straight Connector 13"/>
          <p:cNvCxnSpPr/>
          <p:nvPr userDrawn="1"/>
        </p:nvCxnSpPr>
        <p:spPr>
          <a:xfrm flipH="1">
            <a:off x="6320248" y="2273876"/>
            <a:ext cx="5871752" cy="0"/>
          </a:xfrm>
          <a:prstGeom prst="line">
            <a:avLst/>
          </a:prstGeom>
          <a:ln w="28575">
            <a:solidFill>
              <a:srgbClr val="F8F8F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H="1">
            <a:off x="6419851" y="4573727"/>
            <a:ext cx="5772149" cy="0"/>
          </a:xfrm>
          <a:prstGeom prst="line">
            <a:avLst/>
          </a:prstGeom>
          <a:ln w="28575">
            <a:solidFill>
              <a:srgbClr val="F8F8F8"/>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6299555"/>
      </p:ext>
    </p:extLst>
  </p:cSld>
  <p:clrMapOvr>
    <a:masterClrMapping/>
  </p:clrMapOvr>
  <p:transition>
    <p:fade/>
  </p:transition>
  <p:extLst mod="1">
    <p:ext uri="{DCECCB84-F9BA-43D5-87BE-67443E8EF086}">
      <p15:sldGuideLst xmlns:p15="http://schemas.microsoft.com/office/powerpoint/2012/main">
        <p15:guide id="1" orient="horz" pos="1651">
          <p15:clr>
            <a:srgbClr val="FBAE40"/>
          </p15:clr>
        </p15:guide>
        <p15:guide id="2" pos="1061">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24103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55948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68907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49805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67620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37443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8851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24425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83610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7971"/>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2" name="Date Placeholder 1"/>
          <p:cNvSpPr>
            <a:spLocks noGrp="1"/>
          </p:cNvSpPr>
          <p:nvPr>
            <p:ph type="dt" sz="half" idx="11"/>
          </p:nvPr>
        </p:nvSpPr>
        <p:spPr/>
        <p:txBody>
          <a:bodyPr/>
          <a:lstStyle/>
          <a:p>
            <a:pPr defTabSz="914367"/>
            <a:fld id="{9CDF5C6C-1D7F-4181-894D-D1D5CDC09395}" type="datetime1">
              <a:rPr lang="en-US" sz="1765" smtClean="0">
                <a:solidFill>
                  <a:srgbClr val="00BCF2"/>
                </a:solidFill>
              </a:rPr>
              <a:pPr defTabSz="914367"/>
              <a:t>2/13/2017</a:t>
            </a:fld>
            <a:endParaRPr lang="en-US" sz="1765">
              <a:solidFill>
                <a:srgbClr val="00BCF2"/>
              </a:solidFill>
            </a:endParaRPr>
          </a:p>
        </p:txBody>
      </p:sp>
      <p:sp>
        <p:nvSpPr>
          <p:cNvPr id="3" name="Footer Placeholder 2"/>
          <p:cNvSpPr>
            <a:spLocks noGrp="1"/>
          </p:cNvSpPr>
          <p:nvPr>
            <p:ph type="ftr" sz="quarter" idx="12"/>
          </p:nvPr>
        </p:nvSpPr>
        <p:spPr/>
        <p:txBody>
          <a:bodyPr/>
          <a:lstStyle/>
          <a:p>
            <a:pPr defTabSz="914367"/>
            <a:r>
              <a:rPr lang="en-US" sz="1765">
                <a:solidFill>
                  <a:srgbClr val="00BCF2"/>
                </a:solidFill>
              </a:rPr>
              <a:t>Microsoft Confidential</a:t>
            </a:r>
            <a:endParaRPr lang="en-US" sz="1765" dirty="0">
              <a:solidFill>
                <a:srgbClr val="00BCF2"/>
              </a:solidFill>
            </a:endParaRPr>
          </a:p>
        </p:txBody>
      </p:sp>
      <p:sp>
        <p:nvSpPr>
          <p:cNvPr id="7" name="Slide Number Placeholder 6"/>
          <p:cNvSpPr>
            <a:spLocks noGrp="1"/>
          </p:cNvSpPr>
          <p:nvPr>
            <p:ph type="sldNum" sz="quarter" idx="13"/>
          </p:nvPr>
        </p:nvSpPr>
        <p:spPr/>
        <p:txBody>
          <a:bodyPr/>
          <a:lstStyle/>
          <a:p>
            <a:pPr defTabSz="914367"/>
            <a:fld id="{2775DF8E-1151-4C45-8C93-3AB060627CA9}" type="slidenum">
              <a:rPr lang="en-US" sz="1765" smtClean="0">
                <a:solidFill>
                  <a:srgbClr val="00BCF2"/>
                </a:solidFill>
              </a:rPr>
              <a:pPr defTabSz="914367"/>
              <a:t>‹#›</a:t>
            </a:fld>
            <a:endParaRPr lang="en-US" sz="1765">
              <a:solidFill>
                <a:srgbClr val="00BCF2"/>
              </a:solidFill>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388" y="6332742"/>
            <a:ext cx="1201373" cy="406740"/>
          </a:xfrm>
          <a:prstGeom prst="rect">
            <a:avLst/>
          </a:prstGeom>
        </p:spPr>
      </p:pic>
    </p:spTree>
    <p:extLst>
      <p:ext uri="{BB962C8B-B14F-4D97-AF65-F5344CB8AC3E}">
        <p14:creationId xmlns:p14="http://schemas.microsoft.com/office/powerpoint/2010/main" val="1351606681"/>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051161328"/>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54998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393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069432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2584215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135733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99114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1971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3416393"/>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40712305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69239" y="1187620"/>
            <a:ext cx="11653523" cy="2187971"/>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spcAft>
                <a:spcPts val="1600"/>
              </a:spcAft>
              <a:defRPr sz="4267">
                <a:latin typeface="Segoe UI Semilight" panose="020B0402040204020203" pitchFamily="34" charset="0"/>
                <a:cs typeface="Segoe UI Semilight" panose="020B0402040204020203" pitchFamily="34" charset="0"/>
              </a:defRPr>
            </a:lvl1pPr>
          </a:lstStyle>
          <a:p>
            <a:r>
              <a:rPr lang="en-US" dirty="0"/>
              <a:t>Click to edit title</a:t>
            </a:r>
          </a:p>
        </p:txBody>
      </p:sp>
      <p:sp>
        <p:nvSpPr>
          <p:cNvPr id="8" name="Footer Placeholder 6" hidden="1"/>
          <p:cNvSpPr txBox="1">
            <a:spLocks/>
          </p:cNvSpPr>
          <p:nvPr userDrawn="1"/>
        </p:nvSpPr>
        <p:spPr>
          <a:xfrm>
            <a:off x="9360976" y="6553200"/>
            <a:ext cx="283217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a:solidFill>
                  <a:srgbClr val="666666"/>
                </a:solidFill>
              </a:rPr>
              <a:t>MICROSOFT CONFIDENTIAL – For</a:t>
            </a:r>
            <a:r>
              <a:rPr lang="en-US" sz="800" baseline="0" dirty="0">
                <a:solidFill>
                  <a:srgbClr val="666666"/>
                </a:solidFill>
              </a:rPr>
              <a:t> Use Under NDA Only</a:t>
            </a:r>
            <a:endParaRPr lang="en-US" sz="800" dirty="0">
              <a:solidFill>
                <a:srgbClr val="666666"/>
              </a:solidFill>
            </a:endParaRPr>
          </a:p>
        </p:txBody>
      </p:sp>
      <p:pic>
        <p:nvPicPr>
          <p:cNvPr id="7" name="Picture 6"/>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231526"/>
            <a:ext cx="353996" cy="353996"/>
          </a:xfrm>
          <a:prstGeom prst="rect">
            <a:avLst/>
          </a:prstGeom>
        </p:spPr>
      </p:pic>
    </p:spTree>
    <p:extLst>
      <p:ext uri="{BB962C8B-B14F-4D97-AF65-F5344CB8AC3E}">
        <p14:creationId xmlns:p14="http://schemas.microsoft.com/office/powerpoint/2010/main" val="2685705824"/>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263008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MAIN_Title-Only_wSub BLUE I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7171398" cy="899665"/>
          </a:xfrm>
        </p:spPr>
        <p:txBody>
          <a:bodyPr tIns="146304"/>
          <a:lstStyle>
            <a:lvl1pPr>
              <a:defRPr sz="3529" spc="0"/>
            </a:lvl1pPr>
          </a:lstStyle>
          <a:p>
            <a:r>
              <a:rPr lang="en-US" dirty="0"/>
              <a:t>Click to edit Master title style</a:t>
            </a:r>
          </a:p>
        </p:txBody>
      </p:sp>
    </p:spTree>
    <p:extLst>
      <p:ext uri="{BB962C8B-B14F-4D97-AF65-F5344CB8AC3E}">
        <p14:creationId xmlns:p14="http://schemas.microsoft.com/office/powerpoint/2010/main" val="3610344112"/>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550288" y="1261108"/>
            <a:ext cx="4734447" cy="669927"/>
          </a:xfrm>
        </p:spPr>
        <p:txBody>
          <a:bodyPr wrap="square" lIns="91440" rIns="91440">
            <a:spAutoFit/>
          </a:bodyPr>
          <a:lstStyle>
            <a:lvl1pPr marL="0" indent="0">
              <a:defRPr lang="en-US" sz="3529" dirty="0">
                <a:solidFill>
                  <a:schemeClr val="tx1"/>
                </a:solidFill>
                <a:latin typeface="+mj-lt"/>
                <a:cs typeface="+mn-cs"/>
              </a:defRPr>
            </a:lvl1pPr>
          </a:lstStyle>
          <a:p>
            <a:pPr marL="0" lvl="0"/>
            <a:r>
              <a:rPr lang="en-US" dirty="0"/>
              <a:t>Click to edit Master title</a:t>
            </a:r>
          </a:p>
        </p:txBody>
      </p:sp>
      <p:sp>
        <p:nvSpPr>
          <p:cNvPr id="4" name="Text Placeholder 3"/>
          <p:cNvSpPr>
            <a:spLocks noGrp="1"/>
          </p:cNvSpPr>
          <p:nvPr>
            <p:ph type="body" sz="quarter" idx="10"/>
          </p:nvPr>
        </p:nvSpPr>
        <p:spPr>
          <a:xfrm>
            <a:off x="1072616" y="2400563"/>
            <a:ext cx="5347234" cy="1048648"/>
          </a:xfrm>
        </p:spPr>
        <p:txBody>
          <a:bodyPr/>
          <a:lstStyle>
            <a:lvl1pPr marL="455975" indent="0">
              <a:lnSpc>
                <a:spcPct val="100000"/>
              </a:lnSpc>
              <a:spcBef>
                <a:spcPts val="0"/>
              </a:spcBef>
              <a:spcAft>
                <a:spcPts val="222"/>
              </a:spcAft>
              <a:buNone/>
              <a:tabLst/>
              <a:defRPr lang="en-US" sz="2353" kern="1200" dirty="0" smtClean="0">
                <a:ln w="3175">
                  <a:noFill/>
                </a:ln>
                <a:gradFill>
                  <a:gsLst>
                    <a:gs pos="0">
                      <a:schemeClr val="tx2"/>
                    </a:gs>
                    <a:gs pos="74000">
                      <a:schemeClr val="tx2"/>
                    </a:gs>
                  </a:gsLst>
                  <a:lin ang="5400000" scaled="1"/>
                </a:gradFill>
                <a:latin typeface="Segoe UI" panose="020B0502040204020203" pitchFamily="34" charset="0"/>
                <a:ea typeface="Segoe UI" panose="020B0502040204020203" pitchFamily="34" charset="0"/>
                <a:cs typeface="Segoe UI" panose="020B0502040204020203" pitchFamily="34" charset="0"/>
              </a:defRPr>
            </a:lvl1pPr>
            <a:lvl2pPr marL="455975" indent="0">
              <a:lnSpc>
                <a:spcPct val="125000"/>
              </a:lnSpc>
              <a:buNone/>
              <a:tabLst/>
              <a:defRPr lang="en-US" sz="2353" kern="1200" dirty="0" smtClean="0">
                <a:ln w="3175">
                  <a:noFill/>
                </a:ln>
                <a:gradFill>
                  <a:gsLst>
                    <a:gs pos="0">
                      <a:schemeClr val="tx2"/>
                    </a:gs>
                    <a:gs pos="74000">
                      <a:schemeClr val="tx2"/>
                    </a:gs>
                  </a:gsLst>
                  <a:lin ang="5400000" scaled="1"/>
                </a:gradFill>
                <a:latin typeface="Segoe UI" panose="020B0502040204020203" pitchFamily="34" charset="0"/>
                <a:ea typeface="Segoe UI" panose="020B0502040204020203" pitchFamily="34" charset="0"/>
                <a:cs typeface="Segoe UI" panose="020B0502040204020203" pitchFamily="34" charset="0"/>
              </a:defRPr>
            </a:lvl2pPr>
            <a:lvl3pPr marL="455975" indent="0">
              <a:lnSpc>
                <a:spcPct val="100000"/>
              </a:lnSpc>
              <a:spcBef>
                <a:spcPts val="1176"/>
              </a:spcBef>
              <a:spcAft>
                <a:spcPts val="0"/>
              </a:spcAft>
              <a:buNone/>
              <a:tabLst/>
              <a:defRPr kumimoji="0" lang="en-US" sz="1961" b="0" i="0" u="none" strike="noStrike" kern="1200" cap="none" spc="-20" normalizeH="0" baseline="0" dirty="0" smtClean="0">
                <a:ln w="3175">
                  <a:noFill/>
                </a:ln>
                <a:gradFill>
                  <a:gsLst>
                    <a:gs pos="0">
                      <a:srgbClr val="505050"/>
                    </a:gs>
                    <a:gs pos="74000">
                      <a:srgbClr val="505050"/>
                    </a:gs>
                  </a:gsLst>
                  <a:lin ang="5400000" scaled="1"/>
                </a:gradFill>
                <a:effectLst/>
                <a:uLnTx/>
                <a:uFillTx/>
                <a:latin typeface="Segoe UI" panose="020B0502040204020203" pitchFamily="34" charset="0"/>
                <a:ea typeface="Segoe UI" panose="020B0502040204020203" pitchFamily="34" charset="0"/>
                <a:cs typeface="Segoe UI" panose="020B0502040204020203" pitchFamily="34" charset="0"/>
              </a:defRPr>
            </a:lvl3pPr>
            <a:lvl4pPr marL="455975" indent="0">
              <a:buNone/>
              <a:tabLst/>
              <a:defRPr sz="1176"/>
            </a:lvl4pPr>
            <a:lvl5pPr marL="455975" indent="0">
              <a:buNone/>
              <a:tabLst/>
              <a:defRPr sz="1176"/>
            </a:lvl5pPr>
          </a:lstStyle>
          <a:p>
            <a:pPr marL="457183" lvl="1" algn="l" defTabSz="914102" rtl="0" eaLnBrk="1" fontAlgn="base" latinLnBrk="0" hangingPunct="1">
              <a:lnSpc>
                <a:spcPct val="125000"/>
              </a:lnSpc>
              <a:spcBef>
                <a:spcPct val="0"/>
              </a:spcBef>
              <a:spcAft>
                <a:spcPts val="255"/>
              </a:spcAft>
              <a:defRPr/>
            </a:pPr>
            <a:r>
              <a:rPr lang="en-US" dirty="0"/>
              <a:t>Edit Master text styles</a:t>
            </a:r>
          </a:p>
          <a:p>
            <a:pPr marL="457183" lvl="2" algn="l" defTabSz="914102" rtl="0" eaLnBrk="1" fontAlgn="base" latinLnBrk="0" hangingPunct="1">
              <a:lnSpc>
                <a:spcPct val="125000"/>
              </a:lnSpc>
              <a:spcBef>
                <a:spcPct val="0"/>
              </a:spcBef>
              <a:spcAft>
                <a:spcPts val="255"/>
              </a:spcAft>
              <a:defRPr/>
            </a:pPr>
            <a:r>
              <a:rPr lang="en-US" dirty="0" err="1"/>
              <a:t>DHDH</a:t>
            </a:r>
            <a:endParaRPr lang="en-US" dirty="0"/>
          </a:p>
        </p:txBody>
      </p:sp>
      <p:sp>
        <p:nvSpPr>
          <p:cNvPr id="5" name="Oval 4"/>
          <p:cNvSpPr/>
          <p:nvPr userDrawn="1"/>
        </p:nvSpPr>
        <p:spPr bwMode="auto">
          <a:xfrm rot="12957601">
            <a:off x="450600" y="1106715"/>
            <a:ext cx="964690" cy="964826"/>
          </a:xfrm>
          <a:prstGeom prst="ellipse">
            <a:avLst/>
          </a:prstGeom>
          <a:solidFill>
            <a:schemeClr val="accent5">
              <a:lumMod val="20000"/>
              <a:lumOff val="80000"/>
            </a:scheme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latin typeface="Segoe UI"/>
            </a:endParaRPr>
          </a:p>
        </p:txBody>
      </p:sp>
      <p:sp>
        <p:nvSpPr>
          <p:cNvPr id="6" name="r1"/>
          <p:cNvSpPr/>
          <p:nvPr userDrawn="1"/>
        </p:nvSpPr>
        <p:spPr bwMode="auto">
          <a:xfrm>
            <a:off x="6544213" y="-1"/>
            <a:ext cx="1792850" cy="227388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268927" rIns="179285" bIns="143428" numCol="1" spcCol="0" rtlCol="0" fromWordArt="0" anchor="t" anchorCtr="0" forceAA="0" compatLnSpc="1">
            <a:prstTxWarp prst="textNoShape">
              <a:avLst/>
            </a:prstTxWarp>
            <a:noAutofit/>
          </a:bodyPr>
          <a:lstStyle/>
          <a:p>
            <a:pPr lvl="0">
              <a:defRPr/>
            </a:pPr>
            <a:endParaRPr lang="en-US" sz="1961" spc="-20" dirty="0">
              <a:gradFill>
                <a:gsLst>
                  <a:gs pos="0">
                    <a:schemeClr val="bg1"/>
                  </a:gs>
                  <a:gs pos="74000">
                    <a:schemeClr val="bg1"/>
                  </a:gs>
                </a:gsLst>
                <a:lin ang="5400000" scaled="1"/>
              </a:gradFill>
              <a:latin typeface="Segoe UI" panose="020B0502040204020203" pitchFamily="34" charset="0"/>
              <a:cs typeface="Segoe UI" panose="020B0502040204020203" pitchFamily="34" charset="0"/>
            </a:endParaRPr>
          </a:p>
        </p:txBody>
      </p:sp>
      <p:sp>
        <p:nvSpPr>
          <p:cNvPr id="7" name="r2"/>
          <p:cNvSpPr/>
          <p:nvPr userDrawn="1"/>
        </p:nvSpPr>
        <p:spPr bwMode="auto">
          <a:xfrm>
            <a:off x="6544213" y="2273889"/>
            <a:ext cx="1792850" cy="229811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268927" rIns="179285" bIns="143428" numCol="1" spcCol="0" rtlCol="0" fromWordArt="0" anchor="t" anchorCtr="0" forceAA="0" compatLnSpc="1">
            <a:prstTxWarp prst="textNoShape">
              <a:avLst/>
            </a:prstTxWarp>
            <a:noAutofit/>
          </a:bodyPr>
          <a:lstStyle/>
          <a:p>
            <a:pPr>
              <a:defRPr/>
            </a:pPr>
            <a:endParaRPr lang="en-US" sz="1961" spc="-20" dirty="0">
              <a:gradFill>
                <a:gsLst>
                  <a:gs pos="0">
                    <a:schemeClr val="bg1"/>
                  </a:gs>
                  <a:gs pos="74000">
                    <a:schemeClr val="bg1"/>
                  </a:gs>
                </a:gsLst>
                <a:lin ang="5400000" scaled="1"/>
              </a:gradFill>
              <a:latin typeface="Segoe UI" panose="020B0502040204020203" pitchFamily="34" charset="0"/>
              <a:cs typeface="Segoe UI" panose="020B0502040204020203" pitchFamily="34" charset="0"/>
            </a:endParaRPr>
          </a:p>
        </p:txBody>
      </p:sp>
      <p:sp>
        <p:nvSpPr>
          <p:cNvPr id="8" name="r3"/>
          <p:cNvSpPr/>
          <p:nvPr userDrawn="1"/>
        </p:nvSpPr>
        <p:spPr bwMode="auto">
          <a:xfrm>
            <a:off x="6544213" y="4572008"/>
            <a:ext cx="1792850" cy="22859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268927" rIns="179285" bIns="143428" numCol="1" spcCol="0" rtlCol="0" fromWordArt="0" anchor="t" anchorCtr="0" forceAA="0" compatLnSpc="1">
            <a:prstTxWarp prst="textNoShape">
              <a:avLst/>
            </a:prstTxWarp>
            <a:noAutofit/>
          </a:bodyPr>
          <a:lstStyle/>
          <a:p>
            <a:pPr>
              <a:defRPr/>
            </a:pPr>
            <a:endParaRPr lang="en-US" sz="1961" spc="-20" dirty="0">
              <a:gradFill>
                <a:gsLst>
                  <a:gs pos="0">
                    <a:schemeClr val="bg1"/>
                  </a:gs>
                  <a:gs pos="74000">
                    <a:schemeClr val="bg1"/>
                  </a:gs>
                </a:gsLst>
                <a:lin ang="5400000" scaled="1"/>
              </a:gradFill>
              <a:latin typeface="Segoe UI" panose="020B0502040204020203" pitchFamily="34" charset="0"/>
              <a:cs typeface="Segoe UI" panose="020B0502040204020203" pitchFamily="34" charset="0"/>
            </a:endParaRPr>
          </a:p>
        </p:txBody>
      </p:sp>
      <p:sp>
        <p:nvSpPr>
          <p:cNvPr id="11" name="Text Placeholder 10"/>
          <p:cNvSpPr>
            <a:spLocks noGrp="1"/>
          </p:cNvSpPr>
          <p:nvPr>
            <p:ph type="body" sz="quarter" idx="11"/>
          </p:nvPr>
        </p:nvSpPr>
        <p:spPr>
          <a:xfrm>
            <a:off x="6651837" y="204276"/>
            <a:ext cx="1679241" cy="724246"/>
          </a:xfrm>
        </p:spPr>
        <p:txBody>
          <a:bodyPr rIns="0"/>
          <a:lstStyle>
            <a:lvl1pPr marL="0" indent="0">
              <a:buNone/>
              <a:defRPr lang="en-US" sz="1961" kern="1200" spc="-20" dirty="0">
                <a:gradFill>
                  <a:gsLst>
                    <a:gs pos="0">
                      <a:schemeClr val="bg1"/>
                    </a:gs>
                    <a:gs pos="74000">
                      <a:schemeClr val="bg1"/>
                    </a:gs>
                  </a:gsLst>
                  <a:lin ang="5400000" scaled="1"/>
                </a:gradFill>
                <a:latin typeface="Segoe UI" panose="020B0502040204020203" pitchFamily="34" charset="0"/>
                <a:ea typeface="+mn-ea"/>
                <a:cs typeface="Segoe UI" panose="020B0502040204020203" pitchFamily="34" charset="0"/>
              </a:defRPr>
            </a:lvl1pPr>
          </a:lstStyle>
          <a:p>
            <a:pPr marL="0" lvl="0" algn="l" defTabSz="914367" rtl="0" eaLnBrk="1" latinLnBrk="0" hangingPunct="1">
              <a:defRPr/>
            </a:pPr>
            <a:r>
              <a:rPr lang="en-US" dirty="0"/>
              <a:t>Edit Master text styles</a:t>
            </a:r>
          </a:p>
        </p:txBody>
      </p:sp>
      <p:sp>
        <p:nvSpPr>
          <p:cNvPr id="12" name="Text Placeholder 10"/>
          <p:cNvSpPr>
            <a:spLocks noGrp="1"/>
          </p:cNvSpPr>
          <p:nvPr>
            <p:ph type="body" sz="quarter" idx="12"/>
          </p:nvPr>
        </p:nvSpPr>
        <p:spPr>
          <a:xfrm>
            <a:off x="6678333" y="2478153"/>
            <a:ext cx="1679241" cy="724246"/>
          </a:xfrm>
        </p:spPr>
        <p:txBody>
          <a:bodyPr rIns="0"/>
          <a:lstStyle>
            <a:lvl1pPr marL="0" indent="0">
              <a:buNone/>
              <a:defRPr lang="en-US" sz="1961" kern="1200" spc="-20" dirty="0">
                <a:gradFill>
                  <a:gsLst>
                    <a:gs pos="0">
                      <a:schemeClr val="bg1"/>
                    </a:gs>
                    <a:gs pos="74000">
                      <a:schemeClr val="bg1"/>
                    </a:gs>
                  </a:gsLst>
                  <a:lin ang="5400000" scaled="1"/>
                </a:gradFill>
                <a:latin typeface="Segoe UI" panose="020B0502040204020203" pitchFamily="34" charset="0"/>
                <a:ea typeface="+mn-ea"/>
                <a:cs typeface="Segoe UI" panose="020B0502040204020203" pitchFamily="34" charset="0"/>
              </a:defRPr>
            </a:lvl1pPr>
          </a:lstStyle>
          <a:p>
            <a:pPr marL="0" lvl="0" algn="l" defTabSz="914367" rtl="0" eaLnBrk="1" latinLnBrk="0" hangingPunct="1">
              <a:defRPr/>
            </a:pPr>
            <a:r>
              <a:rPr lang="en-US" dirty="0"/>
              <a:t>Edit Master text styles</a:t>
            </a:r>
          </a:p>
        </p:txBody>
      </p:sp>
      <p:sp>
        <p:nvSpPr>
          <p:cNvPr id="13" name="Text Placeholder 10"/>
          <p:cNvSpPr>
            <a:spLocks noGrp="1"/>
          </p:cNvSpPr>
          <p:nvPr>
            <p:ph type="body" sz="quarter" idx="13"/>
          </p:nvPr>
        </p:nvSpPr>
        <p:spPr>
          <a:xfrm>
            <a:off x="6687432" y="4777998"/>
            <a:ext cx="1679241" cy="724246"/>
          </a:xfrm>
        </p:spPr>
        <p:txBody>
          <a:bodyPr rIns="0"/>
          <a:lstStyle>
            <a:lvl1pPr marL="0" indent="0">
              <a:buNone/>
              <a:defRPr lang="en-US" sz="1961" kern="1200" spc="-20" dirty="0">
                <a:gradFill>
                  <a:gsLst>
                    <a:gs pos="0">
                      <a:schemeClr val="bg1"/>
                    </a:gs>
                    <a:gs pos="74000">
                      <a:schemeClr val="bg1"/>
                    </a:gs>
                  </a:gsLst>
                  <a:lin ang="5400000" scaled="1"/>
                </a:gradFill>
                <a:latin typeface="Segoe UI" panose="020B0502040204020203" pitchFamily="34" charset="0"/>
                <a:ea typeface="+mn-ea"/>
                <a:cs typeface="Segoe UI" panose="020B0502040204020203" pitchFamily="34" charset="0"/>
              </a:defRPr>
            </a:lvl1pPr>
          </a:lstStyle>
          <a:p>
            <a:pPr marL="0" lvl="0" algn="l" defTabSz="914367" rtl="0" eaLnBrk="1" latinLnBrk="0" hangingPunct="1">
              <a:defRPr/>
            </a:pPr>
            <a:r>
              <a:rPr lang="en-US" dirty="0"/>
              <a:t>Edit Master text styles</a:t>
            </a:r>
          </a:p>
        </p:txBody>
      </p:sp>
      <p:cxnSp>
        <p:nvCxnSpPr>
          <p:cNvPr id="14" name="Straight Connector 13"/>
          <p:cNvCxnSpPr/>
          <p:nvPr userDrawn="1"/>
        </p:nvCxnSpPr>
        <p:spPr>
          <a:xfrm flipH="1">
            <a:off x="6320248" y="2273876"/>
            <a:ext cx="5871752" cy="0"/>
          </a:xfrm>
          <a:prstGeom prst="line">
            <a:avLst/>
          </a:prstGeom>
          <a:ln w="28575">
            <a:solidFill>
              <a:srgbClr val="F8F8F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H="1">
            <a:off x="6419851" y="4573727"/>
            <a:ext cx="5772149" cy="0"/>
          </a:xfrm>
          <a:prstGeom prst="line">
            <a:avLst/>
          </a:prstGeom>
          <a:ln w="28575">
            <a:solidFill>
              <a:srgbClr val="F8F8F8"/>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4655412"/>
      </p:ext>
    </p:extLst>
  </p:cSld>
  <p:clrMapOvr>
    <a:masterClrMapping/>
  </p:clrMapOvr>
  <p:transition>
    <p:fade/>
  </p:transition>
  <p:extLst>
    <p:ext uri="{DCECCB84-F9BA-43D5-87BE-67443E8EF086}">
      <p15:sldGuideLst xmlns:p15="http://schemas.microsoft.com/office/powerpoint/2012/main">
        <p15:guide id="1" orient="horz" pos="1651">
          <p15:clr>
            <a:srgbClr val="FBAE40"/>
          </p15:clr>
        </p15:guide>
        <p15:guide id="2" pos="1061">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MAIN_Title-Only_wSub BLUE IT">
    <p:spTree>
      <p:nvGrpSpPr>
        <p:cNvPr id="1" name=""/>
        <p:cNvGrpSpPr/>
        <p:nvPr/>
      </p:nvGrpSpPr>
      <p:grpSpPr>
        <a:xfrm>
          <a:off x="0" y="0"/>
          <a:ext cx="0" cy="0"/>
          <a:chOff x="0" y="0"/>
          <a:chExt cx="0" cy="0"/>
        </a:xfrm>
      </p:grpSpPr>
      <p:sp>
        <p:nvSpPr>
          <p:cNvPr id="2" name="Title 1"/>
          <p:cNvSpPr>
            <a:spLocks noGrp="1"/>
          </p:cNvSpPr>
          <p:nvPr>
            <p:ph type="title"/>
          </p:nvPr>
        </p:nvSpPr>
        <p:spPr/>
        <p:txBody>
          <a:bodyPr tIns="146304"/>
          <a:lstStyle>
            <a:lvl1pPr>
              <a:defRPr sz="3529" spc="0"/>
            </a:lvl1pPr>
          </a:lstStyle>
          <a:p>
            <a:r>
              <a:rPr lang="en-US" dirty="0"/>
              <a:t>Click to edit Master title style</a:t>
            </a:r>
          </a:p>
        </p:txBody>
      </p:sp>
      <p:sp>
        <p:nvSpPr>
          <p:cNvPr id="6" name="Text Placeholder 5"/>
          <p:cNvSpPr>
            <a:spLocks noGrp="1"/>
          </p:cNvSpPr>
          <p:nvPr>
            <p:ph type="body" sz="quarter" idx="10"/>
          </p:nvPr>
        </p:nvSpPr>
        <p:spPr>
          <a:xfrm>
            <a:off x="269239" y="934593"/>
            <a:ext cx="11653523" cy="506972"/>
          </a:xfrm>
        </p:spPr>
        <p:txBody>
          <a:bodyPr lIns="182880"/>
          <a:lstStyle>
            <a:lvl1pPr marL="0" indent="0">
              <a:buNone/>
              <a:defRPr lang="en-US" sz="2353" i="0" kern="1200" spc="0" baseline="0" dirty="0" smtClean="0">
                <a:gradFill>
                  <a:gsLst>
                    <a:gs pos="1250">
                      <a:schemeClr val="tx2"/>
                    </a:gs>
                    <a:gs pos="43000">
                      <a:schemeClr val="accent1"/>
                    </a:gs>
                  </a:gsLst>
                  <a:lin ang="5400000" scaled="0"/>
                </a:gradFill>
                <a:latin typeface="+mn-lt"/>
                <a:ea typeface="+mn-ea"/>
                <a:cs typeface="Segoe UI Semilight" panose="020B0402040204020203" pitchFamily="34" charset="0"/>
              </a:defRPr>
            </a:lvl1pPr>
            <a:lvl2pPr marL="0" indent="0">
              <a:buFontTx/>
              <a:buNone/>
              <a:defRPr sz="2353"/>
            </a:lvl2pPr>
            <a:lvl3pPr marL="224097" indent="0">
              <a:buNone/>
              <a:defRPr/>
            </a:lvl3pPr>
            <a:lvl4pPr marL="448193" indent="0">
              <a:buNone/>
              <a:defRPr/>
            </a:lvl4pPr>
            <a:lvl5pPr marL="672290"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p:txBody>
      </p:sp>
    </p:spTree>
    <p:extLst>
      <p:ext uri="{BB962C8B-B14F-4D97-AF65-F5344CB8AC3E}">
        <p14:creationId xmlns:p14="http://schemas.microsoft.com/office/powerpoint/2010/main" val="357393605"/>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7044808"/>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80691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063736"/>
          </a:xfrm>
          <a:noFill/>
        </p:spPr>
        <p:txBody>
          <a:bodyPr tIns="91440" bIns="91440" anchor="t" anchorCtr="0">
            <a:spAutoFit/>
          </a:bodyPr>
          <a:lstStyle>
            <a:lvl1pPr>
              <a:defRPr sz="637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7"/>
            <a:ext cx="9860674" cy="724246"/>
          </a:xfrm>
          <a:noFill/>
        </p:spPr>
        <p:txBody>
          <a:bodyPr lIns="182880" tIns="146304" rIns="182880" bIns="146304">
            <a:spAutoFit/>
          </a:bodyPr>
          <a:lstStyle>
            <a:lvl1pPr marL="0" indent="0">
              <a:spcBef>
                <a:spcPts val="0"/>
              </a:spcBef>
              <a:buNone/>
              <a:defRPr sz="313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808259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30680"/>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54892" y="481159"/>
            <a:ext cx="1408078" cy="300619"/>
          </a:xfrm>
          <a:prstGeom prst="rect">
            <a:avLst/>
          </a:prstGeom>
        </p:spPr>
      </p:pic>
      <p:sp>
        <p:nvSpPr>
          <p:cNvPr id="12" name="Freeform 11"/>
          <p:cNvSpPr>
            <a:spLocks noEditPoints="1"/>
          </p:cNvSpPr>
          <p:nvPr/>
        </p:nvSpPr>
        <p:spPr bwMode="black">
          <a:xfrm>
            <a:off x="2095549" y="2425050"/>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30" tIns="44814" rIns="89630" bIns="44814"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533006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3" y="3878574"/>
            <a:ext cx="9860611"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48213" y="481159"/>
            <a:ext cx="1421436" cy="300619"/>
          </a:xfrm>
          <a:prstGeom prst="rect">
            <a:avLst/>
          </a:prstGeom>
        </p:spPr>
      </p:pic>
      <p:sp>
        <p:nvSpPr>
          <p:cNvPr id="7" name="Text Placeholder 2"/>
          <p:cNvSpPr>
            <a:spLocks noGrp="1"/>
          </p:cNvSpPr>
          <p:nvPr>
            <p:ph type="body" sz="quarter" idx="13" hasCustomPrompt="1"/>
          </p:nvPr>
        </p:nvSpPr>
        <p:spPr>
          <a:xfrm>
            <a:off x="8337064" y="301618"/>
            <a:ext cx="3584143" cy="567015"/>
          </a:xfrm>
        </p:spPr>
        <p:txBody>
          <a:bodyPr lIns="182880" tIns="146304" rIns="182880" bIns="146304"/>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 Here</a:t>
            </a:r>
          </a:p>
        </p:txBody>
      </p:sp>
      <p:sp>
        <p:nvSpPr>
          <p:cNvPr id="2" name="TextBox 1"/>
          <p:cNvSpPr txBox="1"/>
          <p:nvPr/>
        </p:nvSpPr>
        <p:spPr>
          <a:xfrm>
            <a:off x="283308" y="5954047"/>
            <a:ext cx="1892940" cy="622056"/>
          </a:xfrm>
          <a:prstGeom prst="rect">
            <a:avLst/>
          </a:prstGeom>
          <a:noFill/>
        </p:spPr>
        <p:txBody>
          <a:bodyPr wrap="none" lIns="179259" tIns="143407" rIns="179259" bIns="143407"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798515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72349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3" y="3878574"/>
            <a:ext cx="9860611"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4" y="301618"/>
            <a:ext cx="3584143" cy="567015"/>
          </a:xfrm>
        </p:spPr>
        <p:txBody>
          <a:bodyPr lIns="182880" tIns="146304" rIns="182880" bIns="146304"/>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 Here</a:t>
            </a:r>
          </a:p>
        </p:txBody>
      </p:sp>
      <p:sp>
        <p:nvSpPr>
          <p:cNvPr id="8" name="Freeform 7"/>
          <p:cNvSpPr>
            <a:spLocks noChangeAspect="1" noEditPoints="1"/>
          </p:cNvSpPr>
          <p:nvPr/>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endParaRPr lang="en-US" sz="1765">
              <a:solidFill>
                <a:srgbClr val="404040"/>
              </a:solidFill>
            </a:endParaRPr>
          </a:p>
        </p:txBody>
      </p:sp>
      <p:sp>
        <p:nvSpPr>
          <p:cNvPr id="9" name="TextBox 8"/>
          <p:cNvSpPr txBox="1"/>
          <p:nvPr/>
        </p:nvSpPr>
        <p:spPr>
          <a:xfrm>
            <a:off x="283308" y="5954047"/>
            <a:ext cx="1892940" cy="622056"/>
          </a:xfrm>
          <a:prstGeom prst="rect">
            <a:avLst/>
          </a:prstGeom>
          <a:noFill/>
        </p:spPr>
        <p:txBody>
          <a:bodyPr wrap="none" lIns="179259" tIns="143407" rIns="179259" bIns="143407"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588219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GMUNK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96492"/>
            <a:ext cx="6276530" cy="179310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dirty="0"/>
              <a:t>Speaker Name</a:t>
            </a:r>
          </a:p>
        </p:txBody>
      </p:sp>
      <p:pic>
        <p:nvPicPr>
          <p:cNvPr id="7" name="Picture 6" hidde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black">
          <a:xfrm>
            <a:off x="448586" y="6122090"/>
            <a:ext cx="1254995" cy="267709"/>
          </a:xfrm>
          <a:prstGeom prst="rect">
            <a:avLst/>
          </a:prstGeom>
        </p:spPr>
      </p:pic>
    </p:spTree>
    <p:extLst>
      <p:ext uri="{BB962C8B-B14F-4D97-AF65-F5344CB8AC3E}">
        <p14:creationId xmlns:p14="http://schemas.microsoft.com/office/powerpoint/2010/main" val="3381945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35722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22056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16055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3613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20354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30152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16940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34950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10426837" y="6289275"/>
            <a:ext cx="1343104" cy="288579"/>
          </a:xfrm>
          <a:prstGeom prst="rect">
            <a:avLst/>
          </a:prstGeom>
        </p:spPr>
      </p:pic>
      <p:sp>
        <p:nvSpPr>
          <p:cNvPr id="9" name="Title 1"/>
          <p:cNvSpPr>
            <a:spLocks noGrp="1"/>
          </p:cNvSpPr>
          <p:nvPr>
            <p:ph type="title" hasCustomPrompt="1"/>
          </p:nvPr>
        </p:nvSpPr>
        <p:spPr bwMode="ltGray">
          <a:xfrm>
            <a:off x="269239" y="2980725"/>
            <a:ext cx="10757099" cy="1320266"/>
          </a:xfrm>
          <a:noFill/>
        </p:spPr>
        <p:txBody>
          <a:bodyPr lIns="146304" tIns="91440" rIns="146304" bIns="91440" anchor="t" anchorCtr="0"/>
          <a:lstStyle>
            <a:lvl1pPr>
              <a:lnSpc>
                <a:spcPct val="100000"/>
              </a:lnSpc>
              <a:defRPr sz="5294" spc="-98" baseline="0">
                <a:solidFill>
                  <a:schemeClr val="accent1"/>
                </a:solidFill>
              </a:defRPr>
            </a:lvl1pPr>
          </a:lstStyle>
          <a:p>
            <a:r>
              <a:rPr lang="en-US" dirty="0"/>
              <a:t>Presentation title</a:t>
            </a:r>
          </a:p>
        </p:txBody>
      </p:sp>
      <p:sp>
        <p:nvSpPr>
          <p:cNvPr id="7" name="Text Placeholder 4"/>
          <p:cNvSpPr>
            <a:spLocks noGrp="1"/>
          </p:cNvSpPr>
          <p:nvPr>
            <p:ph type="body" sz="quarter" idx="12" hasCustomPrompt="1"/>
          </p:nvPr>
        </p:nvSpPr>
        <p:spPr bwMode="ltGray">
          <a:xfrm>
            <a:off x="269240" y="4303348"/>
            <a:ext cx="7171399" cy="2263584"/>
          </a:xfrm>
          <a:noFill/>
        </p:spPr>
        <p:txBody>
          <a:bodyPr lIns="182880" tIns="146304" rIns="182880" bIns="146304">
            <a:noAutofit/>
          </a:bodyPr>
          <a:lstStyle>
            <a:lvl1pPr marL="0" indent="0">
              <a:lnSpc>
                <a:spcPct val="100000"/>
              </a:lnSpc>
              <a:spcBef>
                <a:spcPts val="0"/>
              </a:spcBef>
              <a:buNone/>
              <a:defRPr sz="2157" spc="0" baseline="0">
                <a:solidFill>
                  <a:schemeClr val="accent1"/>
                </a:solidFill>
                <a:latin typeface="+mn-lt"/>
              </a:defRPr>
            </a:lvl1pPr>
          </a:lstStyle>
          <a:p>
            <a:pPr lvl="0"/>
            <a:r>
              <a:rPr lang="en-US" dirty="0"/>
              <a:t>Speaker Name</a:t>
            </a:r>
          </a:p>
        </p:txBody>
      </p:sp>
      <p:grpSp>
        <p:nvGrpSpPr>
          <p:cNvPr id="3" name="Group 4"/>
          <p:cNvGrpSpPr>
            <a:grpSpLocks noChangeAspect="1"/>
          </p:cNvGrpSpPr>
          <p:nvPr userDrawn="1"/>
        </p:nvGrpSpPr>
        <p:grpSpPr bwMode="auto">
          <a:xfrm>
            <a:off x="269239" y="440494"/>
            <a:ext cx="5330012" cy="1972656"/>
            <a:chOff x="1901" y="705"/>
            <a:chExt cx="4521" cy="1673"/>
          </a:xfrm>
        </p:grpSpPr>
        <p:sp>
          <p:nvSpPr>
            <p:cNvPr id="5" name="AutoShape 3"/>
            <p:cNvSpPr>
              <a:spLocks noChangeAspect="1" noChangeArrowheads="1" noTextEdit="1"/>
            </p:cNvSpPr>
            <p:nvPr userDrawn="1"/>
          </p:nvSpPr>
          <p:spPr bwMode="auto">
            <a:xfrm>
              <a:off x="1901" y="705"/>
              <a:ext cx="4521" cy="1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6" name="Rectangle 5"/>
            <p:cNvSpPr>
              <a:spLocks noChangeArrowheads="1"/>
            </p:cNvSpPr>
            <p:nvPr userDrawn="1"/>
          </p:nvSpPr>
          <p:spPr bwMode="auto">
            <a:xfrm>
              <a:off x="3718" y="705"/>
              <a:ext cx="2706" cy="167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8" name="Freeform 6"/>
            <p:cNvSpPr>
              <a:spLocks/>
            </p:cNvSpPr>
            <p:nvPr userDrawn="1"/>
          </p:nvSpPr>
          <p:spPr bwMode="auto">
            <a:xfrm>
              <a:off x="4094" y="1258"/>
              <a:ext cx="386" cy="560"/>
            </a:xfrm>
            <a:custGeom>
              <a:avLst/>
              <a:gdLst>
                <a:gd name="T0" fmla="*/ 386 w 386"/>
                <a:gd name="T1" fmla="*/ 59 h 560"/>
                <a:gd name="T2" fmla="*/ 225 w 386"/>
                <a:gd name="T3" fmla="*/ 59 h 560"/>
                <a:gd name="T4" fmla="*/ 225 w 386"/>
                <a:gd name="T5" fmla="*/ 560 h 560"/>
                <a:gd name="T6" fmla="*/ 161 w 386"/>
                <a:gd name="T7" fmla="*/ 560 h 560"/>
                <a:gd name="T8" fmla="*/ 161 w 386"/>
                <a:gd name="T9" fmla="*/ 59 h 560"/>
                <a:gd name="T10" fmla="*/ 0 w 386"/>
                <a:gd name="T11" fmla="*/ 59 h 560"/>
                <a:gd name="T12" fmla="*/ 0 w 386"/>
                <a:gd name="T13" fmla="*/ 0 h 560"/>
                <a:gd name="T14" fmla="*/ 386 w 386"/>
                <a:gd name="T15" fmla="*/ 0 h 560"/>
                <a:gd name="T16" fmla="*/ 386 w 386"/>
                <a:gd name="T17" fmla="*/ 59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6" h="560">
                  <a:moveTo>
                    <a:pt x="386" y="59"/>
                  </a:moveTo>
                  <a:lnTo>
                    <a:pt x="225" y="59"/>
                  </a:lnTo>
                  <a:lnTo>
                    <a:pt x="225" y="560"/>
                  </a:lnTo>
                  <a:lnTo>
                    <a:pt x="161" y="560"/>
                  </a:lnTo>
                  <a:lnTo>
                    <a:pt x="161" y="59"/>
                  </a:lnTo>
                  <a:lnTo>
                    <a:pt x="0" y="59"/>
                  </a:lnTo>
                  <a:lnTo>
                    <a:pt x="0" y="0"/>
                  </a:lnTo>
                  <a:lnTo>
                    <a:pt x="386" y="0"/>
                  </a:lnTo>
                  <a:lnTo>
                    <a:pt x="38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0" name="Freeform 7"/>
            <p:cNvSpPr>
              <a:spLocks noEditPoints="1"/>
            </p:cNvSpPr>
            <p:nvPr userDrawn="1"/>
          </p:nvSpPr>
          <p:spPr bwMode="auto">
            <a:xfrm>
              <a:off x="4496" y="1251"/>
              <a:ext cx="525" cy="576"/>
            </a:xfrm>
            <a:custGeom>
              <a:avLst/>
              <a:gdLst>
                <a:gd name="T0" fmla="*/ 110 w 222"/>
                <a:gd name="T1" fmla="*/ 243 h 243"/>
                <a:gd name="T2" fmla="*/ 30 w 222"/>
                <a:gd name="T3" fmla="*/ 210 h 243"/>
                <a:gd name="T4" fmla="*/ 0 w 222"/>
                <a:gd name="T5" fmla="*/ 124 h 243"/>
                <a:gd name="T6" fmla="*/ 30 w 222"/>
                <a:gd name="T7" fmla="*/ 33 h 243"/>
                <a:gd name="T8" fmla="*/ 114 w 222"/>
                <a:gd name="T9" fmla="*/ 0 h 243"/>
                <a:gd name="T10" fmla="*/ 192 w 222"/>
                <a:gd name="T11" fmla="*/ 32 h 243"/>
                <a:gd name="T12" fmla="*/ 222 w 222"/>
                <a:gd name="T13" fmla="*/ 118 h 243"/>
                <a:gd name="T14" fmla="*/ 192 w 222"/>
                <a:gd name="T15" fmla="*/ 209 h 243"/>
                <a:gd name="T16" fmla="*/ 110 w 222"/>
                <a:gd name="T17" fmla="*/ 243 h 243"/>
                <a:gd name="T18" fmla="*/ 112 w 222"/>
                <a:gd name="T19" fmla="*/ 24 h 243"/>
                <a:gd name="T20" fmla="*/ 52 w 222"/>
                <a:gd name="T21" fmla="*/ 51 h 243"/>
                <a:gd name="T22" fmla="*/ 28 w 222"/>
                <a:gd name="T23" fmla="*/ 121 h 243"/>
                <a:gd name="T24" fmla="*/ 51 w 222"/>
                <a:gd name="T25" fmla="*/ 191 h 243"/>
                <a:gd name="T26" fmla="*/ 110 w 222"/>
                <a:gd name="T27" fmla="*/ 218 h 243"/>
                <a:gd name="T28" fmla="*/ 171 w 222"/>
                <a:gd name="T29" fmla="*/ 193 h 243"/>
                <a:gd name="T30" fmla="*/ 193 w 222"/>
                <a:gd name="T31" fmla="*/ 122 h 243"/>
                <a:gd name="T32" fmla="*/ 172 w 222"/>
                <a:gd name="T33" fmla="*/ 50 h 243"/>
                <a:gd name="T34" fmla="*/ 112 w 222"/>
                <a:gd name="T35" fmla="*/ 24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 h="243">
                  <a:moveTo>
                    <a:pt x="110" y="243"/>
                  </a:moveTo>
                  <a:cubicBezTo>
                    <a:pt x="76" y="243"/>
                    <a:pt x="50" y="232"/>
                    <a:pt x="30" y="210"/>
                  </a:cubicBezTo>
                  <a:cubicBezTo>
                    <a:pt x="10" y="188"/>
                    <a:pt x="0" y="159"/>
                    <a:pt x="0" y="124"/>
                  </a:cubicBezTo>
                  <a:cubicBezTo>
                    <a:pt x="0" y="86"/>
                    <a:pt x="10" y="56"/>
                    <a:pt x="30" y="33"/>
                  </a:cubicBezTo>
                  <a:cubicBezTo>
                    <a:pt x="51" y="11"/>
                    <a:pt x="79" y="0"/>
                    <a:pt x="114" y="0"/>
                  </a:cubicBezTo>
                  <a:cubicBezTo>
                    <a:pt x="146" y="0"/>
                    <a:pt x="172" y="10"/>
                    <a:pt x="192" y="32"/>
                  </a:cubicBezTo>
                  <a:cubicBezTo>
                    <a:pt x="212" y="54"/>
                    <a:pt x="222" y="83"/>
                    <a:pt x="222" y="118"/>
                  </a:cubicBezTo>
                  <a:cubicBezTo>
                    <a:pt x="222" y="157"/>
                    <a:pt x="212" y="187"/>
                    <a:pt x="192" y="209"/>
                  </a:cubicBezTo>
                  <a:cubicBezTo>
                    <a:pt x="171" y="232"/>
                    <a:pt x="144" y="243"/>
                    <a:pt x="110" y="243"/>
                  </a:cubicBezTo>
                  <a:close/>
                  <a:moveTo>
                    <a:pt x="112" y="24"/>
                  </a:moveTo>
                  <a:cubicBezTo>
                    <a:pt x="87" y="24"/>
                    <a:pt x="67" y="33"/>
                    <a:pt x="52" y="51"/>
                  </a:cubicBezTo>
                  <a:cubicBezTo>
                    <a:pt x="36" y="69"/>
                    <a:pt x="28" y="92"/>
                    <a:pt x="28" y="121"/>
                  </a:cubicBezTo>
                  <a:cubicBezTo>
                    <a:pt x="28" y="150"/>
                    <a:pt x="36" y="174"/>
                    <a:pt x="51" y="191"/>
                  </a:cubicBezTo>
                  <a:cubicBezTo>
                    <a:pt x="66" y="209"/>
                    <a:pt x="86" y="218"/>
                    <a:pt x="110" y="218"/>
                  </a:cubicBezTo>
                  <a:cubicBezTo>
                    <a:pt x="136" y="218"/>
                    <a:pt x="156" y="209"/>
                    <a:pt x="171" y="193"/>
                  </a:cubicBezTo>
                  <a:cubicBezTo>
                    <a:pt x="186" y="176"/>
                    <a:pt x="193" y="152"/>
                    <a:pt x="193" y="122"/>
                  </a:cubicBezTo>
                  <a:cubicBezTo>
                    <a:pt x="193" y="91"/>
                    <a:pt x="186" y="67"/>
                    <a:pt x="172" y="50"/>
                  </a:cubicBezTo>
                  <a:cubicBezTo>
                    <a:pt x="157" y="33"/>
                    <a:pt x="137" y="24"/>
                    <a:pt x="112"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1" name="Freeform 8"/>
            <p:cNvSpPr>
              <a:spLocks/>
            </p:cNvSpPr>
            <p:nvPr userDrawn="1"/>
          </p:nvSpPr>
          <p:spPr bwMode="auto">
            <a:xfrm>
              <a:off x="5123" y="1258"/>
              <a:ext cx="414" cy="569"/>
            </a:xfrm>
            <a:custGeom>
              <a:avLst/>
              <a:gdLst>
                <a:gd name="T0" fmla="*/ 175 w 175"/>
                <a:gd name="T1" fmla="*/ 141 h 240"/>
                <a:gd name="T2" fmla="*/ 86 w 175"/>
                <a:gd name="T3" fmla="*/ 240 h 240"/>
                <a:gd name="T4" fmla="*/ 0 w 175"/>
                <a:gd name="T5" fmla="*/ 144 h 240"/>
                <a:gd name="T6" fmla="*/ 0 w 175"/>
                <a:gd name="T7" fmla="*/ 0 h 240"/>
                <a:gd name="T8" fmla="*/ 28 w 175"/>
                <a:gd name="T9" fmla="*/ 0 h 240"/>
                <a:gd name="T10" fmla="*/ 28 w 175"/>
                <a:gd name="T11" fmla="*/ 143 h 240"/>
                <a:gd name="T12" fmla="*/ 89 w 175"/>
                <a:gd name="T13" fmla="*/ 215 h 240"/>
                <a:gd name="T14" fmla="*/ 148 w 175"/>
                <a:gd name="T15" fmla="*/ 145 h 240"/>
                <a:gd name="T16" fmla="*/ 148 w 175"/>
                <a:gd name="T17" fmla="*/ 0 h 240"/>
                <a:gd name="T18" fmla="*/ 175 w 175"/>
                <a:gd name="T19" fmla="*/ 0 h 240"/>
                <a:gd name="T20" fmla="*/ 175 w 175"/>
                <a:gd name="T21" fmla="*/ 14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5" h="240">
                  <a:moveTo>
                    <a:pt x="175" y="141"/>
                  </a:moveTo>
                  <a:cubicBezTo>
                    <a:pt x="175" y="207"/>
                    <a:pt x="146" y="240"/>
                    <a:pt x="86" y="240"/>
                  </a:cubicBezTo>
                  <a:cubicBezTo>
                    <a:pt x="29" y="240"/>
                    <a:pt x="0" y="208"/>
                    <a:pt x="0" y="144"/>
                  </a:cubicBezTo>
                  <a:cubicBezTo>
                    <a:pt x="0" y="0"/>
                    <a:pt x="0" y="0"/>
                    <a:pt x="0" y="0"/>
                  </a:cubicBezTo>
                  <a:cubicBezTo>
                    <a:pt x="28" y="0"/>
                    <a:pt x="28" y="0"/>
                    <a:pt x="28" y="0"/>
                  </a:cubicBezTo>
                  <a:cubicBezTo>
                    <a:pt x="28" y="143"/>
                    <a:pt x="28" y="143"/>
                    <a:pt x="28" y="143"/>
                  </a:cubicBezTo>
                  <a:cubicBezTo>
                    <a:pt x="28" y="191"/>
                    <a:pt x="48" y="215"/>
                    <a:pt x="89" y="215"/>
                  </a:cubicBezTo>
                  <a:cubicBezTo>
                    <a:pt x="128" y="215"/>
                    <a:pt x="148" y="192"/>
                    <a:pt x="148" y="145"/>
                  </a:cubicBezTo>
                  <a:cubicBezTo>
                    <a:pt x="148" y="0"/>
                    <a:pt x="148" y="0"/>
                    <a:pt x="148" y="0"/>
                  </a:cubicBezTo>
                  <a:cubicBezTo>
                    <a:pt x="175" y="0"/>
                    <a:pt x="175" y="0"/>
                    <a:pt x="175" y="0"/>
                  </a:cubicBezTo>
                  <a:lnTo>
                    <a:pt x="175" y="1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2" name="Freeform 9"/>
            <p:cNvSpPr>
              <a:spLocks noEditPoints="1"/>
            </p:cNvSpPr>
            <p:nvPr userDrawn="1"/>
          </p:nvSpPr>
          <p:spPr bwMode="auto">
            <a:xfrm>
              <a:off x="5677" y="1258"/>
              <a:ext cx="400" cy="560"/>
            </a:xfrm>
            <a:custGeom>
              <a:avLst/>
              <a:gdLst>
                <a:gd name="T0" fmla="*/ 169 w 169"/>
                <a:gd name="T1" fmla="*/ 236 h 236"/>
                <a:gd name="T2" fmla="*/ 136 w 169"/>
                <a:gd name="T3" fmla="*/ 236 h 236"/>
                <a:gd name="T4" fmla="*/ 97 w 169"/>
                <a:gd name="T5" fmla="*/ 170 h 236"/>
                <a:gd name="T6" fmla="*/ 86 w 169"/>
                <a:gd name="T7" fmla="*/ 154 h 236"/>
                <a:gd name="T8" fmla="*/ 76 w 169"/>
                <a:gd name="T9" fmla="*/ 144 h 236"/>
                <a:gd name="T10" fmla="*/ 64 w 169"/>
                <a:gd name="T11" fmla="*/ 138 h 236"/>
                <a:gd name="T12" fmla="*/ 50 w 169"/>
                <a:gd name="T13" fmla="*/ 136 h 236"/>
                <a:gd name="T14" fmla="*/ 28 w 169"/>
                <a:gd name="T15" fmla="*/ 136 h 236"/>
                <a:gd name="T16" fmla="*/ 28 w 169"/>
                <a:gd name="T17" fmla="*/ 236 h 236"/>
                <a:gd name="T18" fmla="*/ 0 w 169"/>
                <a:gd name="T19" fmla="*/ 236 h 236"/>
                <a:gd name="T20" fmla="*/ 0 w 169"/>
                <a:gd name="T21" fmla="*/ 0 h 236"/>
                <a:gd name="T22" fmla="*/ 70 w 169"/>
                <a:gd name="T23" fmla="*/ 0 h 236"/>
                <a:gd name="T24" fmla="*/ 99 w 169"/>
                <a:gd name="T25" fmla="*/ 4 h 236"/>
                <a:gd name="T26" fmla="*/ 121 w 169"/>
                <a:gd name="T27" fmla="*/ 16 h 236"/>
                <a:gd name="T28" fmla="*/ 137 w 169"/>
                <a:gd name="T29" fmla="*/ 36 h 236"/>
                <a:gd name="T30" fmla="*/ 142 w 169"/>
                <a:gd name="T31" fmla="*/ 63 h 236"/>
                <a:gd name="T32" fmla="*/ 138 w 169"/>
                <a:gd name="T33" fmla="*/ 86 h 236"/>
                <a:gd name="T34" fmla="*/ 128 w 169"/>
                <a:gd name="T35" fmla="*/ 104 h 236"/>
                <a:gd name="T36" fmla="*/ 111 w 169"/>
                <a:gd name="T37" fmla="*/ 118 h 236"/>
                <a:gd name="T38" fmla="*/ 90 w 169"/>
                <a:gd name="T39" fmla="*/ 126 h 236"/>
                <a:gd name="T40" fmla="*/ 90 w 169"/>
                <a:gd name="T41" fmla="*/ 127 h 236"/>
                <a:gd name="T42" fmla="*/ 100 w 169"/>
                <a:gd name="T43" fmla="*/ 133 h 236"/>
                <a:gd name="T44" fmla="*/ 108 w 169"/>
                <a:gd name="T45" fmla="*/ 141 h 236"/>
                <a:gd name="T46" fmla="*/ 116 w 169"/>
                <a:gd name="T47" fmla="*/ 151 h 236"/>
                <a:gd name="T48" fmla="*/ 125 w 169"/>
                <a:gd name="T49" fmla="*/ 165 h 236"/>
                <a:gd name="T50" fmla="*/ 169 w 169"/>
                <a:gd name="T51" fmla="*/ 236 h 236"/>
                <a:gd name="T52" fmla="*/ 28 w 169"/>
                <a:gd name="T53" fmla="*/ 25 h 236"/>
                <a:gd name="T54" fmla="*/ 28 w 169"/>
                <a:gd name="T55" fmla="*/ 111 h 236"/>
                <a:gd name="T56" fmla="*/ 65 w 169"/>
                <a:gd name="T57" fmla="*/ 111 h 236"/>
                <a:gd name="T58" fmla="*/ 84 w 169"/>
                <a:gd name="T59" fmla="*/ 108 h 236"/>
                <a:gd name="T60" fmla="*/ 99 w 169"/>
                <a:gd name="T61" fmla="*/ 99 h 236"/>
                <a:gd name="T62" fmla="*/ 109 w 169"/>
                <a:gd name="T63" fmla="*/ 84 h 236"/>
                <a:gd name="T64" fmla="*/ 113 w 169"/>
                <a:gd name="T65" fmla="*/ 65 h 236"/>
                <a:gd name="T66" fmla="*/ 101 w 169"/>
                <a:gd name="T67" fmla="*/ 36 h 236"/>
                <a:gd name="T68" fmla="*/ 65 w 169"/>
                <a:gd name="T69" fmla="*/ 25 h 236"/>
                <a:gd name="T70" fmla="*/ 28 w 169"/>
                <a:gd name="T71"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9" h="236">
                  <a:moveTo>
                    <a:pt x="169" y="236"/>
                  </a:moveTo>
                  <a:cubicBezTo>
                    <a:pt x="136" y="236"/>
                    <a:pt x="136" y="236"/>
                    <a:pt x="136" y="236"/>
                  </a:cubicBezTo>
                  <a:cubicBezTo>
                    <a:pt x="97" y="170"/>
                    <a:pt x="97" y="170"/>
                    <a:pt x="97" y="170"/>
                  </a:cubicBezTo>
                  <a:cubicBezTo>
                    <a:pt x="93" y="164"/>
                    <a:pt x="90" y="158"/>
                    <a:pt x="86" y="154"/>
                  </a:cubicBezTo>
                  <a:cubicBezTo>
                    <a:pt x="83" y="150"/>
                    <a:pt x="79" y="146"/>
                    <a:pt x="76" y="144"/>
                  </a:cubicBezTo>
                  <a:cubicBezTo>
                    <a:pt x="72" y="141"/>
                    <a:pt x="68" y="139"/>
                    <a:pt x="64" y="138"/>
                  </a:cubicBezTo>
                  <a:cubicBezTo>
                    <a:pt x="60" y="136"/>
                    <a:pt x="56" y="136"/>
                    <a:pt x="50" y="136"/>
                  </a:cubicBezTo>
                  <a:cubicBezTo>
                    <a:pt x="28" y="136"/>
                    <a:pt x="28" y="136"/>
                    <a:pt x="28" y="136"/>
                  </a:cubicBezTo>
                  <a:cubicBezTo>
                    <a:pt x="28" y="236"/>
                    <a:pt x="28" y="236"/>
                    <a:pt x="28" y="236"/>
                  </a:cubicBezTo>
                  <a:cubicBezTo>
                    <a:pt x="0" y="236"/>
                    <a:pt x="0" y="236"/>
                    <a:pt x="0" y="236"/>
                  </a:cubicBezTo>
                  <a:cubicBezTo>
                    <a:pt x="0" y="0"/>
                    <a:pt x="0" y="0"/>
                    <a:pt x="0" y="0"/>
                  </a:cubicBezTo>
                  <a:cubicBezTo>
                    <a:pt x="70" y="0"/>
                    <a:pt x="70" y="0"/>
                    <a:pt x="70" y="0"/>
                  </a:cubicBezTo>
                  <a:cubicBezTo>
                    <a:pt x="81" y="0"/>
                    <a:pt x="90" y="2"/>
                    <a:pt x="99" y="4"/>
                  </a:cubicBezTo>
                  <a:cubicBezTo>
                    <a:pt x="108" y="7"/>
                    <a:pt x="115" y="11"/>
                    <a:pt x="121" y="16"/>
                  </a:cubicBezTo>
                  <a:cubicBezTo>
                    <a:pt x="128" y="21"/>
                    <a:pt x="133" y="28"/>
                    <a:pt x="137" y="36"/>
                  </a:cubicBezTo>
                  <a:cubicBezTo>
                    <a:pt x="140" y="43"/>
                    <a:pt x="142" y="53"/>
                    <a:pt x="142" y="63"/>
                  </a:cubicBezTo>
                  <a:cubicBezTo>
                    <a:pt x="142" y="71"/>
                    <a:pt x="141" y="79"/>
                    <a:pt x="138" y="86"/>
                  </a:cubicBezTo>
                  <a:cubicBezTo>
                    <a:pt x="136" y="93"/>
                    <a:pt x="132" y="99"/>
                    <a:pt x="128" y="104"/>
                  </a:cubicBezTo>
                  <a:cubicBezTo>
                    <a:pt x="123" y="109"/>
                    <a:pt x="118" y="114"/>
                    <a:pt x="111" y="118"/>
                  </a:cubicBezTo>
                  <a:cubicBezTo>
                    <a:pt x="105" y="121"/>
                    <a:pt x="98" y="124"/>
                    <a:pt x="90" y="126"/>
                  </a:cubicBezTo>
                  <a:cubicBezTo>
                    <a:pt x="90" y="127"/>
                    <a:pt x="90" y="127"/>
                    <a:pt x="90" y="127"/>
                  </a:cubicBezTo>
                  <a:cubicBezTo>
                    <a:pt x="94" y="129"/>
                    <a:pt x="97" y="131"/>
                    <a:pt x="100" y="133"/>
                  </a:cubicBezTo>
                  <a:cubicBezTo>
                    <a:pt x="103" y="135"/>
                    <a:pt x="106" y="138"/>
                    <a:pt x="108" y="141"/>
                  </a:cubicBezTo>
                  <a:cubicBezTo>
                    <a:pt x="111" y="144"/>
                    <a:pt x="114" y="148"/>
                    <a:pt x="116" y="151"/>
                  </a:cubicBezTo>
                  <a:cubicBezTo>
                    <a:pt x="119" y="155"/>
                    <a:pt x="122" y="160"/>
                    <a:pt x="125" y="165"/>
                  </a:cubicBezTo>
                  <a:lnTo>
                    <a:pt x="169" y="236"/>
                  </a:lnTo>
                  <a:close/>
                  <a:moveTo>
                    <a:pt x="28" y="25"/>
                  </a:moveTo>
                  <a:cubicBezTo>
                    <a:pt x="28" y="111"/>
                    <a:pt x="28" y="111"/>
                    <a:pt x="28" y="111"/>
                  </a:cubicBezTo>
                  <a:cubicBezTo>
                    <a:pt x="65" y="111"/>
                    <a:pt x="65" y="111"/>
                    <a:pt x="65" y="111"/>
                  </a:cubicBezTo>
                  <a:cubicBezTo>
                    <a:pt x="72" y="111"/>
                    <a:pt x="78" y="110"/>
                    <a:pt x="84" y="108"/>
                  </a:cubicBezTo>
                  <a:cubicBezTo>
                    <a:pt x="90" y="106"/>
                    <a:pt x="95" y="103"/>
                    <a:pt x="99" y="99"/>
                  </a:cubicBezTo>
                  <a:cubicBezTo>
                    <a:pt x="104" y="95"/>
                    <a:pt x="107" y="90"/>
                    <a:pt x="109" y="84"/>
                  </a:cubicBezTo>
                  <a:cubicBezTo>
                    <a:pt x="112" y="79"/>
                    <a:pt x="113" y="72"/>
                    <a:pt x="113" y="65"/>
                  </a:cubicBezTo>
                  <a:cubicBezTo>
                    <a:pt x="113" y="53"/>
                    <a:pt x="109" y="43"/>
                    <a:pt x="101" y="36"/>
                  </a:cubicBezTo>
                  <a:cubicBezTo>
                    <a:pt x="93" y="29"/>
                    <a:pt x="81" y="25"/>
                    <a:pt x="65" y="25"/>
                  </a:cubicBezTo>
                  <a:lnTo>
                    <a:pt x="28"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3" name="Rectangle 10"/>
            <p:cNvSpPr>
              <a:spLocks noChangeArrowheads="1"/>
            </p:cNvSpPr>
            <p:nvPr userDrawn="1"/>
          </p:nvSpPr>
          <p:spPr bwMode="auto">
            <a:xfrm>
              <a:off x="1901" y="705"/>
              <a:ext cx="1666" cy="167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4" name="Freeform 11"/>
            <p:cNvSpPr>
              <a:spLocks/>
            </p:cNvSpPr>
            <p:nvPr userDrawn="1"/>
          </p:nvSpPr>
          <p:spPr bwMode="auto">
            <a:xfrm>
              <a:off x="2109" y="1016"/>
              <a:ext cx="516" cy="1032"/>
            </a:xfrm>
            <a:custGeom>
              <a:avLst/>
              <a:gdLst>
                <a:gd name="T0" fmla="*/ 92 w 516"/>
                <a:gd name="T1" fmla="*/ 1032 h 1032"/>
                <a:gd name="T2" fmla="*/ 0 w 516"/>
                <a:gd name="T3" fmla="*/ 1032 h 1032"/>
                <a:gd name="T4" fmla="*/ 424 w 516"/>
                <a:gd name="T5" fmla="*/ 0 h 1032"/>
                <a:gd name="T6" fmla="*/ 516 w 516"/>
                <a:gd name="T7" fmla="*/ 0 h 1032"/>
                <a:gd name="T8" fmla="*/ 92 w 516"/>
                <a:gd name="T9" fmla="*/ 1032 h 1032"/>
              </a:gdLst>
              <a:ahLst/>
              <a:cxnLst>
                <a:cxn ang="0">
                  <a:pos x="T0" y="T1"/>
                </a:cxn>
                <a:cxn ang="0">
                  <a:pos x="T2" y="T3"/>
                </a:cxn>
                <a:cxn ang="0">
                  <a:pos x="T4" y="T5"/>
                </a:cxn>
                <a:cxn ang="0">
                  <a:pos x="T6" y="T7"/>
                </a:cxn>
                <a:cxn ang="0">
                  <a:pos x="T8" y="T9"/>
                </a:cxn>
              </a:cxnLst>
              <a:rect l="0" t="0" r="r" b="b"/>
              <a:pathLst>
                <a:path w="516" h="1032">
                  <a:moveTo>
                    <a:pt x="92" y="1032"/>
                  </a:moveTo>
                  <a:lnTo>
                    <a:pt x="0" y="1032"/>
                  </a:lnTo>
                  <a:lnTo>
                    <a:pt x="424" y="0"/>
                  </a:lnTo>
                  <a:lnTo>
                    <a:pt x="516" y="0"/>
                  </a:lnTo>
                  <a:lnTo>
                    <a:pt x="92" y="10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5" name="Freeform 12"/>
            <p:cNvSpPr>
              <a:spLocks noEditPoints="1"/>
            </p:cNvSpPr>
            <p:nvPr userDrawn="1"/>
          </p:nvSpPr>
          <p:spPr bwMode="auto">
            <a:xfrm>
              <a:off x="2668" y="1016"/>
              <a:ext cx="690" cy="1049"/>
            </a:xfrm>
            <a:custGeom>
              <a:avLst/>
              <a:gdLst>
                <a:gd name="T0" fmla="*/ 292 w 292"/>
                <a:gd name="T1" fmla="*/ 277 h 442"/>
                <a:gd name="T2" fmla="*/ 283 w 292"/>
                <a:gd name="T3" fmla="*/ 342 h 442"/>
                <a:gd name="T4" fmla="*/ 257 w 292"/>
                <a:gd name="T5" fmla="*/ 395 h 442"/>
                <a:gd name="T6" fmla="*/ 213 w 292"/>
                <a:gd name="T7" fmla="*/ 430 h 442"/>
                <a:gd name="T8" fmla="*/ 154 w 292"/>
                <a:gd name="T9" fmla="*/ 442 h 442"/>
                <a:gd name="T10" fmla="*/ 126 w 292"/>
                <a:gd name="T11" fmla="*/ 439 h 442"/>
                <a:gd name="T12" fmla="*/ 102 w 292"/>
                <a:gd name="T13" fmla="*/ 429 h 442"/>
                <a:gd name="T14" fmla="*/ 84 w 292"/>
                <a:gd name="T15" fmla="*/ 415 h 442"/>
                <a:gd name="T16" fmla="*/ 69 w 292"/>
                <a:gd name="T17" fmla="*/ 397 h 442"/>
                <a:gd name="T18" fmla="*/ 68 w 292"/>
                <a:gd name="T19" fmla="*/ 397 h 442"/>
                <a:gd name="T20" fmla="*/ 68 w 292"/>
                <a:gd name="T21" fmla="*/ 435 h 442"/>
                <a:gd name="T22" fmla="*/ 0 w 292"/>
                <a:gd name="T23" fmla="*/ 435 h 442"/>
                <a:gd name="T24" fmla="*/ 0 w 292"/>
                <a:gd name="T25" fmla="*/ 107 h 442"/>
                <a:gd name="T26" fmla="*/ 44 w 292"/>
                <a:gd name="T27" fmla="*/ 0 h 442"/>
                <a:gd name="T28" fmla="*/ 68 w 292"/>
                <a:gd name="T29" fmla="*/ 0 h 442"/>
                <a:gd name="T30" fmla="*/ 68 w 292"/>
                <a:gd name="T31" fmla="*/ 182 h 442"/>
                <a:gd name="T32" fmla="*/ 69 w 292"/>
                <a:gd name="T33" fmla="*/ 182 h 442"/>
                <a:gd name="T34" fmla="*/ 87 w 292"/>
                <a:gd name="T35" fmla="*/ 160 h 442"/>
                <a:gd name="T36" fmla="*/ 109 w 292"/>
                <a:gd name="T37" fmla="*/ 142 h 442"/>
                <a:gd name="T38" fmla="*/ 136 w 292"/>
                <a:gd name="T39" fmla="*/ 131 h 442"/>
                <a:gd name="T40" fmla="*/ 169 w 292"/>
                <a:gd name="T41" fmla="*/ 127 h 442"/>
                <a:gd name="T42" fmla="*/ 224 w 292"/>
                <a:gd name="T43" fmla="*/ 139 h 442"/>
                <a:gd name="T44" fmla="*/ 263 w 292"/>
                <a:gd name="T45" fmla="*/ 171 h 442"/>
                <a:gd name="T46" fmla="*/ 285 w 292"/>
                <a:gd name="T47" fmla="*/ 219 h 442"/>
                <a:gd name="T48" fmla="*/ 292 w 292"/>
                <a:gd name="T49" fmla="*/ 277 h 442"/>
                <a:gd name="T50" fmla="*/ 222 w 292"/>
                <a:gd name="T51" fmla="*/ 275 h 442"/>
                <a:gd name="T52" fmla="*/ 217 w 292"/>
                <a:gd name="T53" fmla="*/ 237 h 442"/>
                <a:gd name="T54" fmla="*/ 202 w 292"/>
                <a:gd name="T55" fmla="*/ 207 h 442"/>
                <a:gd name="T56" fmla="*/ 178 w 292"/>
                <a:gd name="T57" fmla="*/ 189 h 442"/>
                <a:gd name="T58" fmla="*/ 146 w 292"/>
                <a:gd name="T59" fmla="*/ 182 h 442"/>
                <a:gd name="T60" fmla="*/ 114 w 292"/>
                <a:gd name="T61" fmla="*/ 189 h 442"/>
                <a:gd name="T62" fmla="*/ 89 w 292"/>
                <a:gd name="T63" fmla="*/ 207 h 442"/>
                <a:gd name="T64" fmla="*/ 73 w 292"/>
                <a:gd name="T65" fmla="*/ 235 h 442"/>
                <a:gd name="T66" fmla="*/ 67 w 292"/>
                <a:gd name="T67" fmla="*/ 271 h 442"/>
                <a:gd name="T68" fmla="*/ 67 w 292"/>
                <a:gd name="T69" fmla="*/ 311 h 442"/>
                <a:gd name="T70" fmla="*/ 73 w 292"/>
                <a:gd name="T71" fmla="*/ 341 h 442"/>
                <a:gd name="T72" fmla="*/ 88 w 292"/>
                <a:gd name="T73" fmla="*/ 365 h 442"/>
                <a:gd name="T74" fmla="*/ 111 w 292"/>
                <a:gd name="T75" fmla="*/ 381 h 442"/>
                <a:gd name="T76" fmla="*/ 140 w 292"/>
                <a:gd name="T77" fmla="*/ 387 h 442"/>
                <a:gd name="T78" fmla="*/ 174 w 292"/>
                <a:gd name="T79" fmla="*/ 380 h 442"/>
                <a:gd name="T80" fmla="*/ 200 w 292"/>
                <a:gd name="T81" fmla="*/ 359 h 442"/>
                <a:gd name="T82" fmla="*/ 216 w 292"/>
                <a:gd name="T83" fmla="*/ 324 h 442"/>
                <a:gd name="T84" fmla="*/ 222 w 292"/>
                <a:gd name="T85" fmla="*/ 27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2" h="442">
                  <a:moveTo>
                    <a:pt x="292" y="277"/>
                  </a:moveTo>
                  <a:cubicBezTo>
                    <a:pt x="292" y="300"/>
                    <a:pt x="289" y="322"/>
                    <a:pt x="283" y="342"/>
                  </a:cubicBezTo>
                  <a:cubicBezTo>
                    <a:pt x="277" y="363"/>
                    <a:pt x="268" y="380"/>
                    <a:pt x="257" y="395"/>
                  </a:cubicBezTo>
                  <a:cubicBezTo>
                    <a:pt x="245" y="410"/>
                    <a:pt x="231" y="421"/>
                    <a:pt x="213" y="430"/>
                  </a:cubicBezTo>
                  <a:cubicBezTo>
                    <a:pt x="196" y="438"/>
                    <a:pt x="177" y="442"/>
                    <a:pt x="154" y="442"/>
                  </a:cubicBezTo>
                  <a:cubicBezTo>
                    <a:pt x="144" y="442"/>
                    <a:pt x="135" y="441"/>
                    <a:pt x="126" y="439"/>
                  </a:cubicBezTo>
                  <a:cubicBezTo>
                    <a:pt x="117" y="436"/>
                    <a:pt x="109" y="433"/>
                    <a:pt x="102" y="429"/>
                  </a:cubicBezTo>
                  <a:cubicBezTo>
                    <a:pt x="95" y="425"/>
                    <a:pt x="89" y="420"/>
                    <a:pt x="84" y="415"/>
                  </a:cubicBezTo>
                  <a:cubicBezTo>
                    <a:pt x="78" y="409"/>
                    <a:pt x="73" y="403"/>
                    <a:pt x="69" y="397"/>
                  </a:cubicBezTo>
                  <a:cubicBezTo>
                    <a:pt x="68" y="397"/>
                    <a:pt x="68" y="397"/>
                    <a:pt x="68" y="397"/>
                  </a:cubicBezTo>
                  <a:cubicBezTo>
                    <a:pt x="68" y="435"/>
                    <a:pt x="68" y="435"/>
                    <a:pt x="68" y="435"/>
                  </a:cubicBezTo>
                  <a:cubicBezTo>
                    <a:pt x="0" y="435"/>
                    <a:pt x="0" y="435"/>
                    <a:pt x="0" y="435"/>
                  </a:cubicBezTo>
                  <a:cubicBezTo>
                    <a:pt x="0" y="107"/>
                    <a:pt x="0" y="107"/>
                    <a:pt x="0" y="107"/>
                  </a:cubicBezTo>
                  <a:cubicBezTo>
                    <a:pt x="44" y="0"/>
                    <a:pt x="44" y="0"/>
                    <a:pt x="44" y="0"/>
                  </a:cubicBezTo>
                  <a:cubicBezTo>
                    <a:pt x="68" y="0"/>
                    <a:pt x="68" y="0"/>
                    <a:pt x="68" y="0"/>
                  </a:cubicBezTo>
                  <a:cubicBezTo>
                    <a:pt x="68" y="182"/>
                    <a:pt x="68" y="182"/>
                    <a:pt x="68" y="182"/>
                  </a:cubicBezTo>
                  <a:cubicBezTo>
                    <a:pt x="69" y="182"/>
                    <a:pt x="69" y="182"/>
                    <a:pt x="69" y="182"/>
                  </a:cubicBezTo>
                  <a:cubicBezTo>
                    <a:pt x="74" y="174"/>
                    <a:pt x="80" y="167"/>
                    <a:pt x="87" y="160"/>
                  </a:cubicBezTo>
                  <a:cubicBezTo>
                    <a:pt x="93" y="153"/>
                    <a:pt x="101" y="147"/>
                    <a:pt x="109" y="142"/>
                  </a:cubicBezTo>
                  <a:cubicBezTo>
                    <a:pt x="117" y="137"/>
                    <a:pt x="126" y="134"/>
                    <a:pt x="136" y="131"/>
                  </a:cubicBezTo>
                  <a:cubicBezTo>
                    <a:pt x="146" y="128"/>
                    <a:pt x="157" y="127"/>
                    <a:pt x="169" y="127"/>
                  </a:cubicBezTo>
                  <a:cubicBezTo>
                    <a:pt x="190" y="127"/>
                    <a:pt x="209" y="131"/>
                    <a:pt x="224" y="139"/>
                  </a:cubicBezTo>
                  <a:cubicBezTo>
                    <a:pt x="240" y="147"/>
                    <a:pt x="253" y="158"/>
                    <a:pt x="263" y="171"/>
                  </a:cubicBezTo>
                  <a:cubicBezTo>
                    <a:pt x="273" y="185"/>
                    <a:pt x="280" y="201"/>
                    <a:pt x="285" y="219"/>
                  </a:cubicBezTo>
                  <a:cubicBezTo>
                    <a:pt x="290" y="237"/>
                    <a:pt x="292" y="256"/>
                    <a:pt x="292" y="277"/>
                  </a:cubicBezTo>
                  <a:moveTo>
                    <a:pt x="222" y="275"/>
                  </a:moveTo>
                  <a:cubicBezTo>
                    <a:pt x="222" y="261"/>
                    <a:pt x="220" y="248"/>
                    <a:pt x="217" y="237"/>
                  </a:cubicBezTo>
                  <a:cubicBezTo>
                    <a:pt x="213" y="225"/>
                    <a:pt x="208" y="215"/>
                    <a:pt x="202" y="207"/>
                  </a:cubicBezTo>
                  <a:cubicBezTo>
                    <a:pt x="195" y="199"/>
                    <a:pt x="188" y="193"/>
                    <a:pt x="178" y="189"/>
                  </a:cubicBezTo>
                  <a:cubicBezTo>
                    <a:pt x="169" y="184"/>
                    <a:pt x="158" y="182"/>
                    <a:pt x="146" y="182"/>
                  </a:cubicBezTo>
                  <a:cubicBezTo>
                    <a:pt x="135" y="182"/>
                    <a:pt x="124" y="184"/>
                    <a:pt x="114" y="189"/>
                  </a:cubicBezTo>
                  <a:cubicBezTo>
                    <a:pt x="105" y="193"/>
                    <a:pt x="96" y="199"/>
                    <a:pt x="89" y="207"/>
                  </a:cubicBezTo>
                  <a:cubicBezTo>
                    <a:pt x="82" y="215"/>
                    <a:pt x="77" y="224"/>
                    <a:pt x="73" y="235"/>
                  </a:cubicBezTo>
                  <a:cubicBezTo>
                    <a:pt x="69" y="246"/>
                    <a:pt x="67" y="258"/>
                    <a:pt x="67" y="271"/>
                  </a:cubicBezTo>
                  <a:cubicBezTo>
                    <a:pt x="67" y="311"/>
                    <a:pt x="67" y="311"/>
                    <a:pt x="67" y="311"/>
                  </a:cubicBezTo>
                  <a:cubicBezTo>
                    <a:pt x="67" y="321"/>
                    <a:pt x="69" y="331"/>
                    <a:pt x="73" y="341"/>
                  </a:cubicBezTo>
                  <a:cubicBezTo>
                    <a:pt x="76" y="350"/>
                    <a:pt x="81" y="358"/>
                    <a:pt x="88" y="365"/>
                  </a:cubicBezTo>
                  <a:cubicBezTo>
                    <a:pt x="94" y="371"/>
                    <a:pt x="102" y="377"/>
                    <a:pt x="111" y="381"/>
                  </a:cubicBezTo>
                  <a:cubicBezTo>
                    <a:pt x="120" y="385"/>
                    <a:pt x="129" y="387"/>
                    <a:pt x="140" y="387"/>
                  </a:cubicBezTo>
                  <a:cubicBezTo>
                    <a:pt x="152" y="387"/>
                    <a:pt x="164" y="384"/>
                    <a:pt x="174" y="380"/>
                  </a:cubicBezTo>
                  <a:cubicBezTo>
                    <a:pt x="184" y="375"/>
                    <a:pt x="193" y="368"/>
                    <a:pt x="200" y="359"/>
                  </a:cubicBezTo>
                  <a:cubicBezTo>
                    <a:pt x="207" y="350"/>
                    <a:pt x="212" y="338"/>
                    <a:pt x="216" y="324"/>
                  </a:cubicBezTo>
                  <a:cubicBezTo>
                    <a:pt x="220" y="310"/>
                    <a:pt x="222" y="294"/>
                    <a:pt x="222" y="27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grpSp>
    </p:spTree>
    <p:extLst>
      <p:ext uri="{BB962C8B-B14F-4D97-AF65-F5344CB8AC3E}">
        <p14:creationId xmlns:p14="http://schemas.microsoft.com/office/powerpoint/2010/main" val="19044079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 BLUE">
    <p:bg>
      <p:bgPr>
        <a:solidFill>
          <a:srgbClr val="F12D2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pic>
        <p:nvPicPr>
          <p:cNvPr id="3" name="Picture 2"/>
          <p:cNvPicPr>
            <a:picLocks noChangeAspect="1"/>
          </p:cNvPicPr>
          <p:nvPr userDrawn="1"/>
        </p:nvPicPr>
        <p:blipFill>
          <a:blip r:embed="rId2"/>
          <a:stretch>
            <a:fillRect/>
          </a:stretch>
        </p:blipFill>
        <p:spPr>
          <a:xfrm>
            <a:off x="12322046" y="289511"/>
            <a:ext cx="666750" cy="5934075"/>
          </a:xfrm>
          <a:prstGeom prst="rect">
            <a:avLst/>
          </a:prstGeom>
          <a:solidFill>
            <a:srgbClr val="F12D2D"/>
          </a:solidFill>
        </p:spPr>
      </p:pic>
    </p:spTree>
    <p:extLst>
      <p:ext uri="{BB962C8B-B14F-4D97-AF65-F5344CB8AC3E}">
        <p14:creationId xmlns:p14="http://schemas.microsoft.com/office/powerpoint/2010/main" val="1834750369"/>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115272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2"/>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02242414"/>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7"/>
            <a:ext cx="8964248" cy="1158793"/>
          </a:xfrm>
          <a:noFill/>
        </p:spPr>
        <p:txBody>
          <a:bodyPr wrap="square" tIns="91440" bIns="91440" anchor="t" anchorCtr="0">
            <a:spAutoFit/>
          </a:bodyPr>
          <a:lstStyle>
            <a:lvl1pPr>
              <a:defRPr sz="7056"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8964247" cy="724246"/>
          </a:xfrm>
          <a:noFill/>
        </p:spPr>
        <p:txBody>
          <a:bodyPr wrap="square" lIns="182880" tIns="146304" rIns="182880" bIns="146304">
            <a:spAutoFit/>
          </a:bodyPr>
          <a:lstStyle>
            <a:lvl1pPr marL="0" indent="0">
              <a:spcBef>
                <a:spcPts val="0"/>
              </a:spcBef>
              <a:buNone/>
              <a:defRPr sz="3136"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987554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964247"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09198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845630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6443518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52750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02492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80600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066012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2237004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39094206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602714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9382946"/>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8212" y="6001918"/>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294"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1" y="3878574"/>
            <a:ext cx="7171337" cy="1792326"/>
          </a:xfrm>
          <a:noFill/>
        </p:spPr>
        <p:txBody>
          <a:bodyPr tIns="109728"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792091184"/>
      </p:ext>
    </p:extLst>
  </p:cSld>
  <p:clrMapOvr>
    <a:masterClrMapping/>
  </p:clrMapOvr>
  <p:transition spd="slow"/>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6954094"/>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817" y="0"/>
            <a:ext cx="12206819" cy="6871206"/>
          </a:xfrm>
          <a:prstGeom prst="rect">
            <a:avLst/>
          </a:prstGeom>
        </p:spPr>
      </p:pic>
      <p:sp>
        <p:nvSpPr>
          <p:cNvPr id="31" name="Rectangle 30"/>
          <p:cNvSpPr/>
          <p:nvPr userDrawn="1"/>
        </p:nvSpPr>
        <p:spPr bwMode="auto">
          <a:xfrm>
            <a:off x="-14819" y="76204"/>
            <a:ext cx="12204888" cy="6826008"/>
          </a:xfrm>
          <a:prstGeom prst="rect">
            <a:avLst/>
          </a:prstGeom>
          <a:solidFill>
            <a:schemeClr val="accent6">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17715" y="-40892"/>
            <a:ext cx="12282593" cy="10401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userDrawn="1"/>
        </p:nvPicPr>
        <p:blipFill>
          <a:blip r:embed="rId3"/>
          <a:stretch>
            <a:fillRect/>
          </a:stretch>
        </p:blipFill>
        <p:spPr>
          <a:xfrm>
            <a:off x="5799739" y="42460"/>
            <a:ext cx="592525" cy="592609"/>
          </a:xfrm>
          <a:prstGeom prst="rect">
            <a:avLst/>
          </a:prstGeom>
        </p:spPr>
      </p:pic>
      <p:pic>
        <p:nvPicPr>
          <p:cNvPr id="30" name="Picture 29"/>
          <p:cNvPicPr>
            <a:picLocks noChangeAspect="1"/>
          </p:cNvPicPr>
          <p:nvPr userDrawn="1"/>
        </p:nvPicPr>
        <p:blipFill>
          <a:blip r:embed="rId4"/>
          <a:stretch>
            <a:fillRect/>
          </a:stretch>
        </p:blipFill>
        <p:spPr>
          <a:xfrm>
            <a:off x="2294331" y="2933315"/>
            <a:ext cx="7658499" cy="1395862"/>
          </a:xfrm>
          <a:prstGeom prst="rect">
            <a:avLst/>
          </a:prstGeom>
        </p:spPr>
      </p:pic>
      <p:sp>
        <p:nvSpPr>
          <p:cNvPr id="33" name="Rectangle 32"/>
          <p:cNvSpPr/>
          <p:nvPr userDrawn="1"/>
        </p:nvSpPr>
        <p:spPr bwMode="auto">
          <a:xfrm>
            <a:off x="-17715" y="6793116"/>
            <a:ext cx="12282593" cy="10401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44721490"/>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Title Slide  ">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10426837" y="6289276"/>
            <a:ext cx="1343104" cy="288579"/>
          </a:xfrm>
          <a:prstGeom prst="rect">
            <a:avLst/>
          </a:prstGeom>
        </p:spPr>
      </p:pic>
      <p:sp>
        <p:nvSpPr>
          <p:cNvPr id="9" name="Title 1"/>
          <p:cNvSpPr>
            <a:spLocks noGrp="1"/>
          </p:cNvSpPr>
          <p:nvPr>
            <p:ph type="title" hasCustomPrompt="1"/>
          </p:nvPr>
        </p:nvSpPr>
        <p:spPr bwMode="ltGray">
          <a:xfrm>
            <a:off x="269240" y="2980726"/>
            <a:ext cx="10757099" cy="1320266"/>
          </a:xfrm>
          <a:noFill/>
        </p:spPr>
        <p:txBody>
          <a:bodyPr lIns="146304" tIns="91440" rIns="146304" bIns="91440" anchor="t" anchorCtr="0"/>
          <a:lstStyle>
            <a:lvl1pPr>
              <a:lnSpc>
                <a:spcPct val="100000"/>
              </a:lnSpc>
              <a:defRPr sz="5293" spc="-98" baseline="0">
                <a:solidFill>
                  <a:schemeClr val="accent1"/>
                </a:solidFill>
              </a:defRPr>
            </a:lvl1pPr>
          </a:lstStyle>
          <a:p>
            <a:r>
              <a:rPr lang="en-US" dirty="0"/>
              <a:t>Presentation title</a:t>
            </a:r>
          </a:p>
        </p:txBody>
      </p:sp>
      <p:sp>
        <p:nvSpPr>
          <p:cNvPr id="7" name="Text Placeholder 4"/>
          <p:cNvSpPr>
            <a:spLocks noGrp="1"/>
          </p:cNvSpPr>
          <p:nvPr>
            <p:ph type="body" sz="quarter" idx="12" hasCustomPrompt="1"/>
          </p:nvPr>
        </p:nvSpPr>
        <p:spPr bwMode="ltGray">
          <a:xfrm>
            <a:off x="269241" y="4303348"/>
            <a:ext cx="7171399" cy="2263584"/>
          </a:xfrm>
          <a:noFill/>
        </p:spPr>
        <p:txBody>
          <a:bodyPr lIns="182880" tIns="146304" rIns="182880" bIns="146304">
            <a:noAutofit/>
          </a:bodyPr>
          <a:lstStyle>
            <a:lvl1pPr marL="0" indent="0">
              <a:lnSpc>
                <a:spcPct val="100000"/>
              </a:lnSpc>
              <a:spcBef>
                <a:spcPts val="0"/>
              </a:spcBef>
              <a:buNone/>
              <a:defRPr sz="2157" spc="0" baseline="0">
                <a:solidFill>
                  <a:schemeClr val="accent1"/>
                </a:solidFill>
                <a:latin typeface="+mn-lt"/>
              </a:defRPr>
            </a:lvl1pPr>
          </a:lstStyle>
          <a:p>
            <a:pPr lvl="0"/>
            <a:r>
              <a:rPr lang="en-US" dirty="0"/>
              <a:t>Speaker Name</a:t>
            </a:r>
          </a:p>
        </p:txBody>
      </p:sp>
      <p:grpSp>
        <p:nvGrpSpPr>
          <p:cNvPr id="3" name="Group 4"/>
          <p:cNvGrpSpPr>
            <a:grpSpLocks noChangeAspect="1"/>
          </p:cNvGrpSpPr>
          <p:nvPr userDrawn="1"/>
        </p:nvGrpSpPr>
        <p:grpSpPr bwMode="auto">
          <a:xfrm>
            <a:off x="269239" y="440494"/>
            <a:ext cx="5330012" cy="1972656"/>
            <a:chOff x="1901" y="705"/>
            <a:chExt cx="4521" cy="1673"/>
          </a:xfrm>
        </p:grpSpPr>
        <p:sp>
          <p:nvSpPr>
            <p:cNvPr id="5" name="AutoShape 3"/>
            <p:cNvSpPr>
              <a:spLocks noChangeAspect="1" noChangeArrowheads="1" noTextEdit="1"/>
            </p:cNvSpPr>
            <p:nvPr userDrawn="1"/>
          </p:nvSpPr>
          <p:spPr bwMode="auto">
            <a:xfrm>
              <a:off x="1901" y="705"/>
              <a:ext cx="4521" cy="1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6" name="Rectangle 5"/>
            <p:cNvSpPr>
              <a:spLocks noChangeArrowheads="1"/>
            </p:cNvSpPr>
            <p:nvPr userDrawn="1"/>
          </p:nvSpPr>
          <p:spPr bwMode="auto">
            <a:xfrm>
              <a:off x="3718" y="705"/>
              <a:ext cx="2706" cy="167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8" name="Freeform 6"/>
            <p:cNvSpPr>
              <a:spLocks/>
            </p:cNvSpPr>
            <p:nvPr userDrawn="1"/>
          </p:nvSpPr>
          <p:spPr bwMode="auto">
            <a:xfrm>
              <a:off x="4094" y="1258"/>
              <a:ext cx="386" cy="560"/>
            </a:xfrm>
            <a:custGeom>
              <a:avLst/>
              <a:gdLst>
                <a:gd name="T0" fmla="*/ 386 w 386"/>
                <a:gd name="T1" fmla="*/ 59 h 560"/>
                <a:gd name="T2" fmla="*/ 225 w 386"/>
                <a:gd name="T3" fmla="*/ 59 h 560"/>
                <a:gd name="T4" fmla="*/ 225 w 386"/>
                <a:gd name="T5" fmla="*/ 560 h 560"/>
                <a:gd name="T6" fmla="*/ 161 w 386"/>
                <a:gd name="T7" fmla="*/ 560 h 560"/>
                <a:gd name="T8" fmla="*/ 161 w 386"/>
                <a:gd name="T9" fmla="*/ 59 h 560"/>
                <a:gd name="T10" fmla="*/ 0 w 386"/>
                <a:gd name="T11" fmla="*/ 59 h 560"/>
                <a:gd name="T12" fmla="*/ 0 w 386"/>
                <a:gd name="T13" fmla="*/ 0 h 560"/>
                <a:gd name="T14" fmla="*/ 386 w 386"/>
                <a:gd name="T15" fmla="*/ 0 h 560"/>
                <a:gd name="T16" fmla="*/ 386 w 386"/>
                <a:gd name="T17" fmla="*/ 59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6" h="560">
                  <a:moveTo>
                    <a:pt x="386" y="59"/>
                  </a:moveTo>
                  <a:lnTo>
                    <a:pt x="225" y="59"/>
                  </a:lnTo>
                  <a:lnTo>
                    <a:pt x="225" y="560"/>
                  </a:lnTo>
                  <a:lnTo>
                    <a:pt x="161" y="560"/>
                  </a:lnTo>
                  <a:lnTo>
                    <a:pt x="161" y="59"/>
                  </a:lnTo>
                  <a:lnTo>
                    <a:pt x="0" y="59"/>
                  </a:lnTo>
                  <a:lnTo>
                    <a:pt x="0" y="0"/>
                  </a:lnTo>
                  <a:lnTo>
                    <a:pt x="386" y="0"/>
                  </a:lnTo>
                  <a:lnTo>
                    <a:pt x="38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0" name="Freeform 7"/>
            <p:cNvSpPr>
              <a:spLocks noEditPoints="1"/>
            </p:cNvSpPr>
            <p:nvPr userDrawn="1"/>
          </p:nvSpPr>
          <p:spPr bwMode="auto">
            <a:xfrm>
              <a:off x="4496" y="1251"/>
              <a:ext cx="525" cy="576"/>
            </a:xfrm>
            <a:custGeom>
              <a:avLst/>
              <a:gdLst>
                <a:gd name="T0" fmla="*/ 110 w 222"/>
                <a:gd name="T1" fmla="*/ 243 h 243"/>
                <a:gd name="T2" fmla="*/ 30 w 222"/>
                <a:gd name="T3" fmla="*/ 210 h 243"/>
                <a:gd name="T4" fmla="*/ 0 w 222"/>
                <a:gd name="T5" fmla="*/ 124 h 243"/>
                <a:gd name="T6" fmla="*/ 30 w 222"/>
                <a:gd name="T7" fmla="*/ 33 h 243"/>
                <a:gd name="T8" fmla="*/ 114 w 222"/>
                <a:gd name="T9" fmla="*/ 0 h 243"/>
                <a:gd name="T10" fmla="*/ 192 w 222"/>
                <a:gd name="T11" fmla="*/ 32 h 243"/>
                <a:gd name="T12" fmla="*/ 222 w 222"/>
                <a:gd name="T13" fmla="*/ 118 h 243"/>
                <a:gd name="T14" fmla="*/ 192 w 222"/>
                <a:gd name="T15" fmla="*/ 209 h 243"/>
                <a:gd name="T16" fmla="*/ 110 w 222"/>
                <a:gd name="T17" fmla="*/ 243 h 243"/>
                <a:gd name="T18" fmla="*/ 112 w 222"/>
                <a:gd name="T19" fmla="*/ 24 h 243"/>
                <a:gd name="T20" fmla="*/ 52 w 222"/>
                <a:gd name="T21" fmla="*/ 51 h 243"/>
                <a:gd name="T22" fmla="*/ 28 w 222"/>
                <a:gd name="T23" fmla="*/ 121 h 243"/>
                <a:gd name="T24" fmla="*/ 51 w 222"/>
                <a:gd name="T25" fmla="*/ 191 h 243"/>
                <a:gd name="T26" fmla="*/ 110 w 222"/>
                <a:gd name="T27" fmla="*/ 218 h 243"/>
                <a:gd name="T28" fmla="*/ 171 w 222"/>
                <a:gd name="T29" fmla="*/ 193 h 243"/>
                <a:gd name="T30" fmla="*/ 193 w 222"/>
                <a:gd name="T31" fmla="*/ 122 h 243"/>
                <a:gd name="T32" fmla="*/ 172 w 222"/>
                <a:gd name="T33" fmla="*/ 50 h 243"/>
                <a:gd name="T34" fmla="*/ 112 w 222"/>
                <a:gd name="T35" fmla="*/ 24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 h="243">
                  <a:moveTo>
                    <a:pt x="110" y="243"/>
                  </a:moveTo>
                  <a:cubicBezTo>
                    <a:pt x="76" y="243"/>
                    <a:pt x="50" y="232"/>
                    <a:pt x="30" y="210"/>
                  </a:cubicBezTo>
                  <a:cubicBezTo>
                    <a:pt x="10" y="188"/>
                    <a:pt x="0" y="159"/>
                    <a:pt x="0" y="124"/>
                  </a:cubicBezTo>
                  <a:cubicBezTo>
                    <a:pt x="0" y="86"/>
                    <a:pt x="10" y="56"/>
                    <a:pt x="30" y="33"/>
                  </a:cubicBezTo>
                  <a:cubicBezTo>
                    <a:pt x="51" y="11"/>
                    <a:pt x="79" y="0"/>
                    <a:pt x="114" y="0"/>
                  </a:cubicBezTo>
                  <a:cubicBezTo>
                    <a:pt x="146" y="0"/>
                    <a:pt x="172" y="10"/>
                    <a:pt x="192" y="32"/>
                  </a:cubicBezTo>
                  <a:cubicBezTo>
                    <a:pt x="212" y="54"/>
                    <a:pt x="222" y="83"/>
                    <a:pt x="222" y="118"/>
                  </a:cubicBezTo>
                  <a:cubicBezTo>
                    <a:pt x="222" y="157"/>
                    <a:pt x="212" y="187"/>
                    <a:pt x="192" y="209"/>
                  </a:cubicBezTo>
                  <a:cubicBezTo>
                    <a:pt x="171" y="232"/>
                    <a:pt x="144" y="243"/>
                    <a:pt x="110" y="243"/>
                  </a:cubicBezTo>
                  <a:close/>
                  <a:moveTo>
                    <a:pt x="112" y="24"/>
                  </a:moveTo>
                  <a:cubicBezTo>
                    <a:pt x="87" y="24"/>
                    <a:pt x="67" y="33"/>
                    <a:pt x="52" y="51"/>
                  </a:cubicBezTo>
                  <a:cubicBezTo>
                    <a:pt x="36" y="69"/>
                    <a:pt x="28" y="92"/>
                    <a:pt x="28" y="121"/>
                  </a:cubicBezTo>
                  <a:cubicBezTo>
                    <a:pt x="28" y="150"/>
                    <a:pt x="36" y="174"/>
                    <a:pt x="51" y="191"/>
                  </a:cubicBezTo>
                  <a:cubicBezTo>
                    <a:pt x="66" y="209"/>
                    <a:pt x="86" y="218"/>
                    <a:pt x="110" y="218"/>
                  </a:cubicBezTo>
                  <a:cubicBezTo>
                    <a:pt x="136" y="218"/>
                    <a:pt x="156" y="209"/>
                    <a:pt x="171" y="193"/>
                  </a:cubicBezTo>
                  <a:cubicBezTo>
                    <a:pt x="186" y="176"/>
                    <a:pt x="193" y="152"/>
                    <a:pt x="193" y="122"/>
                  </a:cubicBezTo>
                  <a:cubicBezTo>
                    <a:pt x="193" y="91"/>
                    <a:pt x="186" y="67"/>
                    <a:pt x="172" y="50"/>
                  </a:cubicBezTo>
                  <a:cubicBezTo>
                    <a:pt x="157" y="33"/>
                    <a:pt x="137" y="24"/>
                    <a:pt x="112"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1" name="Freeform 8"/>
            <p:cNvSpPr>
              <a:spLocks/>
            </p:cNvSpPr>
            <p:nvPr userDrawn="1"/>
          </p:nvSpPr>
          <p:spPr bwMode="auto">
            <a:xfrm>
              <a:off x="5123" y="1258"/>
              <a:ext cx="414" cy="569"/>
            </a:xfrm>
            <a:custGeom>
              <a:avLst/>
              <a:gdLst>
                <a:gd name="T0" fmla="*/ 175 w 175"/>
                <a:gd name="T1" fmla="*/ 141 h 240"/>
                <a:gd name="T2" fmla="*/ 86 w 175"/>
                <a:gd name="T3" fmla="*/ 240 h 240"/>
                <a:gd name="T4" fmla="*/ 0 w 175"/>
                <a:gd name="T5" fmla="*/ 144 h 240"/>
                <a:gd name="T6" fmla="*/ 0 w 175"/>
                <a:gd name="T7" fmla="*/ 0 h 240"/>
                <a:gd name="T8" fmla="*/ 28 w 175"/>
                <a:gd name="T9" fmla="*/ 0 h 240"/>
                <a:gd name="T10" fmla="*/ 28 w 175"/>
                <a:gd name="T11" fmla="*/ 143 h 240"/>
                <a:gd name="T12" fmla="*/ 89 w 175"/>
                <a:gd name="T13" fmla="*/ 215 h 240"/>
                <a:gd name="T14" fmla="*/ 148 w 175"/>
                <a:gd name="T15" fmla="*/ 145 h 240"/>
                <a:gd name="T16" fmla="*/ 148 w 175"/>
                <a:gd name="T17" fmla="*/ 0 h 240"/>
                <a:gd name="T18" fmla="*/ 175 w 175"/>
                <a:gd name="T19" fmla="*/ 0 h 240"/>
                <a:gd name="T20" fmla="*/ 175 w 175"/>
                <a:gd name="T21" fmla="*/ 14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5" h="240">
                  <a:moveTo>
                    <a:pt x="175" y="141"/>
                  </a:moveTo>
                  <a:cubicBezTo>
                    <a:pt x="175" y="207"/>
                    <a:pt x="146" y="240"/>
                    <a:pt x="86" y="240"/>
                  </a:cubicBezTo>
                  <a:cubicBezTo>
                    <a:pt x="29" y="240"/>
                    <a:pt x="0" y="208"/>
                    <a:pt x="0" y="144"/>
                  </a:cubicBezTo>
                  <a:cubicBezTo>
                    <a:pt x="0" y="0"/>
                    <a:pt x="0" y="0"/>
                    <a:pt x="0" y="0"/>
                  </a:cubicBezTo>
                  <a:cubicBezTo>
                    <a:pt x="28" y="0"/>
                    <a:pt x="28" y="0"/>
                    <a:pt x="28" y="0"/>
                  </a:cubicBezTo>
                  <a:cubicBezTo>
                    <a:pt x="28" y="143"/>
                    <a:pt x="28" y="143"/>
                    <a:pt x="28" y="143"/>
                  </a:cubicBezTo>
                  <a:cubicBezTo>
                    <a:pt x="28" y="191"/>
                    <a:pt x="48" y="215"/>
                    <a:pt x="89" y="215"/>
                  </a:cubicBezTo>
                  <a:cubicBezTo>
                    <a:pt x="128" y="215"/>
                    <a:pt x="148" y="192"/>
                    <a:pt x="148" y="145"/>
                  </a:cubicBezTo>
                  <a:cubicBezTo>
                    <a:pt x="148" y="0"/>
                    <a:pt x="148" y="0"/>
                    <a:pt x="148" y="0"/>
                  </a:cubicBezTo>
                  <a:cubicBezTo>
                    <a:pt x="175" y="0"/>
                    <a:pt x="175" y="0"/>
                    <a:pt x="175" y="0"/>
                  </a:cubicBezTo>
                  <a:lnTo>
                    <a:pt x="175" y="1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2" name="Freeform 9"/>
            <p:cNvSpPr>
              <a:spLocks noEditPoints="1"/>
            </p:cNvSpPr>
            <p:nvPr userDrawn="1"/>
          </p:nvSpPr>
          <p:spPr bwMode="auto">
            <a:xfrm>
              <a:off x="5677" y="1258"/>
              <a:ext cx="400" cy="560"/>
            </a:xfrm>
            <a:custGeom>
              <a:avLst/>
              <a:gdLst>
                <a:gd name="T0" fmla="*/ 169 w 169"/>
                <a:gd name="T1" fmla="*/ 236 h 236"/>
                <a:gd name="T2" fmla="*/ 136 w 169"/>
                <a:gd name="T3" fmla="*/ 236 h 236"/>
                <a:gd name="T4" fmla="*/ 97 w 169"/>
                <a:gd name="T5" fmla="*/ 170 h 236"/>
                <a:gd name="T6" fmla="*/ 86 w 169"/>
                <a:gd name="T7" fmla="*/ 154 h 236"/>
                <a:gd name="T8" fmla="*/ 76 w 169"/>
                <a:gd name="T9" fmla="*/ 144 h 236"/>
                <a:gd name="T10" fmla="*/ 64 w 169"/>
                <a:gd name="T11" fmla="*/ 138 h 236"/>
                <a:gd name="T12" fmla="*/ 50 w 169"/>
                <a:gd name="T13" fmla="*/ 136 h 236"/>
                <a:gd name="T14" fmla="*/ 28 w 169"/>
                <a:gd name="T15" fmla="*/ 136 h 236"/>
                <a:gd name="T16" fmla="*/ 28 w 169"/>
                <a:gd name="T17" fmla="*/ 236 h 236"/>
                <a:gd name="T18" fmla="*/ 0 w 169"/>
                <a:gd name="T19" fmla="*/ 236 h 236"/>
                <a:gd name="T20" fmla="*/ 0 w 169"/>
                <a:gd name="T21" fmla="*/ 0 h 236"/>
                <a:gd name="T22" fmla="*/ 70 w 169"/>
                <a:gd name="T23" fmla="*/ 0 h 236"/>
                <a:gd name="T24" fmla="*/ 99 w 169"/>
                <a:gd name="T25" fmla="*/ 4 h 236"/>
                <a:gd name="T26" fmla="*/ 121 w 169"/>
                <a:gd name="T27" fmla="*/ 16 h 236"/>
                <a:gd name="T28" fmla="*/ 137 w 169"/>
                <a:gd name="T29" fmla="*/ 36 h 236"/>
                <a:gd name="T30" fmla="*/ 142 w 169"/>
                <a:gd name="T31" fmla="*/ 63 h 236"/>
                <a:gd name="T32" fmla="*/ 138 w 169"/>
                <a:gd name="T33" fmla="*/ 86 h 236"/>
                <a:gd name="T34" fmla="*/ 128 w 169"/>
                <a:gd name="T35" fmla="*/ 104 h 236"/>
                <a:gd name="T36" fmla="*/ 111 w 169"/>
                <a:gd name="T37" fmla="*/ 118 h 236"/>
                <a:gd name="T38" fmla="*/ 90 w 169"/>
                <a:gd name="T39" fmla="*/ 126 h 236"/>
                <a:gd name="T40" fmla="*/ 90 w 169"/>
                <a:gd name="T41" fmla="*/ 127 h 236"/>
                <a:gd name="T42" fmla="*/ 100 w 169"/>
                <a:gd name="T43" fmla="*/ 133 h 236"/>
                <a:gd name="T44" fmla="*/ 108 w 169"/>
                <a:gd name="T45" fmla="*/ 141 h 236"/>
                <a:gd name="T46" fmla="*/ 116 w 169"/>
                <a:gd name="T47" fmla="*/ 151 h 236"/>
                <a:gd name="T48" fmla="*/ 125 w 169"/>
                <a:gd name="T49" fmla="*/ 165 h 236"/>
                <a:gd name="T50" fmla="*/ 169 w 169"/>
                <a:gd name="T51" fmla="*/ 236 h 236"/>
                <a:gd name="T52" fmla="*/ 28 w 169"/>
                <a:gd name="T53" fmla="*/ 25 h 236"/>
                <a:gd name="T54" fmla="*/ 28 w 169"/>
                <a:gd name="T55" fmla="*/ 111 h 236"/>
                <a:gd name="T56" fmla="*/ 65 w 169"/>
                <a:gd name="T57" fmla="*/ 111 h 236"/>
                <a:gd name="T58" fmla="*/ 84 w 169"/>
                <a:gd name="T59" fmla="*/ 108 h 236"/>
                <a:gd name="T60" fmla="*/ 99 w 169"/>
                <a:gd name="T61" fmla="*/ 99 h 236"/>
                <a:gd name="T62" fmla="*/ 109 w 169"/>
                <a:gd name="T63" fmla="*/ 84 h 236"/>
                <a:gd name="T64" fmla="*/ 113 w 169"/>
                <a:gd name="T65" fmla="*/ 65 h 236"/>
                <a:gd name="T66" fmla="*/ 101 w 169"/>
                <a:gd name="T67" fmla="*/ 36 h 236"/>
                <a:gd name="T68" fmla="*/ 65 w 169"/>
                <a:gd name="T69" fmla="*/ 25 h 236"/>
                <a:gd name="T70" fmla="*/ 28 w 169"/>
                <a:gd name="T71"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9" h="236">
                  <a:moveTo>
                    <a:pt x="169" y="236"/>
                  </a:moveTo>
                  <a:cubicBezTo>
                    <a:pt x="136" y="236"/>
                    <a:pt x="136" y="236"/>
                    <a:pt x="136" y="236"/>
                  </a:cubicBezTo>
                  <a:cubicBezTo>
                    <a:pt x="97" y="170"/>
                    <a:pt x="97" y="170"/>
                    <a:pt x="97" y="170"/>
                  </a:cubicBezTo>
                  <a:cubicBezTo>
                    <a:pt x="93" y="164"/>
                    <a:pt x="90" y="158"/>
                    <a:pt x="86" y="154"/>
                  </a:cubicBezTo>
                  <a:cubicBezTo>
                    <a:pt x="83" y="150"/>
                    <a:pt x="79" y="146"/>
                    <a:pt x="76" y="144"/>
                  </a:cubicBezTo>
                  <a:cubicBezTo>
                    <a:pt x="72" y="141"/>
                    <a:pt x="68" y="139"/>
                    <a:pt x="64" y="138"/>
                  </a:cubicBezTo>
                  <a:cubicBezTo>
                    <a:pt x="60" y="136"/>
                    <a:pt x="56" y="136"/>
                    <a:pt x="50" y="136"/>
                  </a:cubicBezTo>
                  <a:cubicBezTo>
                    <a:pt x="28" y="136"/>
                    <a:pt x="28" y="136"/>
                    <a:pt x="28" y="136"/>
                  </a:cubicBezTo>
                  <a:cubicBezTo>
                    <a:pt x="28" y="236"/>
                    <a:pt x="28" y="236"/>
                    <a:pt x="28" y="236"/>
                  </a:cubicBezTo>
                  <a:cubicBezTo>
                    <a:pt x="0" y="236"/>
                    <a:pt x="0" y="236"/>
                    <a:pt x="0" y="236"/>
                  </a:cubicBezTo>
                  <a:cubicBezTo>
                    <a:pt x="0" y="0"/>
                    <a:pt x="0" y="0"/>
                    <a:pt x="0" y="0"/>
                  </a:cubicBezTo>
                  <a:cubicBezTo>
                    <a:pt x="70" y="0"/>
                    <a:pt x="70" y="0"/>
                    <a:pt x="70" y="0"/>
                  </a:cubicBezTo>
                  <a:cubicBezTo>
                    <a:pt x="81" y="0"/>
                    <a:pt x="90" y="2"/>
                    <a:pt x="99" y="4"/>
                  </a:cubicBezTo>
                  <a:cubicBezTo>
                    <a:pt x="108" y="7"/>
                    <a:pt x="115" y="11"/>
                    <a:pt x="121" y="16"/>
                  </a:cubicBezTo>
                  <a:cubicBezTo>
                    <a:pt x="128" y="21"/>
                    <a:pt x="133" y="28"/>
                    <a:pt x="137" y="36"/>
                  </a:cubicBezTo>
                  <a:cubicBezTo>
                    <a:pt x="140" y="43"/>
                    <a:pt x="142" y="53"/>
                    <a:pt x="142" y="63"/>
                  </a:cubicBezTo>
                  <a:cubicBezTo>
                    <a:pt x="142" y="71"/>
                    <a:pt x="141" y="79"/>
                    <a:pt x="138" y="86"/>
                  </a:cubicBezTo>
                  <a:cubicBezTo>
                    <a:pt x="136" y="93"/>
                    <a:pt x="132" y="99"/>
                    <a:pt x="128" y="104"/>
                  </a:cubicBezTo>
                  <a:cubicBezTo>
                    <a:pt x="123" y="109"/>
                    <a:pt x="118" y="114"/>
                    <a:pt x="111" y="118"/>
                  </a:cubicBezTo>
                  <a:cubicBezTo>
                    <a:pt x="105" y="121"/>
                    <a:pt x="98" y="124"/>
                    <a:pt x="90" y="126"/>
                  </a:cubicBezTo>
                  <a:cubicBezTo>
                    <a:pt x="90" y="127"/>
                    <a:pt x="90" y="127"/>
                    <a:pt x="90" y="127"/>
                  </a:cubicBezTo>
                  <a:cubicBezTo>
                    <a:pt x="94" y="129"/>
                    <a:pt x="97" y="131"/>
                    <a:pt x="100" y="133"/>
                  </a:cubicBezTo>
                  <a:cubicBezTo>
                    <a:pt x="103" y="135"/>
                    <a:pt x="106" y="138"/>
                    <a:pt x="108" y="141"/>
                  </a:cubicBezTo>
                  <a:cubicBezTo>
                    <a:pt x="111" y="144"/>
                    <a:pt x="114" y="148"/>
                    <a:pt x="116" y="151"/>
                  </a:cubicBezTo>
                  <a:cubicBezTo>
                    <a:pt x="119" y="155"/>
                    <a:pt x="122" y="160"/>
                    <a:pt x="125" y="165"/>
                  </a:cubicBezTo>
                  <a:lnTo>
                    <a:pt x="169" y="236"/>
                  </a:lnTo>
                  <a:close/>
                  <a:moveTo>
                    <a:pt x="28" y="25"/>
                  </a:moveTo>
                  <a:cubicBezTo>
                    <a:pt x="28" y="111"/>
                    <a:pt x="28" y="111"/>
                    <a:pt x="28" y="111"/>
                  </a:cubicBezTo>
                  <a:cubicBezTo>
                    <a:pt x="65" y="111"/>
                    <a:pt x="65" y="111"/>
                    <a:pt x="65" y="111"/>
                  </a:cubicBezTo>
                  <a:cubicBezTo>
                    <a:pt x="72" y="111"/>
                    <a:pt x="78" y="110"/>
                    <a:pt x="84" y="108"/>
                  </a:cubicBezTo>
                  <a:cubicBezTo>
                    <a:pt x="90" y="106"/>
                    <a:pt x="95" y="103"/>
                    <a:pt x="99" y="99"/>
                  </a:cubicBezTo>
                  <a:cubicBezTo>
                    <a:pt x="104" y="95"/>
                    <a:pt x="107" y="90"/>
                    <a:pt x="109" y="84"/>
                  </a:cubicBezTo>
                  <a:cubicBezTo>
                    <a:pt x="112" y="79"/>
                    <a:pt x="113" y="72"/>
                    <a:pt x="113" y="65"/>
                  </a:cubicBezTo>
                  <a:cubicBezTo>
                    <a:pt x="113" y="53"/>
                    <a:pt x="109" y="43"/>
                    <a:pt x="101" y="36"/>
                  </a:cubicBezTo>
                  <a:cubicBezTo>
                    <a:pt x="93" y="29"/>
                    <a:pt x="81" y="25"/>
                    <a:pt x="65" y="25"/>
                  </a:cubicBezTo>
                  <a:lnTo>
                    <a:pt x="28"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3" name="Rectangle 10"/>
            <p:cNvSpPr>
              <a:spLocks noChangeArrowheads="1"/>
            </p:cNvSpPr>
            <p:nvPr userDrawn="1"/>
          </p:nvSpPr>
          <p:spPr bwMode="auto">
            <a:xfrm>
              <a:off x="1901" y="705"/>
              <a:ext cx="1666" cy="167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4" name="Freeform 11"/>
            <p:cNvSpPr>
              <a:spLocks/>
            </p:cNvSpPr>
            <p:nvPr userDrawn="1"/>
          </p:nvSpPr>
          <p:spPr bwMode="auto">
            <a:xfrm>
              <a:off x="2109" y="1016"/>
              <a:ext cx="516" cy="1032"/>
            </a:xfrm>
            <a:custGeom>
              <a:avLst/>
              <a:gdLst>
                <a:gd name="T0" fmla="*/ 92 w 516"/>
                <a:gd name="T1" fmla="*/ 1032 h 1032"/>
                <a:gd name="T2" fmla="*/ 0 w 516"/>
                <a:gd name="T3" fmla="*/ 1032 h 1032"/>
                <a:gd name="T4" fmla="*/ 424 w 516"/>
                <a:gd name="T5" fmla="*/ 0 h 1032"/>
                <a:gd name="T6" fmla="*/ 516 w 516"/>
                <a:gd name="T7" fmla="*/ 0 h 1032"/>
                <a:gd name="T8" fmla="*/ 92 w 516"/>
                <a:gd name="T9" fmla="*/ 1032 h 1032"/>
              </a:gdLst>
              <a:ahLst/>
              <a:cxnLst>
                <a:cxn ang="0">
                  <a:pos x="T0" y="T1"/>
                </a:cxn>
                <a:cxn ang="0">
                  <a:pos x="T2" y="T3"/>
                </a:cxn>
                <a:cxn ang="0">
                  <a:pos x="T4" y="T5"/>
                </a:cxn>
                <a:cxn ang="0">
                  <a:pos x="T6" y="T7"/>
                </a:cxn>
                <a:cxn ang="0">
                  <a:pos x="T8" y="T9"/>
                </a:cxn>
              </a:cxnLst>
              <a:rect l="0" t="0" r="r" b="b"/>
              <a:pathLst>
                <a:path w="516" h="1032">
                  <a:moveTo>
                    <a:pt x="92" y="1032"/>
                  </a:moveTo>
                  <a:lnTo>
                    <a:pt x="0" y="1032"/>
                  </a:lnTo>
                  <a:lnTo>
                    <a:pt x="424" y="0"/>
                  </a:lnTo>
                  <a:lnTo>
                    <a:pt x="516" y="0"/>
                  </a:lnTo>
                  <a:lnTo>
                    <a:pt x="92" y="10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5" name="Freeform 12"/>
            <p:cNvSpPr>
              <a:spLocks noEditPoints="1"/>
            </p:cNvSpPr>
            <p:nvPr userDrawn="1"/>
          </p:nvSpPr>
          <p:spPr bwMode="auto">
            <a:xfrm>
              <a:off x="2668" y="1016"/>
              <a:ext cx="690" cy="1049"/>
            </a:xfrm>
            <a:custGeom>
              <a:avLst/>
              <a:gdLst>
                <a:gd name="T0" fmla="*/ 292 w 292"/>
                <a:gd name="T1" fmla="*/ 277 h 442"/>
                <a:gd name="T2" fmla="*/ 283 w 292"/>
                <a:gd name="T3" fmla="*/ 342 h 442"/>
                <a:gd name="T4" fmla="*/ 257 w 292"/>
                <a:gd name="T5" fmla="*/ 395 h 442"/>
                <a:gd name="T6" fmla="*/ 213 w 292"/>
                <a:gd name="T7" fmla="*/ 430 h 442"/>
                <a:gd name="T8" fmla="*/ 154 w 292"/>
                <a:gd name="T9" fmla="*/ 442 h 442"/>
                <a:gd name="T10" fmla="*/ 126 w 292"/>
                <a:gd name="T11" fmla="*/ 439 h 442"/>
                <a:gd name="T12" fmla="*/ 102 w 292"/>
                <a:gd name="T13" fmla="*/ 429 h 442"/>
                <a:gd name="T14" fmla="*/ 84 w 292"/>
                <a:gd name="T15" fmla="*/ 415 h 442"/>
                <a:gd name="T16" fmla="*/ 69 w 292"/>
                <a:gd name="T17" fmla="*/ 397 h 442"/>
                <a:gd name="T18" fmla="*/ 68 w 292"/>
                <a:gd name="T19" fmla="*/ 397 h 442"/>
                <a:gd name="T20" fmla="*/ 68 w 292"/>
                <a:gd name="T21" fmla="*/ 435 h 442"/>
                <a:gd name="T22" fmla="*/ 0 w 292"/>
                <a:gd name="T23" fmla="*/ 435 h 442"/>
                <a:gd name="T24" fmla="*/ 0 w 292"/>
                <a:gd name="T25" fmla="*/ 107 h 442"/>
                <a:gd name="T26" fmla="*/ 44 w 292"/>
                <a:gd name="T27" fmla="*/ 0 h 442"/>
                <a:gd name="T28" fmla="*/ 68 w 292"/>
                <a:gd name="T29" fmla="*/ 0 h 442"/>
                <a:gd name="T30" fmla="*/ 68 w 292"/>
                <a:gd name="T31" fmla="*/ 182 h 442"/>
                <a:gd name="T32" fmla="*/ 69 w 292"/>
                <a:gd name="T33" fmla="*/ 182 h 442"/>
                <a:gd name="T34" fmla="*/ 87 w 292"/>
                <a:gd name="T35" fmla="*/ 160 h 442"/>
                <a:gd name="T36" fmla="*/ 109 w 292"/>
                <a:gd name="T37" fmla="*/ 142 h 442"/>
                <a:gd name="T38" fmla="*/ 136 w 292"/>
                <a:gd name="T39" fmla="*/ 131 h 442"/>
                <a:gd name="T40" fmla="*/ 169 w 292"/>
                <a:gd name="T41" fmla="*/ 127 h 442"/>
                <a:gd name="T42" fmla="*/ 224 w 292"/>
                <a:gd name="T43" fmla="*/ 139 h 442"/>
                <a:gd name="T44" fmla="*/ 263 w 292"/>
                <a:gd name="T45" fmla="*/ 171 h 442"/>
                <a:gd name="T46" fmla="*/ 285 w 292"/>
                <a:gd name="T47" fmla="*/ 219 h 442"/>
                <a:gd name="T48" fmla="*/ 292 w 292"/>
                <a:gd name="T49" fmla="*/ 277 h 442"/>
                <a:gd name="T50" fmla="*/ 222 w 292"/>
                <a:gd name="T51" fmla="*/ 275 h 442"/>
                <a:gd name="T52" fmla="*/ 217 w 292"/>
                <a:gd name="T53" fmla="*/ 237 h 442"/>
                <a:gd name="T54" fmla="*/ 202 w 292"/>
                <a:gd name="T55" fmla="*/ 207 h 442"/>
                <a:gd name="T56" fmla="*/ 178 w 292"/>
                <a:gd name="T57" fmla="*/ 189 h 442"/>
                <a:gd name="T58" fmla="*/ 146 w 292"/>
                <a:gd name="T59" fmla="*/ 182 h 442"/>
                <a:gd name="T60" fmla="*/ 114 w 292"/>
                <a:gd name="T61" fmla="*/ 189 h 442"/>
                <a:gd name="T62" fmla="*/ 89 w 292"/>
                <a:gd name="T63" fmla="*/ 207 h 442"/>
                <a:gd name="T64" fmla="*/ 73 w 292"/>
                <a:gd name="T65" fmla="*/ 235 h 442"/>
                <a:gd name="T66" fmla="*/ 67 w 292"/>
                <a:gd name="T67" fmla="*/ 271 h 442"/>
                <a:gd name="T68" fmla="*/ 67 w 292"/>
                <a:gd name="T69" fmla="*/ 311 h 442"/>
                <a:gd name="T70" fmla="*/ 73 w 292"/>
                <a:gd name="T71" fmla="*/ 341 h 442"/>
                <a:gd name="T72" fmla="*/ 88 w 292"/>
                <a:gd name="T73" fmla="*/ 365 h 442"/>
                <a:gd name="T74" fmla="*/ 111 w 292"/>
                <a:gd name="T75" fmla="*/ 381 h 442"/>
                <a:gd name="T76" fmla="*/ 140 w 292"/>
                <a:gd name="T77" fmla="*/ 387 h 442"/>
                <a:gd name="T78" fmla="*/ 174 w 292"/>
                <a:gd name="T79" fmla="*/ 380 h 442"/>
                <a:gd name="T80" fmla="*/ 200 w 292"/>
                <a:gd name="T81" fmla="*/ 359 h 442"/>
                <a:gd name="T82" fmla="*/ 216 w 292"/>
                <a:gd name="T83" fmla="*/ 324 h 442"/>
                <a:gd name="T84" fmla="*/ 222 w 292"/>
                <a:gd name="T85" fmla="*/ 27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2" h="442">
                  <a:moveTo>
                    <a:pt x="292" y="277"/>
                  </a:moveTo>
                  <a:cubicBezTo>
                    <a:pt x="292" y="300"/>
                    <a:pt x="289" y="322"/>
                    <a:pt x="283" y="342"/>
                  </a:cubicBezTo>
                  <a:cubicBezTo>
                    <a:pt x="277" y="363"/>
                    <a:pt x="268" y="380"/>
                    <a:pt x="257" y="395"/>
                  </a:cubicBezTo>
                  <a:cubicBezTo>
                    <a:pt x="245" y="410"/>
                    <a:pt x="231" y="421"/>
                    <a:pt x="213" y="430"/>
                  </a:cubicBezTo>
                  <a:cubicBezTo>
                    <a:pt x="196" y="438"/>
                    <a:pt x="177" y="442"/>
                    <a:pt x="154" y="442"/>
                  </a:cubicBezTo>
                  <a:cubicBezTo>
                    <a:pt x="144" y="442"/>
                    <a:pt x="135" y="441"/>
                    <a:pt x="126" y="439"/>
                  </a:cubicBezTo>
                  <a:cubicBezTo>
                    <a:pt x="117" y="436"/>
                    <a:pt x="109" y="433"/>
                    <a:pt x="102" y="429"/>
                  </a:cubicBezTo>
                  <a:cubicBezTo>
                    <a:pt x="95" y="425"/>
                    <a:pt x="89" y="420"/>
                    <a:pt x="84" y="415"/>
                  </a:cubicBezTo>
                  <a:cubicBezTo>
                    <a:pt x="78" y="409"/>
                    <a:pt x="73" y="403"/>
                    <a:pt x="69" y="397"/>
                  </a:cubicBezTo>
                  <a:cubicBezTo>
                    <a:pt x="68" y="397"/>
                    <a:pt x="68" y="397"/>
                    <a:pt x="68" y="397"/>
                  </a:cubicBezTo>
                  <a:cubicBezTo>
                    <a:pt x="68" y="435"/>
                    <a:pt x="68" y="435"/>
                    <a:pt x="68" y="435"/>
                  </a:cubicBezTo>
                  <a:cubicBezTo>
                    <a:pt x="0" y="435"/>
                    <a:pt x="0" y="435"/>
                    <a:pt x="0" y="435"/>
                  </a:cubicBezTo>
                  <a:cubicBezTo>
                    <a:pt x="0" y="107"/>
                    <a:pt x="0" y="107"/>
                    <a:pt x="0" y="107"/>
                  </a:cubicBezTo>
                  <a:cubicBezTo>
                    <a:pt x="44" y="0"/>
                    <a:pt x="44" y="0"/>
                    <a:pt x="44" y="0"/>
                  </a:cubicBezTo>
                  <a:cubicBezTo>
                    <a:pt x="68" y="0"/>
                    <a:pt x="68" y="0"/>
                    <a:pt x="68" y="0"/>
                  </a:cubicBezTo>
                  <a:cubicBezTo>
                    <a:pt x="68" y="182"/>
                    <a:pt x="68" y="182"/>
                    <a:pt x="68" y="182"/>
                  </a:cubicBezTo>
                  <a:cubicBezTo>
                    <a:pt x="69" y="182"/>
                    <a:pt x="69" y="182"/>
                    <a:pt x="69" y="182"/>
                  </a:cubicBezTo>
                  <a:cubicBezTo>
                    <a:pt x="74" y="174"/>
                    <a:pt x="80" y="167"/>
                    <a:pt x="87" y="160"/>
                  </a:cubicBezTo>
                  <a:cubicBezTo>
                    <a:pt x="93" y="153"/>
                    <a:pt x="101" y="147"/>
                    <a:pt x="109" y="142"/>
                  </a:cubicBezTo>
                  <a:cubicBezTo>
                    <a:pt x="117" y="137"/>
                    <a:pt x="126" y="134"/>
                    <a:pt x="136" y="131"/>
                  </a:cubicBezTo>
                  <a:cubicBezTo>
                    <a:pt x="146" y="128"/>
                    <a:pt x="157" y="127"/>
                    <a:pt x="169" y="127"/>
                  </a:cubicBezTo>
                  <a:cubicBezTo>
                    <a:pt x="190" y="127"/>
                    <a:pt x="209" y="131"/>
                    <a:pt x="224" y="139"/>
                  </a:cubicBezTo>
                  <a:cubicBezTo>
                    <a:pt x="240" y="147"/>
                    <a:pt x="253" y="158"/>
                    <a:pt x="263" y="171"/>
                  </a:cubicBezTo>
                  <a:cubicBezTo>
                    <a:pt x="273" y="185"/>
                    <a:pt x="280" y="201"/>
                    <a:pt x="285" y="219"/>
                  </a:cubicBezTo>
                  <a:cubicBezTo>
                    <a:pt x="290" y="237"/>
                    <a:pt x="292" y="256"/>
                    <a:pt x="292" y="277"/>
                  </a:cubicBezTo>
                  <a:moveTo>
                    <a:pt x="222" y="275"/>
                  </a:moveTo>
                  <a:cubicBezTo>
                    <a:pt x="222" y="261"/>
                    <a:pt x="220" y="248"/>
                    <a:pt x="217" y="237"/>
                  </a:cubicBezTo>
                  <a:cubicBezTo>
                    <a:pt x="213" y="225"/>
                    <a:pt x="208" y="215"/>
                    <a:pt x="202" y="207"/>
                  </a:cubicBezTo>
                  <a:cubicBezTo>
                    <a:pt x="195" y="199"/>
                    <a:pt x="188" y="193"/>
                    <a:pt x="178" y="189"/>
                  </a:cubicBezTo>
                  <a:cubicBezTo>
                    <a:pt x="169" y="184"/>
                    <a:pt x="158" y="182"/>
                    <a:pt x="146" y="182"/>
                  </a:cubicBezTo>
                  <a:cubicBezTo>
                    <a:pt x="135" y="182"/>
                    <a:pt x="124" y="184"/>
                    <a:pt x="114" y="189"/>
                  </a:cubicBezTo>
                  <a:cubicBezTo>
                    <a:pt x="105" y="193"/>
                    <a:pt x="96" y="199"/>
                    <a:pt x="89" y="207"/>
                  </a:cubicBezTo>
                  <a:cubicBezTo>
                    <a:pt x="82" y="215"/>
                    <a:pt x="77" y="224"/>
                    <a:pt x="73" y="235"/>
                  </a:cubicBezTo>
                  <a:cubicBezTo>
                    <a:pt x="69" y="246"/>
                    <a:pt x="67" y="258"/>
                    <a:pt x="67" y="271"/>
                  </a:cubicBezTo>
                  <a:cubicBezTo>
                    <a:pt x="67" y="311"/>
                    <a:pt x="67" y="311"/>
                    <a:pt x="67" y="311"/>
                  </a:cubicBezTo>
                  <a:cubicBezTo>
                    <a:pt x="67" y="321"/>
                    <a:pt x="69" y="331"/>
                    <a:pt x="73" y="341"/>
                  </a:cubicBezTo>
                  <a:cubicBezTo>
                    <a:pt x="76" y="350"/>
                    <a:pt x="81" y="358"/>
                    <a:pt x="88" y="365"/>
                  </a:cubicBezTo>
                  <a:cubicBezTo>
                    <a:pt x="94" y="371"/>
                    <a:pt x="102" y="377"/>
                    <a:pt x="111" y="381"/>
                  </a:cubicBezTo>
                  <a:cubicBezTo>
                    <a:pt x="120" y="385"/>
                    <a:pt x="129" y="387"/>
                    <a:pt x="140" y="387"/>
                  </a:cubicBezTo>
                  <a:cubicBezTo>
                    <a:pt x="152" y="387"/>
                    <a:pt x="164" y="384"/>
                    <a:pt x="174" y="380"/>
                  </a:cubicBezTo>
                  <a:cubicBezTo>
                    <a:pt x="184" y="375"/>
                    <a:pt x="193" y="368"/>
                    <a:pt x="200" y="359"/>
                  </a:cubicBezTo>
                  <a:cubicBezTo>
                    <a:pt x="207" y="350"/>
                    <a:pt x="212" y="338"/>
                    <a:pt x="216" y="324"/>
                  </a:cubicBezTo>
                  <a:cubicBezTo>
                    <a:pt x="220" y="310"/>
                    <a:pt x="222" y="294"/>
                    <a:pt x="222" y="27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grpSp>
    </p:spTree>
    <p:extLst>
      <p:ext uri="{BB962C8B-B14F-4D97-AF65-F5344CB8AC3E}">
        <p14:creationId xmlns:p14="http://schemas.microsoft.com/office/powerpoint/2010/main" val="2919189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Demo slide_Accent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94067" y="1953628"/>
            <a:ext cx="7514819" cy="2716378"/>
          </a:xfrm>
          <a:noFill/>
        </p:spPr>
        <p:txBody>
          <a:bodyPr tIns="91440" bIns="91440" anchor="t" anchorCtr="0"/>
          <a:lstStyle>
            <a:lvl1pPr>
              <a:defRPr sz="7056" spc="-98" baseline="0">
                <a:gradFill>
                  <a:gsLst>
                    <a:gs pos="5833">
                      <a:schemeClr val="accent1"/>
                    </a:gs>
                    <a:gs pos="18000">
                      <a:schemeClr val="tx1"/>
                    </a:gs>
                  </a:gsLst>
                  <a:lin ang="5400000" scaled="0"/>
                </a:gradFill>
              </a:defRPr>
            </a:lvl1pPr>
          </a:lstStyle>
          <a:p>
            <a:r>
              <a:rPr lang="en-US" dirty="0"/>
              <a:t>Demo title</a:t>
            </a:r>
          </a:p>
        </p:txBody>
      </p:sp>
      <p:sp>
        <p:nvSpPr>
          <p:cNvPr id="5" name="Text Placeholder 4"/>
          <p:cNvSpPr>
            <a:spLocks noGrp="1"/>
          </p:cNvSpPr>
          <p:nvPr userDrawn="1">
            <p:ph type="body" sz="quarter" idx="12" hasCustomPrompt="1"/>
          </p:nvPr>
        </p:nvSpPr>
        <p:spPr>
          <a:xfrm>
            <a:off x="2794068" y="4183528"/>
            <a:ext cx="9860674" cy="1793881"/>
          </a:xfrm>
          <a:noFill/>
        </p:spPr>
        <p:txBody>
          <a:bodyPr lIns="146304" tIns="91440" rIns="146304" bIns="91440">
            <a:noAutofit/>
          </a:bodyPr>
          <a:lstStyle>
            <a:lvl1pPr marL="0" indent="0">
              <a:spcBef>
                <a:spcPts val="0"/>
              </a:spcBef>
              <a:buNone/>
              <a:defRPr sz="2353" spc="0" baseline="0">
                <a:gradFill>
                  <a:gsLst>
                    <a:gs pos="0">
                      <a:schemeClr val="tx1"/>
                    </a:gs>
                    <a:gs pos="100000">
                      <a:schemeClr val="accent1"/>
                    </a:gs>
                  </a:gsLst>
                  <a:lin ang="5400000" scaled="0"/>
                </a:gradFill>
                <a:latin typeface="+mn-lt"/>
              </a:defRPr>
            </a:lvl1pPr>
          </a:lstStyle>
          <a:p>
            <a:pPr lvl="0"/>
            <a:r>
              <a:rPr lang="en-US" dirty="0"/>
              <a:t>Speaker Name</a:t>
            </a:r>
          </a:p>
        </p:txBody>
      </p:sp>
      <p:grpSp>
        <p:nvGrpSpPr>
          <p:cNvPr id="35" name="Group 34"/>
          <p:cNvGrpSpPr/>
          <p:nvPr userDrawn="1"/>
        </p:nvGrpSpPr>
        <p:grpSpPr>
          <a:xfrm>
            <a:off x="634065" y="2084621"/>
            <a:ext cx="1802167" cy="2511982"/>
            <a:chOff x="274638" y="0"/>
            <a:chExt cx="1254126" cy="1747838"/>
          </a:xfrm>
        </p:grpSpPr>
        <p:sp>
          <p:nvSpPr>
            <p:cNvPr id="33" name="Freeform 19"/>
            <p:cNvSpPr>
              <a:spLocks/>
            </p:cNvSpPr>
            <p:nvPr userDrawn="1"/>
          </p:nvSpPr>
          <p:spPr bwMode="auto">
            <a:xfrm>
              <a:off x="654051" y="0"/>
              <a:ext cx="874713" cy="1747838"/>
            </a:xfrm>
            <a:custGeom>
              <a:avLst/>
              <a:gdLst>
                <a:gd name="T0" fmla="*/ 0 w 551"/>
                <a:gd name="T1" fmla="*/ 1101 h 1101"/>
                <a:gd name="T2" fmla="*/ 97 w 551"/>
                <a:gd name="T3" fmla="*/ 1101 h 1101"/>
                <a:gd name="T4" fmla="*/ 551 w 551"/>
                <a:gd name="T5" fmla="*/ 0 h 1101"/>
                <a:gd name="T6" fmla="*/ 453 w 551"/>
                <a:gd name="T7" fmla="*/ 0 h 1101"/>
                <a:gd name="T8" fmla="*/ 0 w 551"/>
                <a:gd name="T9" fmla="*/ 1101 h 1101"/>
              </a:gdLst>
              <a:ahLst/>
              <a:cxnLst>
                <a:cxn ang="0">
                  <a:pos x="T0" y="T1"/>
                </a:cxn>
                <a:cxn ang="0">
                  <a:pos x="T2" y="T3"/>
                </a:cxn>
                <a:cxn ang="0">
                  <a:pos x="T4" y="T5"/>
                </a:cxn>
                <a:cxn ang="0">
                  <a:pos x="T6" y="T7"/>
                </a:cxn>
                <a:cxn ang="0">
                  <a:pos x="T8" y="T9"/>
                </a:cxn>
              </a:cxnLst>
              <a:rect l="0" t="0" r="r" b="b"/>
              <a:pathLst>
                <a:path w="551" h="1101">
                  <a:moveTo>
                    <a:pt x="0" y="1101"/>
                  </a:moveTo>
                  <a:lnTo>
                    <a:pt x="97" y="1101"/>
                  </a:lnTo>
                  <a:lnTo>
                    <a:pt x="551" y="0"/>
                  </a:lnTo>
                  <a:lnTo>
                    <a:pt x="453" y="0"/>
                  </a:lnTo>
                  <a:lnTo>
                    <a:pt x="0" y="110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34" name="Freeform 20"/>
            <p:cNvSpPr>
              <a:spLocks/>
            </p:cNvSpPr>
            <p:nvPr userDrawn="1"/>
          </p:nvSpPr>
          <p:spPr bwMode="auto">
            <a:xfrm>
              <a:off x="274638" y="0"/>
              <a:ext cx="877888" cy="1747838"/>
            </a:xfrm>
            <a:custGeom>
              <a:avLst/>
              <a:gdLst>
                <a:gd name="T0" fmla="*/ 456 w 553"/>
                <a:gd name="T1" fmla="*/ 0 h 1101"/>
                <a:gd name="T2" fmla="*/ 0 w 553"/>
                <a:gd name="T3" fmla="*/ 1101 h 1101"/>
                <a:gd name="T4" fmla="*/ 98 w 553"/>
                <a:gd name="T5" fmla="*/ 1101 h 1101"/>
                <a:gd name="T6" fmla="*/ 553 w 553"/>
                <a:gd name="T7" fmla="*/ 0 h 1101"/>
                <a:gd name="T8" fmla="*/ 456 w 553"/>
                <a:gd name="T9" fmla="*/ 0 h 1101"/>
              </a:gdLst>
              <a:ahLst/>
              <a:cxnLst>
                <a:cxn ang="0">
                  <a:pos x="T0" y="T1"/>
                </a:cxn>
                <a:cxn ang="0">
                  <a:pos x="T2" y="T3"/>
                </a:cxn>
                <a:cxn ang="0">
                  <a:pos x="T4" y="T5"/>
                </a:cxn>
                <a:cxn ang="0">
                  <a:pos x="T6" y="T7"/>
                </a:cxn>
                <a:cxn ang="0">
                  <a:pos x="T8" y="T9"/>
                </a:cxn>
              </a:cxnLst>
              <a:rect l="0" t="0" r="r" b="b"/>
              <a:pathLst>
                <a:path w="553" h="1101">
                  <a:moveTo>
                    <a:pt x="456" y="0"/>
                  </a:moveTo>
                  <a:lnTo>
                    <a:pt x="0" y="1101"/>
                  </a:lnTo>
                  <a:lnTo>
                    <a:pt x="98" y="1101"/>
                  </a:lnTo>
                  <a:lnTo>
                    <a:pt x="553" y="0"/>
                  </a:lnTo>
                  <a:lnTo>
                    <a:pt x="456"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grpSp>
    </p:spTree>
    <p:extLst>
      <p:ext uri="{BB962C8B-B14F-4D97-AF65-F5344CB8AC3E}">
        <p14:creationId xmlns:p14="http://schemas.microsoft.com/office/powerpoint/2010/main" val="2904419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emo slide_Accent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94067" y="1953628"/>
            <a:ext cx="7514819" cy="2716378"/>
          </a:xfrm>
          <a:noFill/>
        </p:spPr>
        <p:txBody>
          <a:bodyPr tIns="91440" bIns="91440" anchor="t" anchorCtr="0"/>
          <a:lstStyle>
            <a:lvl1pPr>
              <a:defRPr sz="7056" spc="-98" baseline="0">
                <a:gradFill>
                  <a:gsLst>
                    <a:gs pos="1250">
                      <a:schemeClr val="bg1"/>
                    </a:gs>
                    <a:gs pos="100000">
                      <a:schemeClr val="bg1"/>
                    </a:gs>
                  </a:gsLst>
                  <a:lin ang="5400000" scaled="0"/>
                </a:gradFill>
              </a:defRPr>
            </a:lvl1pPr>
          </a:lstStyle>
          <a:p>
            <a:r>
              <a:rPr lang="en-US" dirty="0"/>
              <a:t>Demo title</a:t>
            </a:r>
          </a:p>
        </p:txBody>
      </p:sp>
      <p:sp>
        <p:nvSpPr>
          <p:cNvPr id="5" name="Text Placeholder 4"/>
          <p:cNvSpPr>
            <a:spLocks noGrp="1"/>
          </p:cNvSpPr>
          <p:nvPr userDrawn="1">
            <p:ph type="body" sz="quarter" idx="12" hasCustomPrompt="1"/>
          </p:nvPr>
        </p:nvSpPr>
        <p:spPr>
          <a:xfrm>
            <a:off x="2794068" y="4183528"/>
            <a:ext cx="9860674" cy="1793881"/>
          </a:xfrm>
          <a:noFill/>
        </p:spPr>
        <p:txBody>
          <a:bodyPr lIns="146304" tIns="91440" rIns="146304" bIns="91440">
            <a:noAutofit/>
          </a:bodyPr>
          <a:lstStyle>
            <a:lvl1pPr marL="0" indent="0">
              <a:spcBef>
                <a:spcPts val="0"/>
              </a:spcBef>
              <a:buNone/>
              <a:defRPr sz="2353" spc="0" baseline="0">
                <a:gradFill>
                  <a:gsLst>
                    <a:gs pos="1250">
                      <a:schemeClr val="bg1"/>
                    </a:gs>
                    <a:gs pos="100000">
                      <a:schemeClr val="bg1"/>
                    </a:gs>
                  </a:gsLst>
                  <a:lin ang="5400000" scaled="0"/>
                </a:gradFill>
                <a:latin typeface="+mn-lt"/>
              </a:defRPr>
            </a:lvl1pPr>
          </a:lstStyle>
          <a:p>
            <a:pPr lvl="0"/>
            <a:r>
              <a:rPr lang="en-US" dirty="0"/>
              <a:t>Speaker Name</a:t>
            </a:r>
          </a:p>
        </p:txBody>
      </p:sp>
      <p:grpSp>
        <p:nvGrpSpPr>
          <p:cNvPr id="35" name="Group 34"/>
          <p:cNvGrpSpPr/>
          <p:nvPr userDrawn="1"/>
        </p:nvGrpSpPr>
        <p:grpSpPr>
          <a:xfrm>
            <a:off x="634065" y="2084621"/>
            <a:ext cx="1802167" cy="2511982"/>
            <a:chOff x="274638" y="0"/>
            <a:chExt cx="1254126" cy="1747838"/>
          </a:xfrm>
          <a:solidFill>
            <a:schemeClr val="bg1"/>
          </a:solidFill>
        </p:grpSpPr>
        <p:sp>
          <p:nvSpPr>
            <p:cNvPr id="33" name="Freeform 19"/>
            <p:cNvSpPr>
              <a:spLocks/>
            </p:cNvSpPr>
            <p:nvPr userDrawn="1"/>
          </p:nvSpPr>
          <p:spPr bwMode="auto">
            <a:xfrm>
              <a:off x="654051" y="0"/>
              <a:ext cx="874713" cy="1747838"/>
            </a:xfrm>
            <a:custGeom>
              <a:avLst/>
              <a:gdLst>
                <a:gd name="T0" fmla="*/ 0 w 551"/>
                <a:gd name="T1" fmla="*/ 1101 h 1101"/>
                <a:gd name="T2" fmla="*/ 97 w 551"/>
                <a:gd name="T3" fmla="*/ 1101 h 1101"/>
                <a:gd name="T4" fmla="*/ 551 w 551"/>
                <a:gd name="T5" fmla="*/ 0 h 1101"/>
                <a:gd name="T6" fmla="*/ 453 w 551"/>
                <a:gd name="T7" fmla="*/ 0 h 1101"/>
                <a:gd name="T8" fmla="*/ 0 w 551"/>
                <a:gd name="T9" fmla="*/ 1101 h 1101"/>
              </a:gdLst>
              <a:ahLst/>
              <a:cxnLst>
                <a:cxn ang="0">
                  <a:pos x="T0" y="T1"/>
                </a:cxn>
                <a:cxn ang="0">
                  <a:pos x="T2" y="T3"/>
                </a:cxn>
                <a:cxn ang="0">
                  <a:pos x="T4" y="T5"/>
                </a:cxn>
                <a:cxn ang="0">
                  <a:pos x="T6" y="T7"/>
                </a:cxn>
                <a:cxn ang="0">
                  <a:pos x="T8" y="T9"/>
                </a:cxn>
              </a:cxnLst>
              <a:rect l="0" t="0" r="r" b="b"/>
              <a:pathLst>
                <a:path w="551" h="1101">
                  <a:moveTo>
                    <a:pt x="0" y="1101"/>
                  </a:moveTo>
                  <a:lnTo>
                    <a:pt x="97" y="1101"/>
                  </a:lnTo>
                  <a:lnTo>
                    <a:pt x="551" y="0"/>
                  </a:lnTo>
                  <a:lnTo>
                    <a:pt x="453" y="0"/>
                  </a:lnTo>
                  <a:lnTo>
                    <a:pt x="0" y="1101"/>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34" name="Freeform 20"/>
            <p:cNvSpPr>
              <a:spLocks/>
            </p:cNvSpPr>
            <p:nvPr userDrawn="1"/>
          </p:nvSpPr>
          <p:spPr bwMode="auto">
            <a:xfrm>
              <a:off x="274638" y="0"/>
              <a:ext cx="877888" cy="1747838"/>
            </a:xfrm>
            <a:custGeom>
              <a:avLst/>
              <a:gdLst>
                <a:gd name="T0" fmla="*/ 456 w 553"/>
                <a:gd name="T1" fmla="*/ 0 h 1101"/>
                <a:gd name="T2" fmla="*/ 0 w 553"/>
                <a:gd name="T3" fmla="*/ 1101 h 1101"/>
                <a:gd name="T4" fmla="*/ 98 w 553"/>
                <a:gd name="T5" fmla="*/ 1101 h 1101"/>
                <a:gd name="T6" fmla="*/ 553 w 553"/>
                <a:gd name="T7" fmla="*/ 0 h 1101"/>
                <a:gd name="T8" fmla="*/ 456 w 553"/>
                <a:gd name="T9" fmla="*/ 0 h 1101"/>
              </a:gdLst>
              <a:ahLst/>
              <a:cxnLst>
                <a:cxn ang="0">
                  <a:pos x="T0" y="T1"/>
                </a:cxn>
                <a:cxn ang="0">
                  <a:pos x="T2" y="T3"/>
                </a:cxn>
                <a:cxn ang="0">
                  <a:pos x="T4" y="T5"/>
                </a:cxn>
                <a:cxn ang="0">
                  <a:pos x="T6" y="T7"/>
                </a:cxn>
                <a:cxn ang="0">
                  <a:pos x="T8" y="T9"/>
                </a:cxn>
              </a:cxnLst>
              <a:rect l="0" t="0" r="r" b="b"/>
              <a:pathLst>
                <a:path w="553" h="1101">
                  <a:moveTo>
                    <a:pt x="456" y="0"/>
                  </a:moveTo>
                  <a:lnTo>
                    <a:pt x="0" y="1101"/>
                  </a:lnTo>
                  <a:lnTo>
                    <a:pt x="98" y="1101"/>
                  </a:lnTo>
                  <a:lnTo>
                    <a:pt x="553" y="0"/>
                  </a:lnTo>
                  <a:lnTo>
                    <a:pt x="456"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grpSp>
    </p:spTree>
    <p:extLst>
      <p:ext uri="{BB962C8B-B14F-4D97-AF65-F5344CB8AC3E}">
        <p14:creationId xmlns:p14="http://schemas.microsoft.com/office/powerpoint/2010/main" val="1899624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Title -accent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37635" y="2666551"/>
            <a:ext cx="12818875" cy="1796217"/>
          </a:xfrm>
          <a:noFill/>
        </p:spPr>
        <p:txBody>
          <a:bodyPr tIns="91440" bIns="91440" anchor="t" anchorCtr="0"/>
          <a:lstStyle>
            <a:lvl1pPr>
              <a:defRPr sz="9409" spc="-98" baseline="0">
                <a:gradFill>
                  <a:gsLst>
                    <a:gs pos="100000">
                      <a:schemeClr val="tx1"/>
                    </a:gs>
                    <a:gs pos="0">
                      <a:schemeClr val="tx1"/>
                    </a:gs>
                  </a:gsLst>
                  <a:lin ang="5400000" scaled="0"/>
                </a:gradFill>
              </a:defRPr>
            </a:lvl1pPr>
          </a:lstStyle>
          <a:p>
            <a:r>
              <a:rPr lang="en-US" dirty="0"/>
              <a:t>Section title</a:t>
            </a:r>
          </a:p>
        </p:txBody>
      </p:sp>
      <p:pic>
        <p:nvPicPr>
          <p:cNvPr id="3" name="Picture 2"/>
          <p:cNvPicPr>
            <a:picLocks noChangeAspect="1"/>
          </p:cNvPicPr>
          <p:nvPr userDrawn="1"/>
        </p:nvPicPr>
        <p:blipFill>
          <a:blip r:embed="rId2"/>
          <a:stretch>
            <a:fillRect/>
          </a:stretch>
        </p:blipFill>
        <p:spPr>
          <a:xfrm>
            <a:off x="-5377" y="2915309"/>
            <a:ext cx="897489" cy="897615"/>
          </a:xfrm>
          <a:prstGeom prst="rect">
            <a:avLst/>
          </a:prstGeom>
        </p:spPr>
      </p:pic>
      <p:sp>
        <p:nvSpPr>
          <p:cNvPr id="4" name="Rectangle 3"/>
          <p:cNvSpPr/>
          <p:nvPr userDrawn="1"/>
        </p:nvSpPr>
        <p:spPr bwMode="auto">
          <a:xfrm>
            <a:off x="-45295" y="-706281"/>
            <a:ext cx="12282593" cy="1730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578053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2" name="TextBox 1"/>
          <p:cNvSpPr txBox="1"/>
          <p:nvPr userDrawn="1"/>
        </p:nvSpPr>
        <p:spPr>
          <a:xfrm>
            <a:off x="283308" y="5954047"/>
            <a:ext cx="2898985"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a:t>
            </a:r>
            <a:r>
              <a:rPr lang="en-US" sz="2353" dirty="0" err="1">
                <a:gradFill>
                  <a:gsLst>
                    <a:gs pos="2917">
                      <a:schemeClr val="tx1"/>
                    </a:gs>
                    <a:gs pos="30000">
                      <a:schemeClr val="tx1"/>
                    </a:gs>
                  </a:gsLst>
                  <a:lin ang="5400000" scaled="0"/>
                </a:gradFill>
              </a:rPr>
              <a:t>MSInnovationDay</a:t>
            </a:r>
            <a:endParaRPr lang="en-US" sz="2353"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61785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Section Title ">
    <p:bg>
      <p:bgPr>
        <a:solidFill>
          <a:schemeClr val="tx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auto">
          <a:xfrm>
            <a:off x="2" y="2915310"/>
            <a:ext cx="898023" cy="897615"/>
            <a:chOff x="2519" y="2231"/>
            <a:chExt cx="1673" cy="1672"/>
          </a:xfrm>
        </p:grpSpPr>
        <p:sp>
          <p:nvSpPr>
            <p:cNvPr id="6" name="AutoShape 3"/>
            <p:cNvSpPr>
              <a:spLocks noChangeAspect="1" noChangeArrowheads="1" noTextEdit="1"/>
            </p:cNvSpPr>
            <p:nvPr userDrawn="1"/>
          </p:nvSpPr>
          <p:spPr bwMode="auto">
            <a:xfrm>
              <a:off x="2519" y="2231"/>
              <a:ext cx="1673" cy="1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 name="Rectangle 5"/>
            <p:cNvSpPr>
              <a:spLocks noChangeArrowheads="1"/>
            </p:cNvSpPr>
            <p:nvPr userDrawn="1"/>
          </p:nvSpPr>
          <p:spPr bwMode="auto">
            <a:xfrm>
              <a:off x="2519" y="2231"/>
              <a:ext cx="1671" cy="16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6"/>
            <p:cNvSpPr>
              <a:spLocks/>
            </p:cNvSpPr>
            <p:nvPr userDrawn="1"/>
          </p:nvSpPr>
          <p:spPr bwMode="auto">
            <a:xfrm>
              <a:off x="2728" y="2542"/>
              <a:ext cx="517" cy="1031"/>
            </a:xfrm>
            <a:custGeom>
              <a:avLst/>
              <a:gdLst>
                <a:gd name="T0" fmla="*/ 92 w 517"/>
                <a:gd name="T1" fmla="*/ 1031 h 1031"/>
                <a:gd name="T2" fmla="*/ 0 w 517"/>
                <a:gd name="T3" fmla="*/ 1031 h 1031"/>
                <a:gd name="T4" fmla="*/ 425 w 517"/>
                <a:gd name="T5" fmla="*/ 0 h 1031"/>
                <a:gd name="T6" fmla="*/ 517 w 517"/>
                <a:gd name="T7" fmla="*/ 0 h 1031"/>
                <a:gd name="T8" fmla="*/ 92 w 517"/>
                <a:gd name="T9" fmla="*/ 1031 h 1031"/>
              </a:gdLst>
              <a:ahLst/>
              <a:cxnLst>
                <a:cxn ang="0">
                  <a:pos x="T0" y="T1"/>
                </a:cxn>
                <a:cxn ang="0">
                  <a:pos x="T2" y="T3"/>
                </a:cxn>
                <a:cxn ang="0">
                  <a:pos x="T4" y="T5"/>
                </a:cxn>
                <a:cxn ang="0">
                  <a:pos x="T6" y="T7"/>
                </a:cxn>
                <a:cxn ang="0">
                  <a:pos x="T8" y="T9"/>
                </a:cxn>
              </a:cxnLst>
              <a:rect l="0" t="0" r="r" b="b"/>
              <a:pathLst>
                <a:path w="517" h="1031">
                  <a:moveTo>
                    <a:pt x="92" y="1031"/>
                  </a:moveTo>
                  <a:lnTo>
                    <a:pt x="0" y="1031"/>
                  </a:lnTo>
                  <a:lnTo>
                    <a:pt x="425" y="0"/>
                  </a:lnTo>
                  <a:lnTo>
                    <a:pt x="517" y="0"/>
                  </a:lnTo>
                  <a:lnTo>
                    <a:pt x="92" y="10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 name="Freeform 7"/>
            <p:cNvSpPr>
              <a:spLocks noEditPoints="1"/>
            </p:cNvSpPr>
            <p:nvPr userDrawn="1"/>
          </p:nvSpPr>
          <p:spPr bwMode="auto">
            <a:xfrm>
              <a:off x="3288" y="2542"/>
              <a:ext cx="693" cy="1048"/>
            </a:xfrm>
            <a:custGeom>
              <a:avLst/>
              <a:gdLst>
                <a:gd name="T0" fmla="*/ 292 w 292"/>
                <a:gd name="T1" fmla="*/ 276 h 442"/>
                <a:gd name="T2" fmla="*/ 283 w 292"/>
                <a:gd name="T3" fmla="*/ 342 h 442"/>
                <a:gd name="T4" fmla="*/ 257 w 292"/>
                <a:gd name="T5" fmla="*/ 395 h 442"/>
                <a:gd name="T6" fmla="*/ 213 w 292"/>
                <a:gd name="T7" fmla="*/ 430 h 442"/>
                <a:gd name="T8" fmla="*/ 154 w 292"/>
                <a:gd name="T9" fmla="*/ 442 h 442"/>
                <a:gd name="T10" fmla="*/ 126 w 292"/>
                <a:gd name="T11" fmla="*/ 439 h 442"/>
                <a:gd name="T12" fmla="*/ 102 w 292"/>
                <a:gd name="T13" fmla="*/ 429 h 442"/>
                <a:gd name="T14" fmla="*/ 84 w 292"/>
                <a:gd name="T15" fmla="*/ 415 h 442"/>
                <a:gd name="T16" fmla="*/ 69 w 292"/>
                <a:gd name="T17" fmla="*/ 397 h 442"/>
                <a:gd name="T18" fmla="*/ 68 w 292"/>
                <a:gd name="T19" fmla="*/ 397 h 442"/>
                <a:gd name="T20" fmla="*/ 68 w 292"/>
                <a:gd name="T21" fmla="*/ 435 h 442"/>
                <a:gd name="T22" fmla="*/ 0 w 292"/>
                <a:gd name="T23" fmla="*/ 435 h 442"/>
                <a:gd name="T24" fmla="*/ 0 w 292"/>
                <a:gd name="T25" fmla="*/ 107 h 442"/>
                <a:gd name="T26" fmla="*/ 44 w 292"/>
                <a:gd name="T27" fmla="*/ 0 h 442"/>
                <a:gd name="T28" fmla="*/ 68 w 292"/>
                <a:gd name="T29" fmla="*/ 0 h 442"/>
                <a:gd name="T30" fmla="*/ 68 w 292"/>
                <a:gd name="T31" fmla="*/ 182 h 442"/>
                <a:gd name="T32" fmla="*/ 69 w 292"/>
                <a:gd name="T33" fmla="*/ 182 h 442"/>
                <a:gd name="T34" fmla="*/ 87 w 292"/>
                <a:gd name="T35" fmla="*/ 160 h 442"/>
                <a:gd name="T36" fmla="*/ 109 w 292"/>
                <a:gd name="T37" fmla="*/ 142 h 442"/>
                <a:gd name="T38" fmla="*/ 136 w 292"/>
                <a:gd name="T39" fmla="*/ 131 h 442"/>
                <a:gd name="T40" fmla="*/ 169 w 292"/>
                <a:gd name="T41" fmla="*/ 127 h 442"/>
                <a:gd name="T42" fmla="*/ 224 w 292"/>
                <a:gd name="T43" fmla="*/ 139 h 442"/>
                <a:gd name="T44" fmla="*/ 263 w 292"/>
                <a:gd name="T45" fmla="*/ 171 h 442"/>
                <a:gd name="T46" fmla="*/ 285 w 292"/>
                <a:gd name="T47" fmla="*/ 219 h 442"/>
                <a:gd name="T48" fmla="*/ 292 w 292"/>
                <a:gd name="T49" fmla="*/ 276 h 442"/>
                <a:gd name="T50" fmla="*/ 222 w 292"/>
                <a:gd name="T51" fmla="*/ 275 h 442"/>
                <a:gd name="T52" fmla="*/ 217 w 292"/>
                <a:gd name="T53" fmla="*/ 237 h 442"/>
                <a:gd name="T54" fmla="*/ 202 w 292"/>
                <a:gd name="T55" fmla="*/ 207 h 442"/>
                <a:gd name="T56" fmla="*/ 178 w 292"/>
                <a:gd name="T57" fmla="*/ 189 h 442"/>
                <a:gd name="T58" fmla="*/ 146 w 292"/>
                <a:gd name="T59" fmla="*/ 182 h 442"/>
                <a:gd name="T60" fmla="*/ 114 w 292"/>
                <a:gd name="T61" fmla="*/ 189 h 442"/>
                <a:gd name="T62" fmla="*/ 89 w 292"/>
                <a:gd name="T63" fmla="*/ 207 h 442"/>
                <a:gd name="T64" fmla="*/ 73 w 292"/>
                <a:gd name="T65" fmla="*/ 235 h 442"/>
                <a:gd name="T66" fmla="*/ 67 w 292"/>
                <a:gd name="T67" fmla="*/ 271 h 442"/>
                <a:gd name="T68" fmla="*/ 67 w 292"/>
                <a:gd name="T69" fmla="*/ 311 h 442"/>
                <a:gd name="T70" fmla="*/ 73 w 292"/>
                <a:gd name="T71" fmla="*/ 340 h 442"/>
                <a:gd name="T72" fmla="*/ 88 w 292"/>
                <a:gd name="T73" fmla="*/ 364 h 442"/>
                <a:gd name="T74" fmla="*/ 111 w 292"/>
                <a:gd name="T75" fmla="*/ 381 h 442"/>
                <a:gd name="T76" fmla="*/ 140 w 292"/>
                <a:gd name="T77" fmla="*/ 387 h 442"/>
                <a:gd name="T78" fmla="*/ 174 w 292"/>
                <a:gd name="T79" fmla="*/ 379 h 442"/>
                <a:gd name="T80" fmla="*/ 200 w 292"/>
                <a:gd name="T81" fmla="*/ 359 h 442"/>
                <a:gd name="T82" fmla="*/ 216 w 292"/>
                <a:gd name="T83" fmla="*/ 324 h 442"/>
                <a:gd name="T84" fmla="*/ 222 w 292"/>
                <a:gd name="T85" fmla="*/ 27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2" h="442">
                  <a:moveTo>
                    <a:pt x="292" y="276"/>
                  </a:moveTo>
                  <a:cubicBezTo>
                    <a:pt x="292" y="300"/>
                    <a:pt x="289" y="322"/>
                    <a:pt x="283" y="342"/>
                  </a:cubicBezTo>
                  <a:cubicBezTo>
                    <a:pt x="277" y="363"/>
                    <a:pt x="268" y="380"/>
                    <a:pt x="257" y="395"/>
                  </a:cubicBezTo>
                  <a:cubicBezTo>
                    <a:pt x="245" y="410"/>
                    <a:pt x="231" y="421"/>
                    <a:pt x="213" y="430"/>
                  </a:cubicBezTo>
                  <a:cubicBezTo>
                    <a:pt x="196" y="438"/>
                    <a:pt x="177" y="442"/>
                    <a:pt x="154" y="442"/>
                  </a:cubicBezTo>
                  <a:cubicBezTo>
                    <a:pt x="144" y="442"/>
                    <a:pt x="135" y="441"/>
                    <a:pt x="126" y="439"/>
                  </a:cubicBezTo>
                  <a:cubicBezTo>
                    <a:pt x="117" y="436"/>
                    <a:pt x="109" y="433"/>
                    <a:pt x="102" y="429"/>
                  </a:cubicBezTo>
                  <a:cubicBezTo>
                    <a:pt x="95" y="425"/>
                    <a:pt x="89" y="420"/>
                    <a:pt x="84" y="415"/>
                  </a:cubicBezTo>
                  <a:cubicBezTo>
                    <a:pt x="78" y="409"/>
                    <a:pt x="73" y="403"/>
                    <a:pt x="69" y="397"/>
                  </a:cubicBezTo>
                  <a:cubicBezTo>
                    <a:pt x="68" y="397"/>
                    <a:pt x="68" y="397"/>
                    <a:pt x="68" y="397"/>
                  </a:cubicBezTo>
                  <a:cubicBezTo>
                    <a:pt x="68" y="435"/>
                    <a:pt x="68" y="435"/>
                    <a:pt x="68" y="435"/>
                  </a:cubicBezTo>
                  <a:cubicBezTo>
                    <a:pt x="0" y="435"/>
                    <a:pt x="0" y="435"/>
                    <a:pt x="0" y="435"/>
                  </a:cubicBezTo>
                  <a:cubicBezTo>
                    <a:pt x="0" y="107"/>
                    <a:pt x="0" y="107"/>
                    <a:pt x="0" y="107"/>
                  </a:cubicBezTo>
                  <a:cubicBezTo>
                    <a:pt x="44" y="0"/>
                    <a:pt x="44" y="0"/>
                    <a:pt x="44" y="0"/>
                  </a:cubicBezTo>
                  <a:cubicBezTo>
                    <a:pt x="68" y="0"/>
                    <a:pt x="68" y="0"/>
                    <a:pt x="68" y="0"/>
                  </a:cubicBezTo>
                  <a:cubicBezTo>
                    <a:pt x="68" y="182"/>
                    <a:pt x="68" y="182"/>
                    <a:pt x="68" y="182"/>
                  </a:cubicBezTo>
                  <a:cubicBezTo>
                    <a:pt x="69" y="182"/>
                    <a:pt x="69" y="182"/>
                    <a:pt x="69" y="182"/>
                  </a:cubicBezTo>
                  <a:cubicBezTo>
                    <a:pt x="74" y="174"/>
                    <a:pt x="80" y="166"/>
                    <a:pt x="87" y="160"/>
                  </a:cubicBezTo>
                  <a:cubicBezTo>
                    <a:pt x="93" y="153"/>
                    <a:pt x="101" y="147"/>
                    <a:pt x="109" y="142"/>
                  </a:cubicBezTo>
                  <a:cubicBezTo>
                    <a:pt x="117" y="137"/>
                    <a:pt x="126" y="134"/>
                    <a:pt x="136" y="131"/>
                  </a:cubicBezTo>
                  <a:cubicBezTo>
                    <a:pt x="146" y="128"/>
                    <a:pt x="157" y="127"/>
                    <a:pt x="169" y="127"/>
                  </a:cubicBezTo>
                  <a:cubicBezTo>
                    <a:pt x="190" y="127"/>
                    <a:pt x="209" y="131"/>
                    <a:pt x="224" y="139"/>
                  </a:cubicBezTo>
                  <a:cubicBezTo>
                    <a:pt x="240" y="147"/>
                    <a:pt x="253" y="158"/>
                    <a:pt x="263" y="171"/>
                  </a:cubicBezTo>
                  <a:cubicBezTo>
                    <a:pt x="273" y="185"/>
                    <a:pt x="280" y="201"/>
                    <a:pt x="285" y="219"/>
                  </a:cubicBezTo>
                  <a:cubicBezTo>
                    <a:pt x="290" y="237"/>
                    <a:pt x="292" y="256"/>
                    <a:pt x="292" y="276"/>
                  </a:cubicBezTo>
                  <a:moveTo>
                    <a:pt x="222" y="275"/>
                  </a:moveTo>
                  <a:cubicBezTo>
                    <a:pt x="222" y="261"/>
                    <a:pt x="220" y="248"/>
                    <a:pt x="217" y="237"/>
                  </a:cubicBezTo>
                  <a:cubicBezTo>
                    <a:pt x="213" y="225"/>
                    <a:pt x="208" y="215"/>
                    <a:pt x="202" y="207"/>
                  </a:cubicBezTo>
                  <a:cubicBezTo>
                    <a:pt x="195" y="199"/>
                    <a:pt x="188" y="193"/>
                    <a:pt x="178" y="189"/>
                  </a:cubicBezTo>
                  <a:cubicBezTo>
                    <a:pt x="169" y="184"/>
                    <a:pt x="158" y="182"/>
                    <a:pt x="146" y="182"/>
                  </a:cubicBezTo>
                  <a:cubicBezTo>
                    <a:pt x="135" y="182"/>
                    <a:pt x="124" y="184"/>
                    <a:pt x="114" y="189"/>
                  </a:cubicBezTo>
                  <a:cubicBezTo>
                    <a:pt x="105" y="193"/>
                    <a:pt x="96" y="199"/>
                    <a:pt x="89" y="207"/>
                  </a:cubicBezTo>
                  <a:cubicBezTo>
                    <a:pt x="82" y="215"/>
                    <a:pt x="77" y="224"/>
                    <a:pt x="73" y="235"/>
                  </a:cubicBezTo>
                  <a:cubicBezTo>
                    <a:pt x="69" y="246"/>
                    <a:pt x="67" y="258"/>
                    <a:pt x="67" y="271"/>
                  </a:cubicBezTo>
                  <a:cubicBezTo>
                    <a:pt x="67" y="311"/>
                    <a:pt x="67" y="311"/>
                    <a:pt x="67" y="311"/>
                  </a:cubicBezTo>
                  <a:cubicBezTo>
                    <a:pt x="67" y="321"/>
                    <a:pt x="69" y="331"/>
                    <a:pt x="73" y="340"/>
                  </a:cubicBezTo>
                  <a:cubicBezTo>
                    <a:pt x="76" y="350"/>
                    <a:pt x="81" y="358"/>
                    <a:pt x="88" y="364"/>
                  </a:cubicBezTo>
                  <a:cubicBezTo>
                    <a:pt x="94" y="371"/>
                    <a:pt x="102" y="377"/>
                    <a:pt x="111" y="381"/>
                  </a:cubicBezTo>
                  <a:cubicBezTo>
                    <a:pt x="120" y="385"/>
                    <a:pt x="129" y="387"/>
                    <a:pt x="140" y="387"/>
                  </a:cubicBezTo>
                  <a:cubicBezTo>
                    <a:pt x="152" y="387"/>
                    <a:pt x="164" y="384"/>
                    <a:pt x="174" y="379"/>
                  </a:cubicBezTo>
                  <a:cubicBezTo>
                    <a:pt x="184" y="375"/>
                    <a:pt x="193" y="368"/>
                    <a:pt x="200" y="359"/>
                  </a:cubicBezTo>
                  <a:cubicBezTo>
                    <a:pt x="207" y="349"/>
                    <a:pt x="212" y="338"/>
                    <a:pt x="216" y="324"/>
                  </a:cubicBezTo>
                  <a:cubicBezTo>
                    <a:pt x="220" y="310"/>
                    <a:pt x="222" y="294"/>
                    <a:pt x="222" y="27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 name="Title 1"/>
          <p:cNvSpPr>
            <a:spLocks noGrp="1"/>
          </p:cNvSpPr>
          <p:nvPr>
            <p:ph type="title" hasCustomPrompt="1"/>
          </p:nvPr>
        </p:nvSpPr>
        <p:spPr>
          <a:xfrm>
            <a:off x="1837635" y="2666551"/>
            <a:ext cx="12818875" cy="1796217"/>
          </a:xfrm>
          <a:noFill/>
        </p:spPr>
        <p:txBody>
          <a:bodyPr tIns="91440" bIns="91440" anchor="t" anchorCtr="0"/>
          <a:lstStyle>
            <a:lvl1pPr>
              <a:defRPr sz="9409" spc="-98" baseline="0">
                <a:gradFill>
                  <a:gsLst>
                    <a:gs pos="100000">
                      <a:schemeClr val="accent1"/>
                    </a:gs>
                    <a:gs pos="0">
                      <a:schemeClr val="bg1"/>
                    </a:gs>
                  </a:gsLst>
                  <a:lin ang="5400000" scaled="0"/>
                </a:gradFill>
              </a:defRPr>
            </a:lvl1pPr>
          </a:lstStyle>
          <a:p>
            <a:r>
              <a:rPr lang="en-US" dirty="0"/>
              <a:t>Section title</a:t>
            </a:r>
          </a:p>
        </p:txBody>
      </p:sp>
      <p:sp>
        <p:nvSpPr>
          <p:cNvPr id="4" name="Rectangle 3"/>
          <p:cNvSpPr/>
          <p:nvPr userDrawn="1"/>
        </p:nvSpPr>
        <p:spPr bwMode="auto">
          <a:xfrm>
            <a:off x="-45295" y="-706281"/>
            <a:ext cx="12282593" cy="1730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73074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a:prstGeom prst="rect">
            <a:avLst/>
          </a:prstGeom>
        </p:spPr>
        <p:txBody>
          <a:bodyPr/>
          <a:lstStyle>
            <a:lvl1pPr>
              <a:defRPr sz="7056" baseline="0">
                <a:gradFill>
                  <a:gsLst>
                    <a:gs pos="1250">
                      <a:schemeClr val="accent2"/>
                    </a:gs>
                    <a:gs pos="100000">
                      <a:schemeClr val="accent2"/>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tile tx="-190500" ty="0" sx="75000" sy="75000" flip="none" algn="tl"/>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14027835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mp; 2-color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1246" y="1423774"/>
            <a:ext cx="11653523" cy="1931322"/>
          </a:xfrm>
        </p:spPr>
        <p:txBody>
          <a:bodyPr lIns="182880" tIns="146304" rIns="182880" bIns="146304"/>
          <a:lstStyle>
            <a:lvl1pPr marL="0" indent="0">
              <a:buNone/>
              <a:defRPr sz="2745">
                <a:gradFill>
                  <a:gsLst>
                    <a:gs pos="1250">
                      <a:schemeClr val="accent1"/>
                    </a:gs>
                    <a:gs pos="99000">
                      <a:schemeClr val="accent1"/>
                    </a:gs>
                  </a:gsLst>
                  <a:lin ang="5400000" scaled="0"/>
                </a:gradFill>
                <a:latin typeface="+mn-lt"/>
              </a:defRPr>
            </a:lvl1pPr>
            <a:lvl2pPr marL="277827" indent="-277827">
              <a:buClr>
                <a:schemeClr val="tx1"/>
              </a:buClr>
              <a:buFont typeface="Wingdings" panose="05000000000000000000" pitchFamily="2" charset="2"/>
              <a:buChar char="§"/>
              <a:defRPr lang="en-US" sz="1961" kern="1200" spc="0" baseline="0" dirty="0" smtClean="0">
                <a:gradFill>
                  <a:gsLst>
                    <a:gs pos="1250">
                      <a:schemeClr val="tx2"/>
                    </a:gs>
                    <a:gs pos="100000">
                      <a:schemeClr val="tx2"/>
                    </a:gs>
                  </a:gsLst>
                  <a:lin ang="5400000" scaled="0"/>
                </a:gradFill>
                <a:latin typeface="+mn-lt"/>
                <a:ea typeface="+mn-ea"/>
                <a:cs typeface="+mn-cs"/>
              </a:defRPr>
            </a:lvl2pPr>
            <a:lvl3pPr marL="519804" indent="-233015">
              <a:buFont typeface="Wingdings" panose="05000000000000000000" pitchFamily="2" charset="2"/>
              <a:buChar char="§"/>
              <a:defRPr sz="1961">
                <a:gradFill>
                  <a:gsLst>
                    <a:gs pos="1250">
                      <a:schemeClr val="tx2">
                        <a:lumMod val="60000"/>
                        <a:lumOff val="40000"/>
                      </a:schemeClr>
                    </a:gs>
                    <a:gs pos="100000">
                      <a:schemeClr val="tx2">
                        <a:lumMod val="60000"/>
                        <a:lumOff val="40000"/>
                      </a:schemeClr>
                    </a:gs>
                  </a:gsLst>
                  <a:lin ang="5400000" scaled="0"/>
                </a:gradFill>
              </a:defRPr>
            </a:lvl3pPr>
            <a:lvl4pPr marL="690084" indent="-161319">
              <a:buFont typeface="Wingdings" panose="05000000000000000000" pitchFamily="2" charset="2"/>
              <a:buChar char="§"/>
              <a:defRPr sz="1765">
                <a:gradFill>
                  <a:gsLst>
                    <a:gs pos="1250">
                      <a:schemeClr val="tx2">
                        <a:lumMod val="60000"/>
                        <a:lumOff val="40000"/>
                      </a:schemeClr>
                    </a:gs>
                    <a:gs pos="100000">
                      <a:schemeClr val="tx2">
                        <a:lumMod val="60000"/>
                        <a:lumOff val="40000"/>
                      </a:schemeClr>
                    </a:gs>
                  </a:gsLst>
                  <a:lin ang="5400000" scaled="0"/>
                </a:gradFill>
              </a:defRPr>
            </a:lvl4pPr>
            <a:lvl5pPr marL="860366" indent="-179243">
              <a:buFont typeface="Wingdings" panose="05000000000000000000" pitchFamily="2" charset="2"/>
              <a:buChar char="§"/>
              <a:defRPr sz="1765">
                <a:gradFill>
                  <a:gsLst>
                    <a:gs pos="1250">
                      <a:schemeClr val="tx2">
                        <a:lumMod val="60000"/>
                        <a:lumOff val="40000"/>
                      </a:schemeClr>
                    </a:gs>
                    <a:gs pos="100000">
                      <a:schemeClr val="tx2">
                        <a:lumMod val="60000"/>
                        <a:lumOff val="40000"/>
                      </a:schemeClr>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 name="Group 4"/>
          <p:cNvGrpSpPr>
            <a:grpSpLocks noChangeAspect="1"/>
          </p:cNvGrpSpPr>
          <p:nvPr userDrawn="1"/>
        </p:nvGrpSpPr>
        <p:grpSpPr bwMode="auto">
          <a:xfrm>
            <a:off x="10313555" y="6327231"/>
            <a:ext cx="1475366" cy="269276"/>
            <a:chOff x="6627" y="4065"/>
            <a:chExt cx="948" cy="173"/>
          </a:xfrm>
        </p:grpSpPr>
        <p:sp>
          <p:nvSpPr>
            <p:cNvPr id="5"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7"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8"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9"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0"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1"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2"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3"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4"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5"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6"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7" name="Rectangle 15"/>
            <p:cNvSpPr>
              <a:spLocks noChangeArrowheads="1"/>
            </p:cNvSpPr>
            <p:nvPr userDrawn="1"/>
          </p:nvSpPr>
          <p:spPr bwMode="auto">
            <a:xfrm>
              <a:off x="7342" y="4139"/>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214" rtl="0" eaLnBrk="0" fontAlgn="base" latinLnBrk="0" hangingPunct="0">
                <a:lnSpc>
                  <a:spcPct val="100000"/>
                </a:lnSpc>
                <a:spcBef>
                  <a:spcPct val="0"/>
                </a:spcBef>
                <a:spcAft>
                  <a:spcPct val="0"/>
                </a:spcAft>
                <a:buClrTx/>
                <a:buSzTx/>
                <a:buFontTx/>
                <a:buNone/>
                <a:tabLst/>
                <a:defRPr/>
              </a:pPr>
              <a:r>
                <a:rPr kumimoji="0" lang="en-US" altLang="en-US" sz="882" b="0" i="0" u="none" strike="noStrike" kern="1200" cap="none" spc="0" normalizeH="0" baseline="0" noProof="0">
                  <a:ln>
                    <a:noFill/>
                  </a:ln>
                  <a:solidFill>
                    <a:srgbClr val="FFFFFF"/>
                  </a:solidFill>
                  <a:effectLst/>
                  <a:uLnTx/>
                  <a:uFillTx/>
                  <a:latin typeface="Myriad Pro" panose="020B0503030403020204" pitchFamily="34" charset="0"/>
                  <a:ea typeface="+mn-ea"/>
                  <a:cs typeface="+mn-cs"/>
                </a:rPr>
                <a:t>T</a:t>
              </a:r>
              <a:endParaRPr kumimoji="0" lang="en-US" altLang="en-US" sz="1765" b="0" i="0" u="none" strike="noStrike" kern="1200" cap="none" spc="0" normalizeH="0" baseline="0" noProof="0">
                <a:ln>
                  <a:noFill/>
                </a:ln>
                <a:solidFill>
                  <a:srgbClr val="00BCF2"/>
                </a:solidFill>
                <a:effectLst/>
                <a:uLnTx/>
                <a:uFillTx/>
                <a:latin typeface="Arial" panose="020B0604020202020204" pitchFamily="34" charset="0"/>
                <a:ea typeface="+mn-ea"/>
                <a:cs typeface="+mn-cs"/>
              </a:endParaRPr>
            </a:p>
          </p:txBody>
        </p:sp>
        <p:sp>
          <p:nvSpPr>
            <p:cNvPr id="18" name="Rectangle 16"/>
            <p:cNvSpPr>
              <a:spLocks noChangeArrowheads="1"/>
            </p:cNvSpPr>
            <p:nvPr userDrawn="1"/>
          </p:nvSpPr>
          <p:spPr bwMode="auto">
            <a:xfrm>
              <a:off x="7375" y="4139"/>
              <a:ext cx="13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214" rtl="0" eaLnBrk="0" fontAlgn="base" latinLnBrk="0" hangingPunct="0">
                <a:lnSpc>
                  <a:spcPct val="100000"/>
                </a:lnSpc>
                <a:spcBef>
                  <a:spcPct val="0"/>
                </a:spcBef>
                <a:spcAft>
                  <a:spcPct val="0"/>
                </a:spcAft>
                <a:buClrTx/>
                <a:buSzTx/>
                <a:buFontTx/>
                <a:buNone/>
                <a:tabLst/>
                <a:defRPr/>
              </a:pPr>
              <a:r>
                <a:rPr kumimoji="0" lang="en-US" altLang="en-US" sz="882" b="0" i="0" u="none" strike="noStrike" kern="1200" cap="none" spc="0" normalizeH="0" baseline="0" noProof="0" dirty="0">
                  <a:ln>
                    <a:noFill/>
                  </a:ln>
                  <a:solidFill>
                    <a:srgbClr val="FFFFFF"/>
                  </a:solidFill>
                  <a:effectLst/>
                  <a:uLnTx/>
                  <a:uFillTx/>
                  <a:latin typeface="Myriad Pro" panose="020B0503030403020204" pitchFamily="34" charset="0"/>
                  <a:ea typeface="+mn-ea"/>
                  <a:cs typeface="+mn-cs"/>
                </a:rPr>
                <a:t>OUR</a:t>
              </a:r>
              <a:endParaRPr kumimoji="0" lang="en-US" altLang="en-US" sz="1765" b="0" i="0" u="none" strike="noStrike" kern="1200" cap="none" spc="0" normalizeH="0" baseline="0" noProof="0" dirty="0">
                <a:ln>
                  <a:noFill/>
                </a:ln>
                <a:solidFill>
                  <a:srgbClr val="00BCF2"/>
                </a:solidFill>
                <a:effectLst/>
                <a:uLnTx/>
                <a:uFillTx/>
                <a:latin typeface="Arial" panose="020B0604020202020204" pitchFamily="34" charset="0"/>
                <a:ea typeface="+mn-ea"/>
                <a:cs typeface="+mn-cs"/>
              </a:endParaRPr>
            </a:p>
          </p:txBody>
        </p:sp>
      </p:grpSp>
      <p:sp>
        <p:nvSpPr>
          <p:cNvPr id="19" name="Rectangle 18"/>
          <p:cNvSpPr/>
          <p:nvPr userDrawn="1"/>
        </p:nvSpPr>
        <p:spPr bwMode="ltGray">
          <a:xfrm>
            <a:off x="0" y="1"/>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107555" rIns="143407" bIns="107555"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63312821"/>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Column 2-color 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427366"/>
            <a:ext cx="5378548" cy="1931322"/>
          </a:xfrm>
        </p:spPr>
        <p:txBody>
          <a:bodyPr wrap="square" lIns="182880" tIns="146304" rIns="182880" bIns="146304">
            <a:spAutoFit/>
          </a:bodyPr>
          <a:lstStyle>
            <a:lvl1pPr marL="0" indent="0">
              <a:spcBef>
                <a:spcPts val="1200"/>
              </a:spcBef>
              <a:buClr>
                <a:schemeClr val="tx1"/>
              </a:buClr>
              <a:buFont typeface="Wingdings" pitchFamily="2" charset="2"/>
              <a:buNone/>
              <a:defRPr sz="2745">
                <a:gradFill>
                  <a:gsLst>
                    <a:gs pos="1250">
                      <a:schemeClr val="accent1"/>
                    </a:gs>
                    <a:gs pos="99000">
                      <a:schemeClr val="accent1"/>
                    </a:gs>
                  </a:gsLst>
                  <a:lin ang="5400000" scaled="0"/>
                </a:gradFill>
                <a:latin typeface="+mn-lt"/>
              </a:defRPr>
            </a:lvl1pPr>
            <a:lvl2pPr marL="336080" indent="-336080">
              <a:buNone/>
              <a:defRPr lang="en-US" sz="1961" kern="1200" spc="0" baseline="0" dirty="0" smtClean="0">
                <a:gradFill>
                  <a:gsLst>
                    <a:gs pos="1250">
                      <a:schemeClr val="tx2"/>
                    </a:gs>
                    <a:gs pos="100000">
                      <a:schemeClr val="tx2"/>
                    </a:gs>
                  </a:gsLst>
                  <a:lin ang="5400000" scaled="0"/>
                </a:gradFill>
                <a:latin typeface="+mn-lt"/>
                <a:ea typeface="+mn-ea"/>
                <a:cs typeface="+mn-cs"/>
              </a:defRPr>
            </a:lvl2pPr>
            <a:lvl3pPr marL="622868" indent="-336080">
              <a:buNone/>
              <a:tabLst/>
              <a:defRPr lang="en-US" sz="1961" kern="1200" spc="0" baseline="0" dirty="0" smtClean="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3pPr>
            <a:lvl4pPr marL="808834" indent="-280067">
              <a:buNone/>
              <a:defRPr lang="en-US" sz="1765" kern="1200" spc="0" baseline="0" dirty="0" smtClean="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4pPr>
            <a:lvl5pPr marL="961189" indent="-280067">
              <a:buNone/>
              <a:tabLst/>
              <a:defRPr lang="en-US" sz="1765" kern="1200" spc="0" baseline="0" dirty="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427366"/>
            <a:ext cx="5378548" cy="1931322"/>
          </a:xfrm>
        </p:spPr>
        <p:txBody>
          <a:bodyPr wrap="square" lIns="182880" tIns="146304" rIns="182880" bIns="146304">
            <a:spAutoFit/>
          </a:bodyPr>
          <a:lstStyle>
            <a:lvl1pPr marL="0" indent="0">
              <a:spcBef>
                <a:spcPts val="1200"/>
              </a:spcBef>
              <a:buClr>
                <a:schemeClr val="tx1"/>
              </a:buClr>
              <a:buFont typeface="Wingdings" pitchFamily="2" charset="2"/>
              <a:buNone/>
              <a:defRPr sz="2745">
                <a:gradFill>
                  <a:gsLst>
                    <a:gs pos="1250">
                      <a:schemeClr val="accent1"/>
                    </a:gs>
                    <a:gs pos="99000">
                      <a:schemeClr val="accent1"/>
                    </a:gs>
                  </a:gsLst>
                  <a:lin ang="5400000" scaled="0"/>
                </a:gradFill>
                <a:latin typeface="+mn-lt"/>
              </a:defRPr>
            </a:lvl1pPr>
            <a:lvl2pPr marL="336080" indent="-336080">
              <a:buNone/>
              <a:defRPr lang="en-US" sz="1961" kern="1200" spc="0" baseline="0" dirty="0" smtClean="0">
                <a:gradFill>
                  <a:gsLst>
                    <a:gs pos="1250">
                      <a:schemeClr val="tx2"/>
                    </a:gs>
                    <a:gs pos="100000">
                      <a:schemeClr val="tx2"/>
                    </a:gs>
                  </a:gsLst>
                  <a:lin ang="5400000" scaled="0"/>
                </a:gradFill>
                <a:latin typeface="+mn-lt"/>
                <a:ea typeface="+mn-ea"/>
                <a:cs typeface="+mn-cs"/>
              </a:defRPr>
            </a:lvl2pPr>
            <a:lvl3pPr marL="622868" indent="-336080">
              <a:buNone/>
              <a:tabLst/>
              <a:defRPr lang="en-US" sz="1961" kern="1200" spc="0" baseline="0" dirty="0" smtClean="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3pPr>
            <a:lvl4pPr marL="808834" indent="-280067">
              <a:buNone/>
              <a:defRPr lang="en-US" sz="1765" kern="1200" spc="0" baseline="0" dirty="0" smtClean="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4pPr>
            <a:lvl5pPr marL="961189" indent="-280067">
              <a:buNone/>
              <a:tabLst/>
              <a:defRPr lang="en-US" sz="1765" kern="1200" spc="0" baseline="0" dirty="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4"/>
          <p:cNvGrpSpPr>
            <a:grpSpLocks noChangeAspect="1"/>
          </p:cNvGrpSpPr>
          <p:nvPr userDrawn="1"/>
        </p:nvGrpSpPr>
        <p:grpSpPr bwMode="auto">
          <a:xfrm>
            <a:off x="10313555" y="6327231"/>
            <a:ext cx="1475366" cy="269276"/>
            <a:chOff x="6627" y="4065"/>
            <a:chExt cx="948" cy="173"/>
          </a:xfrm>
        </p:grpSpPr>
        <p:sp>
          <p:nvSpPr>
            <p:cNvPr id="7"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8"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9"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0"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1"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2"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3"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4"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5"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6"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7"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8" name="Rectangle 15"/>
            <p:cNvSpPr>
              <a:spLocks noChangeArrowheads="1"/>
            </p:cNvSpPr>
            <p:nvPr userDrawn="1"/>
          </p:nvSpPr>
          <p:spPr bwMode="auto">
            <a:xfrm>
              <a:off x="7342" y="4139"/>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214" rtl="0" eaLnBrk="0" fontAlgn="base" latinLnBrk="0" hangingPunct="0">
                <a:lnSpc>
                  <a:spcPct val="100000"/>
                </a:lnSpc>
                <a:spcBef>
                  <a:spcPct val="0"/>
                </a:spcBef>
                <a:spcAft>
                  <a:spcPct val="0"/>
                </a:spcAft>
                <a:buClrTx/>
                <a:buSzTx/>
                <a:buFontTx/>
                <a:buNone/>
                <a:tabLst/>
                <a:defRPr/>
              </a:pPr>
              <a:r>
                <a:rPr kumimoji="0" lang="en-US" altLang="en-US" sz="882" b="0" i="0" u="none" strike="noStrike" kern="1200" cap="none" spc="0" normalizeH="0" baseline="0" noProof="0">
                  <a:ln>
                    <a:noFill/>
                  </a:ln>
                  <a:solidFill>
                    <a:srgbClr val="FFFFFF"/>
                  </a:solidFill>
                  <a:effectLst/>
                  <a:uLnTx/>
                  <a:uFillTx/>
                  <a:latin typeface="Myriad Pro" panose="020B0503030403020204" pitchFamily="34" charset="0"/>
                  <a:ea typeface="+mn-ea"/>
                  <a:cs typeface="+mn-cs"/>
                </a:rPr>
                <a:t>T</a:t>
              </a:r>
              <a:endParaRPr kumimoji="0" lang="en-US" altLang="en-US" sz="1765" b="0" i="0" u="none" strike="noStrike" kern="1200" cap="none" spc="0" normalizeH="0" baseline="0" noProof="0">
                <a:ln>
                  <a:noFill/>
                </a:ln>
                <a:solidFill>
                  <a:srgbClr val="00BCF2"/>
                </a:solidFill>
                <a:effectLst/>
                <a:uLnTx/>
                <a:uFillTx/>
                <a:latin typeface="Arial" panose="020B0604020202020204" pitchFamily="34" charset="0"/>
                <a:ea typeface="+mn-ea"/>
                <a:cs typeface="+mn-cs"/>
              </a:endParaRPr>
            </a:p>
          </p:txBody>
        </p:sp>
        <p:sp>
          <p:nvSpPr>
            <p:cNvPr id="19" name="Rectangle 16"/>
            <p:cNvSpPr>
              <a:spLocks noChangeArrowheads="1"/>
            </p:cNvSpPr>
            <p:nvPr userDrawn="1"/>
          </p:nvSpPr>
          <p:spPr bwMode="auto">
            <a:xfrm>
              <a:off x="7375" y="4139"/>
              <a:ext cx="13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214" rtl="0" eaLnBrk="0" fontAlgn="base" latinLnBrk="0" hangingPunct="0">
                <a:lnSpc>
                  <a:spcPct val="100000"/>
                </a:lnSpc>
                <a:spcBef>
                  <a:spcPct val="0"/>
                </a:spcBef>
                <a:spcAft>
                  <a:spcPct val="0"/>
                </a:spcAft>
                <a:buClrTx/>
                <a:buSzTx/>
                <a:buFontTx/>
                <a:buNone/>
                <a:tabLst/>
                <a:defRPr/>
              </a:pPr>
              <a:r>
                <a:rPr kumimoji="0" lang="en-US" altLang="en-US" sz="882" b="0" i="0" u="none" strike="noStrike" kern="1200" cap="none" spc="0" normalizeH="0" baseline="0" noProof="0" dirty="0">
                  <a:ln>
                    <a:noFill/>
                  </a:ln>
                  <a:solidFill>
                    <a:srgbClr val="FFFFFF"/>
                  </a:solidFill>
                  <a:effectLst/>
                  <a:uLnTx/>
                  <a:uFillTx/>
                  <a:latin typeface="Myriad Pro" panose="020B0503030403020204" pitchFamily="34" charset="0"/>
                  <a:ea typeface="+mn-ea"/>
                  <a:cs typeface="+mn-cs"/>
                </a:rPr>
                <a:t>OUR</a:t>
              </a:r>
              <a:endParaRPr kumimoji="0" lang="en-US" altLang="en-US" sz="1765" b="0" i="0" u="none" strike="noStrike" kern="1200" cap="none" spc="0" normalizeH="0" baseline="0" noProof="0" dirty="0">
                <a:ln>
                  <a:noFill/>
                </a:ln>
                <a:solidFill>
                  <a:srgbClr val="00BCF2"/>
                </a:solidFill>
                <a:effectLst/>
                <a:uLnTx/>
                <a:uFillTx/>
                <a:latin typeface="Arial" panose="020B0604020202020204" pitchFamily="34" charset="0"/>
                <a:ea typeface="+mn-ea"/>
                <a:cs typeface="+mn-cs"/>
              </a:endParaRPr>
            </a:p>
          </p:txBody>
        </p:sp>
      </p:grpSp>
      <p:grpSp>
        <p:nvGrpSpPr>
          <p:cNvPr id="21" name="Group 4"/>
          <p:cNvGrpSpPr>
            <a:grpSpLocks noChangeAspect="1"/>
          </p:cNvGrpSpPr>
          <p:nvPr userDrawn="1"/>
        </p:nvGrpSpPr>
        <p:grpSpPr bwMode="auto">
          <a:xfrm>
            <a:off x="12735854" y="420858"/>
            <a:ext cx="1180186" cy="1179649"/>
            <a:chOff x="2519" y="2231"/>
            <a:chExt cx="1673" cy="1672"/>
          </a:xfrm>
        </p:grpSpPr>
        <p:sp>
          <p:nvSpPr>
            <p:cNvPr id="22" name="AutoShape 3"/>
            <p:cNvSpPr>
              <a:spLocks noChangeAspect="1" noChangeArrowheads="1" noTextEdit="1"/>
            </p:cNvSpPr>
            <p:nvPr userDrawn="1"/>
          </p:nvSpPr>
          <p:spPr bwMode="auto">
            <a:xfrm>
              <a:off x="2519" y="2231"/>
              <a:ext cx="1673" cy="1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23" name="Rectangle 5"/>
            <p:cNvSpPr>
              <a:spLocks noChangeArrowheads="1"/>
            </p:cNvSpPr>
            <p:nvPr userDrawn="1"/>
          </p:nvSpPr>
          <p:spPr bwMode="auto">
            <a:xfrm>
              <a:off x="2519" y="2231"/>
              <a:ext cx="1671" cy="16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24" name="Freeform 6"/>
            <p:cNvSpPr>
              <a:spLocks/>
            </p:cNvSpPr>
            <p:nvPr userDrawn="1"/>
          </p:nvSpPr>
          <p:spPr bwMode="auto">
            <a:xfrm>
              <a:off x="2728" y="2542"/>
              <a:ext cx="517" cy="1031"/>
            </a:xfrm>
            <a:custGeom>
              <a:avLst/>
              <a:gdLst>
                <a:gd name="T0" fmla="*/ 92 w 517"/>
                <a:gd name="T1" fmla="*/ 1031 h 1031"/>
                <a:gd name="T2" fmla="*/ 0 w 517"/>
                <a:gd name="T3" fmla="*/ 1031 h 1031"/>
                <a:gd name="T4" fmla="*/ 425 w 517"/>
                <a:gd name="T5" fmla="*/ 0 h 1031"/>
                <a:gd name="T6" fmla="*/ 517 w 517"/>
                <a:gd name="T7" fmla="*/ 0 h 1031"/>
                <a:gd name="T8" fmla="*/ 92 w 517"/>
                <a:gd name="T9" fmla="*/ 1031 h 1031"/>
              </a:gdLst>
              <a:ahLst/>
              <a:cxnLst>
                <a:cxn ang="0">
                  <a:pos x="T0" y="T1"/>
                </a:cxn>
                <a:cxn ang="0">
                  <a:pos x="T2" y="T3"/>
                </a:cxn>
                <a:cxn ang="0">
                  <a:pos x="T4" y="T5"/>
                </a:cxn>
                <a:cxn ang="0">
                  <a:pos x="T6" y="T7"/>
                </a:cxn>
                <a:cxn ang="0">
                  <a:pos x="T8" y="T9"/>
                </a:cxn>
              </a:cxnLst>
              <a:rect l="0" t="0" r="r" b="b"/>
              <a:pathLst>
                <a:path w="517" h="1031">
                  <a:moveTo>
                    <a:pt x="92" y="1031"/>
                  </a:moveTo>
                  <a:lnTo>
                    <a:pt x="0" y="1031"/>
                  </a:lnTo>
                  <a:lnTo>
                    <a:pt x="425" y="0"/>
                  </a:lnTo>
                  <a:lnTo>
                    <a:pt x="517" y="0"/>
                  </a:lnTo>
                  <a:lnTo>
                    <a:pt x="92" y="10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25" name="Freeform 7"/>
            <p:cNvSpPr>
              <a:spLocks noEditPoints="1"/>
            </p:cNvSpPr>
            <p:nvPr userDrawn="1"/>
          </p:nvSpPr>
          <p:spPr bwMode="auto">
            <a:xfrm>
              <a:off x="3288" y="2542"/>
              <a:ext cx="693" cy="1048"/>
            </a:xfrm>
            <a:custGeom>
              <a:avLst/>
              <a:gdLst>
                <a:gd name="T0" fmla="*/ 292 w 292"/>
                <a:gd name="T1" fmla="*/ 276 h 442"/>
                <a:gd name="T2" fmla="*/ 283 w 292"/>
                <a:gd name="T3" fmla="*/ 342 h 442"/>
                <a:gd name="T4" fmla="*/ 257 w 292"/>
                <a:gd name="T5" fmla="*/ 395 h 442"/>
                <a:gd name="T6" fmla="*/ 213 w 292"/>
                <a:gd name="T7" fmla="*/ 430 h 442"/>
                <a:gd name="T8" fmla="*/ 154 w 292"/>
                <a:gd name="T9" fmla="*/ 442 h 442"/>
                <a:gd name="T10" fmla="*/ 126 w 292"/>
                <a:gd name="T11" fmla="*/ 439 h 442"/>
                <a:gd name="T12" fmla="*/ 102 w 292"/>
                <a:gd name="T13" fmla="*/ 429 h 442"/>
                <a:gd name="T14" fmla="*/ 84 w 292"/>
                <a:gd name="T15" fmla="*/ 415 h 442"/>
                <a:gd name="T16" fmla="*/ 69 w 292"/>
                <a:gd name="T17" fmla="*/ 397 h 442"/>
                <a:gd name="T18" fmla="*/ 68 w 292"/>
                <a:gd name="T19" fmla="*/ 397 h 442"/>
                <a:gd name="T20" fmla="*/ 68 w 292"/>
                <a:gd name="T21" fmla="*/ 435 h 442"/>
                <a:gd name="T22" fmla="*/ 0 w 292"/>
                <a:gd name="T23" fmla="*/ 435 h 442"/>
                <a:gd name="T24" fmla="*/ 0 w 292"/>
                <a:gd name="T25" fmla="*/ 107 h 442"/>
                <a:gd name="T26" fmla="*/ 44 w 292"/>
                <a:gd name="T27" fmla="*/ 0 h 442"/>
                <a:gd name="T28" fmla="*/ 68 w 292"/>
                <a:gd name="T29" fmla="*/ 0 h 442"/>
                <a:gd name="T30" fmla="*/ 68 w 292"/>
                <a:gd name="T31" fmla="*/ 182 h 442"/>
                <a:gd name="T32" fmla="*/ 69 w 292"/>
                <a:gd name="T33" fmla="*/ 182 h 442"/>
                <a:gd name="T34" fmla="*/ 87 w 292"/>
                <a:gd name="T35" fmla="*/ 160 h 442"/>
                <a:gd name="T36" fmla="*/ 109 w 292"/>
                <a:gd name="T37" fmla="*/ 142 h 442"/>
                <a:gd name="T38" fmla="*/ 136 w 292"/>
                <a:gd name="T39" fmla="*/ 131 h 442"/>
                <a:gd name="T40" fmla="*/ 169 w 292"/>
                <a:gd name="T41" fmla="*/ 127 h 442"/>
                <a:gd name="T42" fmla="*/ 224 w 292"/>
                <a:gd name="T43" fmla="*/ 139 h 442"/>
                <a:gd name="T44" fmla="*/ 263 w 292"/>
                <a:gd name="T45" fmla="*/ 171 h 442"/>
                <a:gd name="T46" fmla="*/ 285 w 292"/>
                <a:gd name="T47" fmla="*/ 219 h 442"/>
                <a:gd name="T48" fmla="*/ 292 w 292"/>
                <a:gd name="T49" fmla="*/ 276 h 442"/>
                <a:gd name="T50" fmla="*/ 222 w 292"/>
                <a:gd name="T51" fmla="*/ 275 h 442"/>
                <a:gd name="T52" fmla="*/ 217 w 292"/>
                <a:gd name="T53" fmla="*/ 237 h 442"/>
                <a:gd name="T54" fmla="*/ 202 w 292"/>
                <a:gd name="T55" fmla="*/ 207 h 442"/>
                <a:gd name="T56" fmla="*/ 178 w 292"/>
                <a:gd name="T57" fmla="*/ 189 h 442"/>
                <a:gd name="T58" fmla="*/ 146 w 292"/>
                <a:gd name="T59" fmla="*/ 182 h 442"/>
                <a:gd name="T60" fmla="*/ 114 w 292"/>
                <a:gd name="T61" fmla="*/ 189 h 442"/>
                <a:gd name="T62" fmla="*/ 89 w 292"/>
                <a:gd name="T63" fmla="*/ 207 h 442"/>
                <a:gd name="T64" fmla="*/ 73 w 292"/>
                <a:gd name="T65" fmla="*/ 235 h 442"/>
                <a:gd name="T66" fmla="*/ 67 w 292"/>
                <a:gd name="T67" fmla="*/ 271 h 442"/>
                <a:gd name="T68" fmla="*/ 67 w 292"/>
                <a:gd name="T69" fmla="*/ 311 h 442"/>
                <a:gd name="T70" fmla="*/ 73 w 292"/>
                <a:gd name="T71" fmla="*/ 340 h 442"/>
                <a:gd name="T72" fmla="*/ 88 w 292"/>
                <a:gd name="T73" fmla="*/ 364 h 442"/>
                <a:gd name="T74" fmla="*/ 111 w 292"/>
                <a:gd name="T75" fmla="*/ 381 h 442"/>
                <a:gd name="T76" fmla="*/ 140 w 292"/>
                <a:gd name="T77" fmla="*/ 387 h 442"/>
                <a:gd name="T78" fmla="*/ 174 w 292"/>
                <a:gd name="T79" fmla="*/ 379 h 442"/>
                <a:gd name="T80" fmla="*/ 200 w 292"/>
                <a:gd name="T81" fmla="*/ 359 h 442"/>
                <a:gd name="T82" fmla="*/ 216 w 292"/>
                <a:gd name="T83" fmla="*/ 324 h 442"/>
                <a:gd name="T84" fmla="*/ 222 w 292"/>
                <a:gd name="T85" fmla="*/ 27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2" h="442">
                  <a:moveTo>
                    <a:pt x="292" y="276"/>
                  </a:moveTo>
                  <a:cubicBezTo>
                    <a:pt x="292" y="300"/>
                    <a:pt x="289" y="322"/>
                    <a:pt x="283" y="342"/>
                  </a:cubicBezTo>
                  <a:cubicBezTo>
                    <a:pt x="277" y="363"/>
                    <a:pt x="268" y="380"/>
                    <a:pt x="257" y="395"/>
                  </a:cubicBezTo>
                  <a:cubicBezTo>
                    <a:pt x="245" y="410"/>
                    <a:pt x="231" y="421"/>
                    <a:pt x="213" y="430"/>
                  </a:cubicBezTo>
                  <a:cubicBezTo>
                    <a:pt x="196" y="438"/>
                    <a:pt x="177" y="442"/>
                    <a:pt x="154" y="442"/>
                  </a:cubicBezTo>
                  <a:cubicBezTo>
                    <a:pt x="144" y="442"/>
                    <a:pt x="135" y="441"/>
                    <a:pt x="126" y="439"/>
                  </a:cubicBezTo>
                  <a:cubicBezTo>
                    <a:pt x="117" y="436"/>
                    <a:pt x="109" y="433"/>
                    <a:pt x="102" y="429"/>
                  </a:cubicBezTo>
                  <a:cubicBezTo>
                    <a:pt x="95" y="425"/>
                    <a:pt x="89" y="420"/>
                    <a:pt x="84" y="415"/>
                  </a:cubicBezTo>
                  <a:cubicBezTo>
                    <a:pt x="78" y="409"/>
                    <a:pt x="73" y="403"/>
                    <a:pt x="69" y="397"/>
                  </a:cubicBezTo>
                  <a:cubicBezTo>
                    <a:pt x="68" y="397"/>
                    <a:pt x="68" y="397"/>
                    <a:pt x="68" y="397"/>
                  </a:cubicBezTo>
                  <a:cubicBezTo>
                    <a:pt x="68" y="435"/>
                    <a:pt x="68" y="435"/>
                    <a:pt x="68" y="435"/>
                  </a:cubicBezTo>
                  <a:cubicBezTo>
                    <a:pt x="0" y="435"/>
                    <a:pt x="0" y="435"/>
                    <a:pt x="0" y="435"/>
                  </a:cubicBezTo>
                  <a:cubicBezTo>
                    <a:pt x="0" y="107"/>
                    <a:pt x="0" y="107"/>
                    <a:pt x="0" y="107"/>
                  </a:cubicBezTo>
                  <a:cubicBezTo>
                    <a:pt x="44" y="0"/>
                    <a:pt x="44" y="0"/>
                    <a:pt x="44" y="0"/>
                  </a:cubicBezTo>
                  <a:cubicBezTo>
                    <a:pt x="68" y="0"/>
                    <a:pt x="68" y="0"/>
                    <a:pt x="68" y="0"/>
                  </a:cubicBezTo>
                  <a:cubicBezTo>
                    <a:pt x="68" y="182"/>
                    <a:pt x="68" y="182"/>
                    <a:pt x="68" y="182"/>
                  </a:cubicBezTo>
                  <a:cubicBezTo>
                    <a:pt x="69" y="182"/>
                    <a:pt x="69" y="182"/>
                    <a:pt x="69" y="182"/>
                  </a:cubicBezTo>
                  <a:cubicBezTo>
                    <a:pt x="74" y="174"/>
                    <a:pt x="80" y="166"/>
                    <a:pt x="87" y="160"/>
                  </a:cubicBezTo>
                  <a:cubicBezTo>
                    <a:pt x="93" y="153"/>
                    <a:pt x="101" y="147"/>
                    <a:pt x="109" y="142"/>
                  </a:cubicBezTo>
                  <a:cubicBezTo>
                    <a:pt x="117" y="137"/>
                    <a:pt x="126" y="134"/>
                    <a:pt x="136" y="131"/>
                  </a:cubicBezTo>
                  <a:cubicBezTo>
                    <a:pt x="146" y="128"/>
                    <a:pt x="157" y="127"/>
                    <a:pt x="169" y="127"/>
                  </a:cubicBezTo>
                  <a:cubicBezTo>
                    <a:pt x="190" y="127"/>
                    <a:pt x="209" y="131"/>
                    <a:pt x="224" y="139"/>
                  </a:cubicBezTo>
                  <a:cubicBezTo>
                    <a:pt x="240" y="147"/>
                    <a:pt x="253" y="158"/>
                    <a:pt x="263" y="171"/>
                  </a:cubicBezTo>
                  <a:cubicBezTo>
                    <a:pt x="273" y="185"/>
                    <a:pt x="280" y="201"/>
                    <a:pt x="285" y="219"/>
                  </a:cubicBezTo>
                  <a:cubicBezTo>
                    <a:pt x="290" y="237"/>
                    <a:pt x="292" y="256"/>
                    <a:pt x="292" y="276"/>
                  </a:cubicBezTo>
                  <a:moveTo>
                    <a:pt x="222" y="275"/>
                  </a:moveTo>
                  <a:cubicBezTo>
                    <a:pt x="222" y="261"/>
                    <a:pt x="220" y="248"/>
                    <a:pt x="217" y="237"/>
                  </a:cubicBezTo>
                  <a:cubicBezTo>
                    <a:pt x="213" y="225"/>
                    <a:pt x="208" y="215"/>
                    <a:pt x="202" y="207"/>
                  </a:cubicBezTo>
                  <a:cubicBezTo>
                    <a:pt x="195" y="199"/>
                    <a:pt x="188" y="193"/>
                    <a:pt x="178" y="189"/>
                  </a:cubicBezTo>
                  <a:cubicBezTo>
                    <a:pt x="169" y="184"/>
                    <a:pt x="158" y="182"/>
                    <a:pt x="146" y="182"/>
                  </a:cubicBezTo>
                  <a:cubicBezTo>
                    <a:pt x="135" y="182"/>
                    <a:pt x="124" y="184"/>
                    <a:pt x="114" y="189"/>
                  </a:cubicBezTo>
                  <a:cubicBezTo>
                    <a:pt x="105" y="193"/>
                    <a:pt x="96" y="199"/>
                    <a:pt x="89" y="207"/>
                  </a:cubicBezTo>
                  <a:cubicBezTo>
                    <a:pt x="82" y="215"/>
                    <a:pt x="77" y="224"/>
                    <a:pt x="73" y="235"/>
                  </a:cubicBezTo>
                  <a:cubicBezTo>
                    <a:pt x="69" y="246"/>
                    <a:pt x="67" y="258"/>
                    <a:pt x="67" y="271"/>
                  </a:cubicBezTo>
                  <a:cubicBezTo>
                    <a:pt x="67" y="311"/>
                    <a:pt x="67" y="311"/>
                    <a:pt x="67" y="311"/>
                  </a:cubicBezTo>
                  <a:cubicBezTo>
                    <a:pt x="67" y="321"/>
                    <a:pt x="69" y="331"/>
                    <a:pt x="73" y="340"/>
                  </a:cubicBezTo>
                  <a:cubicBezTo>
                    <a:pt x="76" y="350"/>
                    <a:pt x="81" y="358"/>
                    <a:pt x="88" y="364"/>
                  </a:cubicBezTo>
                  <a:cubicBezTo>
                    <a:pt x="94" y="371"/>
                    <a:pt x="102" y="377"/>
                    <a:pt x="111" y="381"/>
                  </a:cubicBezTo>
                  <a:cubicBezTo>
                    <a:pt x="120" y="385"/>
                    <a:pt x="129" y="387"/>
                    <a:pt x="140" y="387"/>
                  </a:cubicBezTo>
                  <a:cubicBezTo>
                    <a:pt x="152" y="387"/>
                    <a:pt x="164" y="384"/>
                    <a:pt x="174" y="379"/>
                  </a:cubicBezTo>
                  <a:cubicBezTo>
                    <a:pt x="184" y="375"/>
                    <a:pt x="193" y="368"/>
                    <a:pt x="200" y="359"/>
                  </a:cubicBezTo>
                  <a:cubicBezTo>
                    <a:pt x="207" y="349"/>
                    <a:pt x="212" y="338"/>
                    <a:pt x="216" y="324"/>
                  </a:cubicBezTo>
                  <a:cubicBezTo>
                    <a:pt x="220" y="310"/>
                    <a:pt x="222" y="294"/>
                    <a:pt x="222" y="27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grpSp>
      <p:sp>
        <p:nvSpPr>
          <p:cNvPr id="28" name="Rectangle 27"/>
          <p:cNvSpPr/>
          <p:nvPr userDrawn="1"/>
        </p:nvSpPr>
        <p:spPr bwMode="ltGray">
          <a:xfrm>
            <a:off x="0" y="1"/>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107555" rIns="143407" bIns="107555"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671858961"/>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418303"/>
            <a:ext cx="5378548" cy="1931322"/>
          </a:xfrm>
        </p:spPr>
        <p:txBody>
          <a:bodyPr wrap="square" lIns="182880" tIns="146304" rIns="182880" bIns="146304">
            <a:spAutoFit/>
          </a:bodyPr>
          <a:lstStyle>
            <a:lvl1pPr marL="0" indent="0">
              <a:spcBef>
                <a:spcPts val="1200"/>
              </a:spcBef>
              <a:buClr>
                <a:schemeClr val="tx1"/>
              </a:buClr>
              <a:buFont typeface="Wingdings" pitchFamily="2" charset="2"/>
              <a:buNone/>
              <a:defRPr sz="2745">
                <a:latin typeface="+mn-lt"/>
              </a:defRPr>
            </a:lvl1pPr>
            <a:lvl2pPr marL="0" indent="0">
              <a:buNone/>
              <a:defRPr sz="1961">
                <a:gradFill>
                  <a:gsLst>
                    <a:gs pos="1250">
                      <a:schemeClr val="tx2"/>
                    </a:gs>
                    <a:gs pos="100000">
                      <a:schemeClr val="tx2"/>
                    </a:gs>
                  </a:gsLst>
                  <a:lin ang="5400000" scaled="0"/>
                </a:gradFill>
              </a:defRPr>
            </a:lvl2pPr>
            <a:lvl3pPr marL="227165" indent="0">
              <a:buNone/>
              <a:tabLst/>
              <a:defRPr sz="1961">
                <a:gradFill>
                  <a:gsLst>
                    <a:gs pos="1250">
                      <a:schemeClr val="tx2">
                        <a:lumMod val="60000"/>
                        <a:lumOff val="40000"/>
                      </a:schemeClr>
                    </a:gs>
                    <a:gs pos="100000">
                      <a:schemeClr val="tx2">
                        <a:lumMod val="60000"/>
                        <a:lumOff val="40000"/>
                      </a:schemeClr>
                    </a:gs>
                  </a:gsLst>
                  <a:lin ang="5400000" scaled="0"/>
                </a:gradFill>
              </a:defRPr>
            </a:lvl3pPr>
            <a:lvl4pPr marL="451219" indent="0">
              <a:buNone/>
              <a:defRPr sz="1765">
                <a:gradFill>
                  <a:gsLst>
                    <a:gs pos="1250">
                      <a:schemeClr val="tx2">
                        <a:lumMod val="60000"/>
                        <a:lumOff val="40000"/>
                      </a:schemeClr>
                    </a:gs>
                    <a:gs pos="100000">
                      <a:schemeClr val="tx2">
                        <a:lumMod val="60000"/>
                        <a:lumOff val="40000"/>
                      </a:schemeClr>
                    </a:gs>
                  </a:gsLst>
                  <a:lin ang="5400000" scaled="0"/>
                </a:gradFill>
              </a:defRPr>
            </a:lvl4pPr>
            <a:lvl5pPr marL="672161" indent="0">
              <a:buNone/>
              <a:tabLst/>
              <a:defRPr sz="1765">
                <a:gradFill>
                  <a:gsLst>
                    <a:gs pos="1250">
                      <a:schemeClr val="tx2">
                        <a:lumMod val="60000"/>
                        <a:lumOff val="40000"/>
                      </a:schemeClr>
                    </a:gs>
                    <a:gs pos="100000">
                      <a:schemeClr val="tx2">
                        <a:lumMod val="60000"/>
                        <a:lumOff val="40000"/>
                      </a:schemeClr>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418303"/>
            <a:ext cx="5378548" cy="2351413"/>
          </a:xfrm>
        </p:spPr>
        <p:txBody>
          <a:bodyPr wrap="square" lIns="182880" tIns="146304" rIns="182880" bIns="146304">
            <a:spAutoFit/>
          </a:bodyPr>
          <a:lstStyle>
            <a:lvl1pPr marL="0" indent="0">
              <a:spcBef>
                <a:spcPts val="1200"/>
              </a:spcBef>
              <a:buClr>
                <a:schemeClr val="tx1"/>
              </a:buClr>
              <a:buFont typeface="Wingdings" pitchFamily="2" charset="2"/>
              <a:buNone/>
              <a:defRPr lang="en-US" sz="2745" kern="1200" spc="0" baseline="0" dirty="0" smtClean="0">
                <a:gradFill>
                  <a:gsLst>
                    <a:gs pos="1250">
                      <a:schemeClr val="tx1"/>
                    </a:gs>
                    <a:gs pos="100000">
                      <a:schemeClr val="tx1"/>
                    </a:gs>
                  </a:gsLst>
                  <a:lin ang="5400000" scaled="0"/>
                </a:gradFill>
                <a:latin typeface="+mn-lt"/>
                <a:ea typeface="+mn-ea"/>
                <a:cs typeface="+mn-cs"/>
              </a:defRPr>
            </a:lvl1pPr>
            <a:lvl2pPr marL="0" indent="0">
              <a:buNone/>
              <a:defRPr lang="en-US" sz="1961" kern="1200" spc="0" baseline="0" dirty="0" smtClean="0">
                <a:gradFill>
                  <a:gsLst>
                    <a:gs pos="1250">
                      <a:schemeClr val="tx2"/>
                    </a:gs>
                    <a:gs pos="100000">
                      <a:schemeClr val="tx2"/>
                    </a:gs>
                  </a:gsLst>
                  <a:lin ang="5400000" scaled="0"/>
                </a:gradFill>
                <a:latin typeface="+mn-lt"/>
                <a:ea typeface="+mn-ea"/>
                <a:cs typeface="+mn-cs"/>
              </a:defRPr>
            </a:lvl2pPr>
            <a:lvl3pPr marL="227165" indent="0">
              <a:buNone/>
              <a:tabLst/>
              <a:defRPr sz="1961">
                <a:gradFill>
                  <a:gsLst>
                    <a:gs pos="1250">
                      <a:schemeClr val="tx2">
                        <a:lumMod val="60000"/>
                        <a:lumOff val="40000"/>
                      </a:schemeClr>
                    </a:gs>
                    <a:gs pos="100000">
                      <a:schemeClr val="tx2">
                        <a:lumMod val="60000"/>
                        <a:lumOff val="40000"/>
                      </a:schemeClr>
                    </a:gs>
                  </a:gsLst>
                  <a:lin ang="5400000" scaled="0"/>
                </a:gradFill>
              </a:defRPr>
            </a:lvl3pPr>
            <a:lvl4pPr marL="451219" indent="0">
              <a:buNone/>
              <a:defRPr sz="1765">
                <a:gradFill>
                  <a:gsLst>
                    <a:gs pos="1250">
                      <a:schemeClr val="tx2">
                        <a:lumMod val="60000"/>
                        <a:lumOff val="40000"/>
                      </a:schemeClr>
                    </a:gs>
                    <a:gs pos="100000">
                      <a:schemeClr val="tx2">
                        <a:lumMod val="60000"/>
                        <a:lumOff val="40000"/>
                      </a:schemeClr>
                    </a:gs>
                  </a:gsLst>
                  <a:lin ang="5400000" scaled="0"/>
                </a:gradFill>
              </a:defRPr>
            </a:lvl4pPr>
            <a:lvl5pPr marL="672161" indent="0">
              <a:buNone/>
              <a:tabLst/>
              <a:defRPr sz="1765">
                <a:gradFill>
                  <a:gsLst>
                    <a:gs pos="1250">
                      <a:schemeClr val="tx2">
                        <a:lumMod val="60000"/>
                        <a:lumOff val="40000"/>
                      </a:schemeClr>
                    </a:gs>
                    <a:gs pos="100000">
                      <a:schemeClr val="tx2">
                        <a:lumMod val="60000"/>
                        <a:lumOff val="40000"/>
                      </a:schemeClr>
                    </a:gs>
                  </a:gsLst>
                  <a:lin ang="5400000" scaled="0"/>
                </a:gradFill>
              </a:defRPr>
            </a:lvl5pPr>
          </a:lstStyle>
          <a:p>
            <a:pPr marL="0" marR="0" lvl="0" indent="0" algn="l" defTabSz="914192"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a:t>Edit Master text styles</a:t>
            </a:r>
          </a:p>
          <a:p>
            <a:pPr marL="0" marR="0" lvl="1" indent="0" algn="l" defTabSz="914192"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a:t>Second level</a:t>
            </a:r>
          </a:p>
          <a:p>
            <a:pPr marL="0" marR="0" lvl="2" indent="0" algn="l" defTabSz="914192"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a:t>Third level</a:t>
            </a:r>
          </a:p>
          <a:p>
            <a:pPr marL="0" marR="0" lvl="3" indent="0" algn="l" defTabSz="914192"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a:t>Fourth level</a:t>
            </a:r>
          </a:p>
          <a:p>
            <a:pPr marL="0" marR="0" lvl="4" indent="0" algn="l" defTabSz="914192"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a:t>Fifth level</a:t>
            </a:r>
            <a:endParaRPr lang="en-US" dirty="0"/>
          </a:p>
        </p:txBody>
      </p:sp>
      <p:grpSp>
        <p:nvGrpSpPr>
          <p:cNvPr id="6" name="Group 4"/>
          <p:cNvGrpSpPr>
            <a:grpSpLocks noChangeAspect="1"/>
          </p:cNvGrpSpPr>
          <p:nvPr userDrawn="1"/>
        </p:nvGrpSpPr>
        <p:grpSpPr bwMode="auto">
          <a:xfrm>
            <a:off x="10313555" y="6327231"/>
            <a:ext cx="1475366" cy="269276"/>
            <a:chOff x="6627" y="4065"/>
            <a:chExt cx="948" cy="173"/>
          </a:xfrm>
        </p:grpSpPr>
        <p:sp>
          <p:nvSpPr>
            <p:cNvPr id="7"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8"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9"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0"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1"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2"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3"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4"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5"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6"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7"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8" name="Rectangle 15"/>
            <p:cNvSpPr>
              <a:spLocks noChangeArrowheads="1"/>
            </p:cNvSpPr>
            <p:nvPr userDrawn="1"/>
          </p:nvSpPr>
          <p:spPr bwMode="auto">
            <a:xfrm>
              <a:off x="7342" y="4139"/>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214" rtl="0" eaLnBrk="0" fontAlgn="base" latinLnBrk="0" hangingPunct="0">
                <a:lnSpc>
                  <a:spcPct val="100000"/>
                </a:lnSpc>
                <a:spcBef>
                  <a:spcPct val="0"/>
                </a:spcBef>
                <a:spcAft>
                  <a:spcPct val="0"/>
                </a:spcAft>
                <a:buClrTx/>
                <a:buSzTx/>
                <a:buFontTx/>
                <a:buNone/>
                <a:tabLst/>
                <a:defRPr/>
              </a:pPr>
              <a:r>
                <a:rPr kumimoji="0" lang="en-US" altLang="en-US" sz="882" b="0" i="0" u="none" strike="noStrike" kern="1200" cap="none" spc="0" normalizeH="0" baseline="0" noProof="0">
                  <a:ln>
                    <a:noFill/>
                  </a:ln>
                  <a:solidFill>
                    <a:srgbClr val="FFFFFF"/>
                  </a:solidFill>
                  <a:effectLst/>
                  <a:uLnTx/>
                  <a:uFillTx/>
                  <a:latin typeface="Myriad Pro" panose="020B0503030403020204" pitchFamily="34" charset="0"/>
                  <a:ea typeface="+mn-ea"/>
                  <a:cs typeface="+mn-cs"/>
                </a:rPr>
                <a:t>T</a:t>
              </a:r>
              <a:endParaRPr kumimoji="0" lang="en-US" altLang="en-US" sz="1765" b="0" i="0" u="none" strike="noStrike" kern="1200" cap="none" spc="0" normalizeH="0" baseline="0" noProof="0">
                <a:ln>
                  <a:noFill/>
                </a:ln>
                <a:solidFill>
                  <a:srgbClr val="00BCF2"/>
                </a:solidFill>
                <a:effectLst/>
                <a:uLnTx/>
                <a:uFillTx/>
                <a:latin typeface="Arial" panose="020B0604020202020204" pitchFamily="34" charset="0"/>
                <a:ea typeface="+mn-ea"/>
                <a:cs typeface="+mn-cs"/>
              </a:endParaRPr>
            </a:p>
          </p:txBody>
        </p:sp>
        <p:sp>
          <p:nvSpPr>
            <p:cNvPr id="19" name="Rectangle 16"/>
            <p:cNvSpPr>
              <a:spLocks noChangeArrowheads="1"/>
            </p:cNvSpPr>
            <p:nvPr userDrawn="1"/>
          </p:nvSpPr>
          <p:spPr bwMode="auto">
            <a:xfrm>
              <a:off x="7375" y="4139"/>
              <a:ext cx="13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214" rtl="0" eaLnBrk="0" fontAlgn="base" latinLnBrk="0" hangingPunct="0">
                <a:lnSpc>
                  <a:spcPct val="100000"/>
                </a:lnSpc>
                <a:spcBef>
                  <a:spcPct val="0"/>
                </a:spcBef>
                <a:spcAft>
                  <a:spcPct val="0"/>
                </a:spcAft>
                <a:buClrTx/>
                <a:buSzTx/>
                <a:buFontTx/>
                <a:buNone/>
                <a:tabLst/>
                <a:defRPr/>
              </a:pPr>
              <a:r>
                <a:rPr kumimoji="0" lang="en-US" altLang="en-US" sz="882" b="0" i="0" u="none" strike="noStrike" kern="1200" cap="none" spc="0" normalizeH="0" baseline="0" noProof="0" dirty="0">
                  <a:ln>
                    <a:noFill/>
                  </a:ln>
                  <a:solidFill>
                    <a:srgbClr val="FFFFFF"/>
                  </a:solidFill>
                  <a:effectLst/>
                  <a:uLnTx/>
                  <a:uFillTx/>
                  <a:latin typeface="Myriad Pro" panose="020B0503030403020204" pitchFamily="34" charset="0"/>
                  <a:ea typeface="+mn-ea"/>
                  <a:cs typeface="+mn-cs"/>
                </a:rPr>
                <a:t>OUR</a:t>
              </a:r>
              <a:endParaRPr kumimoji="0" lang="en-US" altLang="en-US" sz="1765" b="0" i="0" u="none" strike="noStrike" kern="1200" cap="none" spc="0" normalizeH="0" baseline="0" noProof="0" dirty="0">
                <a:ln>
                  <a:noFill/>
                </a:ln>
                <a:solidFill>
                  <a:srgbClr val="00BCF2"/>
                </a:solidFill>
                <a:effectLst/>
                <a:uLnTx/>
                <a:uFillTx/>
                <a:latin typeface="Arial" panose="020B0604020202020204" pitchFamily="34" charset="0"/>
                <a:ea typeface="+mn-ea"/>
                <a:cs typeface="+mn-cs"/>
              </a:endParaRPr>
            </a:p>
          </p:txBody>
        </p:sp>
      </p:grpSp>
      <p:sp>
        <p:nvSpPr>
          <p:cNvPr id="29" name="Rectangle 28"/>
          <p:cNvSpPr/>
          <p:nvPr userDrawn="1"/>
        </p:nvSpPr>
        <p:spPr bwMode="ltGray">
          <a:xfrm>
            <a:off x="0" y="1"/>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107555" rIns="143407" bIns="107555"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57276543"/>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3" name="Group 4"/>
          <p:cNvGrpSpPr>
            <a:grpSpLocks noChangeAspect="1"/>
          </p:cNvGrpSpPr>
          <p:nvPr userDrawn="1"/>
        </p:nvGrpSpPr>
        <p:grpSpPr bwMode="auto">
          <a:xfrm>
            <a:off x="10313555" y="6327231"/>
            <a:ext cx="1475366" cy="269276"/>
            <a:chOff x="6627" y="4065"/>
            <a:chExt cx="948" cy="173"/>
          </a:xfrm>
        </p:grpSpPr>
        <p:sp>
          <p:nvSpPr>
            <p:cNvPr id="4"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5"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6"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7"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8"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9"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0"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1"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2"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3"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4"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5" name="Rectangle 15"/>
            <p:cNvSpPr>
              <a:spLocks noChangeArrowheads="1"/>
            </p:cNvSpPr>
            <p:nvPr userDrawn="1"/>
          </p:nvSpPr>
          <p:spPr bwMode="auto">
            <a:xfrm>
              <a:off x="7342" y="4139"/>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214" rtl="0" eaLnBrk="0" fontAlgn="base" latinLnBrk="0" hangingPunct="0">
                <a:lnSpc>
                  <a:spcPct val="100000"/>
                </a:lnSpc>
                <a:spcBef>
                  <a:spcPct val="0"/>
                </a:spcBef>
                <a:spcAft>
                  <a:spcPct val="0"/>
                </a:spcAft>
                <a:buClrTx/>
                <a:buSzTx/>
                <a:buFontTx/>
                <a:buNone/>
                <a:tabLst/>
                <a:defRPr/>
              </a:pPr>
              <a:r>
                <a:rPr kumimoji="0" lang="en-US" altLang="en-US" sz="882" b="0" i="0" u="none" strike="noStrike" kern="1200" cap="none" spc="0" normalizeH="0" baseline="0" noProof="0">
                  <a:ln>
                    <a:noFill/>
                  </a:ln>
                  <a:solidFill>
                    <a:srgbClr val="FFFFFF"/>
                  </a:solidFill>
                  <a:effectLst/>
                  <a:uLnTx/>
                  <a:uFillTx/>
                  <a:latin typeface="Myriad Pro" panose="020B0503030403020204" pitchFamily="34" charset="0"/>
                  <a:ea typeface="+mn-ea"/>
                  <a:cs typeface="+mn-cs"/>
                </a:rPr>
                <a:t>T</a:t>
              </a:r>
              <a:endParaRPr kumimoji="0" lang="en-US" altLang="en-US" sz="1765" b="0" i="0" u="none" strike="noStrike" kern="1200" cap="none" spc="0" normalizeH="0" baseline="0" noProof="0">
                <a:ln>
                  <a:noFill/>
                </a:ln>
                <a:solidFill>
                  <a:srgbClr val="00BCF2"/>
                </a:solidFill>
                <a:effectLst/>
                <a:uLnTx/>
                <a:uFillTx/>
                <a:latin typeface="Arial" panose="020B0604020202020204" pitchFamily="34" charset="0"/>
                <a:ea typeface="+mn-ea"/>
                <a:cs typeface="+mn-cs"/>
              </a:endParaRPr>
            </a:p>
          </p:txBody>
        </p:sp>
        <p:sp>
          <p:nvSpPr>
            <p:cNvPr id="16" name="Rectangle 16"/>
            <p:cNvSpPr>
              <a:spLocks noChangeArrowheads="1"/>
            </p:cNvSpPr>
            <p:nvPr userDrawn="1"/>
          </p:nvSpPr>
          <p:spPr bwMode="auto">
            <a:xfrm>
              <a:off x="7375" y="4139"/>
              <a:ext cx="13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214" rtl="0" eaLnBrk="0" fontAlgn="base" latinLnBrk="0" hangingPunct="0">
                <a:lnSpc>
                  <a:spcPct val="100000"/>
                </a:lnSpc>
                <a:spcBef>
                  <a:spcPct val="0"/>
                </a:spcBef>
                <a:spcAft>
                  <a:spcPct val="0"/>
                </a:spcAft>
                <a:buClrTx/>
                <a:buSzTx/>
                <a:buFontTx/>
                <a:buNone/>
                <a:tabLst/>
                <a:defRPr/>
              </a:pPr>
              <a:r>
                <a:rPr kumimoji="0" lang="en-US" altLang="en-US" sz="882" b="0" i="0" u="none" strike="noStrike" kern="1200" cap="none" spc="0" normalizeH="0" baseline="0" noProof="0" dirty="0">
                  <a:ln>
                    <a:noFill/>
                  </a:ln>
                  <a:solidFill>
                    <a:srgbClr val="FFFFFF"/>
                  </a:solidFill>
                  <a:effectLst/>
                  <a:uLnTx/>
                  <a:uFillTx/>
                  <a:latin typeface="Myriad Pro" panose="020B0503030403020204" pitchFamily="34" charset="0"/>
                  <a:ea typeface="+mn-ea"/>
                  <a:cs typeface="+mn-cs"/>
                </a:rPr>
                <a:t>OUR</a:t>
              </a:r>
              <a:endParaRPr kumimoji="0" lang="en-US" altLang="en-US" sz="1765" b="0" i="0" u="none" strike="noStrike" kern="1200" cap="none" spc="0" normalizeH="0" baseline="0" noProof="0" dirty="0">
                <a:ln>
                  <a:noFill/>
                </a:ln>
                <a:solidFill>
                  <a:srgbClr val="00BCF2"/>
                </a:solidFill>
                <a:effectLst/>
                <a:uLnTx/>
                <a:uFillTx/>
                <a:latin typeface="Arial" panose="020B0604020202020204" pitchFamily="34" charset="0"/>
                <a:ea typeface="+mn-ea"/>
                <a:cs typeface="+mn-cs"/>
              </a:endParaRPr>
            </a:p>
          </p:txBody>
        </p:sp>
      </p:grpSp>
      <p:sp>
        <p:nvSpPr>
          <p:cNvPr id="20" name="Rectangle 19"/>
          <p:cNvSpPr/>
          <p:nvPr userDrawn="1"/>
        </p:nvSpPr>
        <p:spPr bwMode="ltGray">
          <a:xfrm>
            <a:off x="0" y="1"/>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107555" rIns="143407" bIns="107555"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04163426"/>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w/ subtitl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grpSp>
        <p:nvGrpSpPr>
          <p:cNvPr id="3" name="Group 4"/>
          <p:cNvGrpSpPr>
            <a:grpSpLocks noChangeAspect="1"/>
          </p:cNvGrpSpPr>
          <p:nvPr userDrawn="1"/>
        </p:nvGrpSpPr>
        <p:grpSpPr bwMode="auto">
          <a:xfrm>
            <a:off x="10313555" y="6327231"/>
            <a:ext cx="1475366" cy="269276"/>
            <a:chOff x="6627" y="4065"/>
            <a:chExt cx="948" cy="173"/>
          </a:xfrm>
        </p:grpSpPr>
        <p:sp>
          <p:nvSpPr>
            <p:cNvPr id="4"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5"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6"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7"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8"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9"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0"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1"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2"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3"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4"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5" name="Rectangle 15"/>
            <p:cNvSpPr>
              <a:spLocks noChangeArrowheads="1"/>
            </p:cNvSpPr>
            <p:nvPr userDrawn="1"/>
          </p:nvSpPr>
          <p:spPr bwMode="auto">
            <a:xfrm>
              <a:off x="7342" y="4139"/>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214" rtl="0" eaLnBrk="0" fontAlgn="base" latinLnBrk="0" hangingPunct="0">
                <a:lnSpc>
                  <a:spcPct val="100000"/>
                </a:lnSpc>
                <a:spcBef>
                  <a:spcPct val="0"/>
                </a:spcBef>
                <a:spcAft>
                  <a:spcPct val="0"/>
                </a:spcAft>
                <a:buClrTx/>
                <a:buSzTx/>
                <a:buFontTx/>
                <a:buNone/>
                <a:tabLst/>
                <a:defRPr/>
              </a:pPr>
              <a:r>
                <a:rPr kumimoji="0" lang="en-US" altLang="en-US" sz="882" b="0" i="0" u="none" strike="noStrike" kern="1200" cap="none" spc="0" normalizeH="0" baseline="0" noProof="0">
                  <a:ln>
                    <a:noFill/>
                  </a:ln>
                  <a:solidFill>
                    <a:srgbClr val="FFFFFF"/>
                  </a:solidFill>
                  <a:effectLst/>
                  <a:uLnTx/>
                  <a:uFillTx/>
                  <a:latin typeface="Myriad Pro" panose="020B0503030403020204" pitchFamily="34" charset="0"/>
                  <a:ea typeface="+mn-ea"/>
                  <a:cs typeface="+mn-cs"/>
                </a:rPr>
                <a:t>T</a:t>
              </a:r>
              <a:endParaRPr kumimoji="0" lang="en-US" altLang="en-US" sz="1765" b="0" i="0" u="none" strike="noStrike" kern="1200" cap="none" spc="0" normalizeH="0" baseline="0" noProof="0">
                <a:ln>
                  <a:noFill/>
                </a:ln>
                <a:solidFill>
                  <a:srgbClr val="00BCF2"/>
                </a:solidFill>
                <a:effectLst/>
                <a:uLnTx/>
                <a:uFillTx/>
                <a:latin typeface="Arial" panose="020B0604020202020204" pitchFamily="34" charset="0"/>
                <a:ea typeface="+mn-ea"/>
                <a:cs typeface="+mn-cs"/>
              </a:endParaRPr>
            </a:p>
          </p:txBody>
        </p:sp>
        <p:sp>
          <p:nvSpPr>
            <p:cNvPr id="16" name="Rectangle 16"/>
            <p:cNvSpPr>
              <a:spLocks noChangeArrowheads="1"/>
            </p:cNvSpPr>
            <p:nvPr userDrawn="1"/>
          </p:nvSpPr>
          <p:spPr bwMode="auto">
            <a:xfrm>
              <a:off x="7375" y="4139"/>
              <a:ext cx="13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214" rtl="0" eaLnBrk="0" fontAlgn="base" latinLnBrk="0" hangingPunct="0">
                <a:lnSpc>
                  <a:spcPct val="100000"/>
                </a:lnSpc>
                <a:spcBef>
                  <a:spcPct val="0"/>
                </a:spcBef>
                <a:spcAft>
                  <a:spcPct val="0"/>
                </a:spcAft>
                <a:buClrTx/>
                <a:buSzTx/>
                <a:buFontTx/>
                <a:buNone/>
                <a:tabLst/>
                <a:defRPr/>
              </a:pPr>
              <a:r>
                <a:rPr kumimoji="0" lang="en-US" altLang="en-US" sz="882" b="0" i="0" u="none" strike="noStrike" kern="1200" cap="none" spc="0" normalizeH="0" baseline="0" noProof="0" dirty="0">
                  <a:ln>
                    <a:noFill/>
                  </a:ln>
                  <a:solidFill>
                    <a:srgbClr val="FFFFFF"/>
                  </a:solidFill>
                  <a:effectLst/>
                  <a:uLnTx/>
                  <a:uFillTx/>
                  <a:latin typeface="Myriad Pro" panose="020B0503030403020204" pitchFamily="34" charset="0"/>
                  <a:ea typeface="+mn-ea"/>
                  <a:cs typeface="+mn-cs"/>
                </a:rPr>
                <a:t>OUR</a:t>
              </a:r>
              <a:endParaRPr kumimoji="0" lang="en-US" altLang="en-US" sz="1765" b="0" i="0" u="none" strike="noStrike" kern="1200" cap="none" spc="0" normalizeH="0" baseline="0" noProof="0" dirty="0">
                <a:ln>
                  <a:noFill/>
                </a:ln>
                <a:solidFill>
                  <a:srgbClr val="00BCF2"/>
                </a:solidFill>
                <a:effectLst/>
                <a:uLnTx/>
                <a:uFillTx/>
                <a:latin typeface="Arial" panose="020B0604020202020204" pitchFamily="34" charset="0"/>
                <a:ea typeface="+mn-ea"/>
                <a:cs typeface="+mn-cs"/>
              </a:endParaRPr>
            </a:p>
          </p:txBody>
        </p:sp>
      </p:grpSp>
      <p:sp>
        <p:nvSpPr>
          <p:cNvPr id="19" name="Text Placeholder 18"/>
          <p:cNvSpPr>
            <a:spLocks noGrp="1"/>
          </p:cNvSpPr>
          <p:nvPr>
            <p:ph type="body" sz="quarter" idx="10" hasCustomPrompt="1"/>
          </p:nvPr>
        </p:nvSpPr>
        <p:spPr>
          <a:xfrm>
            <a:off x="269241" y="1015562"/>
            <a:ext cx="11655078" cy="669927"/>
          </a:xfrm>
        </p:spPr>
        <p:txBody>
          <a:bodyPr/>
          <a:lstStyle>
            <a:lvl1pPr marL="0" indent="0">
              <a:buNone/>
              <a:defRPr sz="3528" baseline="0"/>
            </a:lvl1pPr>
          </a:lstStyle>
          <a:p>
            <a:pPr lvl="0"/>
            <a:r>
              <a:rPr lang="en-US" dirty="0"/>
              <a:t>Click to enter subtitle</a:t>
            </a:r>
          </a:p>
        </p:txBody>
      </p:sp>
      <p:sp>
        <p:nvSpPr>
          <p:cNvPr id="28" name="Rectangle 27"/>
          <p:cNvSpPr/>
          <p:nvPr userDrawn="1"/>
        </p:nvSpPr>
        <p:spPr bwMode="ltGray">
          <a:xfrm>
            <a:off x="0" y="1"/>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107555" rIns="143407" bIns="107555"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248327551"/>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w/ subtitle &amp;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grpSp>
        <p:nvGrpSpPr>
          <p:cNvPr id="3" name="Group 4"/>
          <p:cNvGrpSpPr>
            <a:grpSpLocks noChangeAspect="1"/>
          </p:cNvGrpSpPr>
          <p:nvPr userDrawn="1"/>
        </p:nvGrpSpPr>
        <p:grpSpPr bwMode="auto">
          <a:xfrm>
            <a:off x="10313555" y="6327231"/>
            <a:ext cx="1475366" cy="269276"/>
            <a:chOff x="6627" y="4065"/>
            <a:chExt cx="948" cy="173"/>
          </a:xfrm>
        </p:grpSpPr>
        <p:sp>
          <p:nvSpPr>
            <p:cNvPr id="4"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5"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6"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7"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8"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9"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0"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1"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2"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3"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4"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5" name="Rectangle 15"/>
            <p:cNvSpPr>
              <a:spLocks noChangeArrowheads="1"/>
            </p:cNvSpPr>
            <p:nvPr userDrawn="1"/>
          </p:nvSpPr>
          <p:spPr bwMode="auto">
            <a:xfrm>
              <a:off x="7342" y="4139"/>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214" rtl="0" eaLnBrk="0" fontAlgn="base" latinLnBrk="0" hangingPunct="0">
                <a:lnSpc>
                  <a:spcPct val="100000"/>
                </a:lnSpc>
                <a:spcBef>
                  <a:spcPct val="0"/>
                </a:spcBef>
                <a:spcAft>
                  <a:spcPct val="0"/>
                </a:spcAft>
                <a:buClrTx/>
                <a:buSzTx/>
                <a:buFontTx/>
                <a:buNone/>
                <a:tabLst/>
                <a:defRPr/>
              </a:pPr>
              <a:r>
                <a:rPr kumimoji="0" lang="en-US" altLang="en-US" sz="882" b="0" i="0" u="none" strike="noStrike" kern="1200" cap="none" spc="0" normalizeH="0" baseline="0" noProof="0">
                  <a:ln>
                    <a:noFill/>
                  </a:ln>
                  <a:solidFill>
                    <a:srgbClr val="FFFFFF"/>
                  </a:solidFill>
                  <a:effectLst/>
                  <a:uLnTx/>
                  <a:uFillTx/>
                  <a:latin typeface="Myriad Pro" panose="020B0503030403020204" pitchFamily="34" charset="0"/>
                  <a:ea typeface="+mn-ea"/>
                  <a:cs typeface="+mn-cs"/>
                </a:rPr>
                <a:t>T</a:t>
              </a:r>
              <a:endParaRPr kumimoji="0" lang="en-US" altLang="en-US" sz="1765" b="0" i="0" u="none" strike="noStrike" kern="1200" cap="none" spc="0" normalizeH="0" baseline="0" noProof="0">
                <a:ln>
                  <a:noFill/>
                </a:ln>
                <a:solidFill>
                  <a:srgbClr val="00BCF2"/>
                </a:solidFill>
                <a:effectLst/>
                <a:uLnTx/>
                <a:uFillTx/>
                <a:latin typeface="Arial" panose="020B0604020202020204" pitchFamily="34" charset="0"/>
                <a:ea typeface="+mn-ea"/>
                <a:cs typeface="+mn-cs"/>
              </a:endParaRPr>
            </a:p>
          </p:txBody>
        </p:sp>
        <p:sp>
          <p:nvSpPr>
            <p:cNvPr id="16" name="Rectangle 16"/>
            <p:cNvSpPr>
              <a:spLocks noChangeArrowheads="1"/>
            </p:cNvSpPr>
            <p:nvPr userDrawn="1"/>
          </p:nvSpPr>
          <p:spPr bwMode="auto">
            <a:xfrm>
              <a:off x="7375" y="4139"/>
              <a:ext cx="13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214" rtl="0" eaLnBrk="0" fontAlgn="base" latinLnBrk="0" hangingPunct="0">
                <a:lnSpc>
                  <a:spcPct val="100000"/>
                </a:lnSpc>
                <a:spcBef>
                  <a:spcPct val="0"/>
                </a:spcBef>
                <a:spcAft>
                  <a:spcPct val="0"/>
                </a:spcAft>
                <a:buClrTx/>
                <a:buSzTx/>
                <a:buFontTx/>
                <a:buNone/>
                <a:tabLst/>
                <a:defRPr/>
              </a:pPr>
              <a:r>
                <a:rPr kumimoji="0" lang="en-US" altLang="en-US" sz="882" b="0" i="0" u="none" strike="noStrike" kern="1200" cap="none" spc="0" normalizeH="0" baseline="0" noProof="0" dirty="0">
                  <a:ln>
                    <a:noFill/>
                  </a:ln>
                  <a:solidFill>
                    <a:srgbClr val="FFFFFF"/>
                  </a:solidFill>
                  <a:effectLst/>
                  <a:uLnTx/>
                  <a:uFillTx/>
                  <a:latin typeface="Myriad Pro" panose="020B0503030403020204" pitchFamily="34" charset="0"/>
                  <a:ea typeface="+mn-ea"/>
                  <a:cs typeface="+mn-cs"/>
                </a:rPr>
                <a:t>OUR</a:t>
              </a:r>
              <a:endParaRPr kumimoji="0" lang="en-US" altLang="en-US" sz="1765" b="0" i="0" u="none" strike="noStrike" kern="1200" cap="none" spc="0" normalizeH="0" baseline="0" noProof="0" dirty="0">
                <a:ln>
                  <a:noFill/>
                </a:ln>
                <a:solidFill>
                  <a:srgbClr val="00BCF2"/>
                </a:solidFill>
                <a:effectLst/>
                <a:uLnTx/>
                <a:uFillTx/>
                <a:latin typeface="Arial" panose="020B0604020202020204" pitchFamily="34" charset="0"/>
                <a:ea typeface="+mn-ea"/>
                <a:cs typeface="+mn-cs"/>
              </a:endParaRPr>
            </a:p>
          </p:txBody>
        </p:sp>
      </p:grpSp>
      <p:sp>
        <p:nvSpPr>
          <p:cNvPr id="19" name="Text Placeholder 18"/>
          <p:cNvSpPr>
            <a:spLocks noGrp="1"/>
          </p:cNvSpPr>
          <p:nvPr>
            <p:ph type="body" sz="quarter" idx="10" hasCustomPrompt="1"/>
          </p:nvPr>
        </p:nvSpPr>
        <p:spPr>
          <a:xfrm>
            <a:off x="269241" y="1015562"/>
            <a:ext cx="11655078" cy="669927"/>
          </a:xfrm>
        </p:spPr>
        <p:txBody>
          <a:bodyPr/>
          <a:lstStyle>
            <a:lvl1pPr marL="0" indent="0">
              <a:buNone/>
              <a:defRPr sz="3528" baseline="0"/>
            </a:lvl1pPr>
          </a:lstStyle>
          <a:p>
            <a:pPr lvl="0"/>
            <a:r>
              <a:rPr lang="en-US" dirty="0"/>
              <a:t>Click to enter subtitle</a:t>
            </a:r>
          </a:p>
        </p:txBody>
      </p:sp>
      <p:sp>
        <p:nvSpPr>
          <p:cNvPr id="28" name="Rectangle 27"/>
          <p:cNvSpPr/>
          <p:nvPr userDrawn="1"/>
        </p:nvSpPr>
        <p:spPr bwMode="ltGray">
          <a:xfrm>
            <a:off x="0" y="1"/>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107555" rIns="143407" bIns="107555"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 Placeholder 5"/>
          <p:cNvSpPr>
            <a:spLocks noGrp="1"/>
          </p:cNvSpPr>
          <p:nvPr>
            <p:ph type="body" sz="quarter" idx="11"/>
          </p:nvPr>
        </p:nvSpPr>
        <p:spPr>
          <a:xfrm>
            <a:off x="269240" y="2084173"/>
            <a:ext cx="11653523" cy="1931322"/>
          </a:xfrm>
        </p:spPr>
        <p:txBody>
          <a:bodyPr lIns="182880" tIns="146304" rIns="182880" bIns="146304"/>
          <a:lstStyle>
            <a:lvl1pPr marL="0" indent="0">
              <a:buNone/>
              <a:defRPr sz="2745">
                <a:gradFill>
                  <a:gsLst>
                    <a:gs pos="1250">
                      <a:schemeClr val="accent1"/>
                    </a:gs>
                    <a:gs pos="99000">
                      <a:schemeClr val="accent1"/>
                    </a:gs>
                  </a:gsLst>
                  <a:lin ang="5400000" scaled="0"/>
                </a:gradFill>
                <a:latin typeface="+mn-lt"/>
              </a:defRPr>
            </a:lvl1pPr>
            <a:lvl2pPr marL="277827" indent="-277827">
              <a:buClr>
                <a:schemeClr val="tx2"/>
              </a:buClr>
              <a:buFont typeface="Wingdings" panose="05000000000000000000" pitchFamily="2" charset="2"/>
              <a:buChar char="§"/>
              <a:defRPr sz="1961">
                <a:gradFill>
                  <a:gsLst>
                    <a:gs pos="1250">
                      <a:schemeClr val="tx2"/>
                    </a:gs>
                    <a:gs pos="100000">
                      <a:schemeClr val="tx2"/>
                    </a:gs>
                  </a:gsLst>
                  <a:lin ang="5400000" scaled="0"/>
                </a:gradFill>
              </a:defRPr>
            </a:lvl2pPr>
            <a:lvl3pPr marL="519804" indent="-233015">
              <a:buFont typeface="Wingdings" panose="05000000000000000000" pitchFamily="2" charset="2"/>
              <a:buChar char="§"/>
              <a:defRPr sz="1961">
                <a:gradFill>
                  <a:gsLst>
                    <a:gs pos="1250">
                      <a:schemeClr val="tx2">
                        <a:lumMod val="60000"/>
                        <a:lumOff val="40000"/>
                      </a:schemeClr>
                    </a:gs>
                    <a:gs pos="100000">
                      <a:schemeClr val="tx2">
                        <a:lumMod val="60000"/>
                        <a:lumOff val="40000"/>
                      </a:schemeClr>
                    </a:gs>
                  </a:gsLst>
                  <a:lin ang="5400000" scaled="0"/>
                </a:gradFill>
              </a:defRPr>
            </a:lvl3pPr>
            <a:lvl4pPr marL="690084" indent="-161319">
              <a:buFont typeface="Wingdings" panose="05000000000000000000" pitchFamily="2" charset="2"/>
              <a:buChar char="§"/>
              <a:defRPr sz="1765">
                <a:gradFill>
                  <a:gsLst>
                    <a:gs pos="1250">
                      <a:schemeClr val="tx2">
                        <a:lumMod val="60000"/>
                        <a:lumOff val="40000"/>
                      </a:schemeClr>
                    </a:gs>
                    <a:gs pos="100000">
                      <a:schemeClr val="tx2">
                        <a:lumMod val="60000"/>
                        <a:lumOff val="40000"/>
                      </a:schemeClr>
                    </a:gs>
                  </a:gsLst>
                  <a:lin ang="5400000" scaled="0"/>
                </a:gradFill>
              </a:defRPr>
            </a:lvl4pPr>
            <a:lvl5pPr marL="860366" indent="-179243">
              <a:buFont typeface="Wingdings" panose="05000000000000000000" pitchFamily="2" charset="2"/>
              <a:buChar char="§"/>
              <a:defRPr sz="1765">
                <a:gradFill>
                  <a:gsLst>
                    <a:gs pos="1250">
                      <a:schemeClr val="tx2">
                        <a:lumMod val="60000"/>
                        <a:lumOff val="40000"/>
                      </a:schemeClr>
                    </a:gs>
                    <a:gs pos="100000">
                      <a:schemeClr val="tx2">
                        <a:lumMod val="60000"/>
                        <a:lumOff val="40000"/>
                      </a:schemeClr>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8685576"/>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45195"/>
            <a:ext cx="9860672" cy="899665"/>
          </a:xfrm>
          <a:prstGeom prst="rect">
            <a:avLst/>
          </a:prstGeom>
        </p:spPr>
        <p:txBody>
          <a:bodyPr/>
          <a:lstStyle>
            <a:lvl1pPr marL="276954" indent="-276954">
              <a:tabLst>
                <a:tab pos="276954" algn="l"/>
              </a:tabLst>
              <a:defRPr sz="5881" baseline="0">
                <a:gradFill>
                  <a:gsLst>
                    <a:gs pos="1250">
                      <a:schemeClr val="tx1"/>
                    </a:gs>
                    <a:gs pos="100000">
                      <a:schemeClr val="tx1"/>
                    </a:gs>
                  </a:gsLst>
                  <a:lin ang="5400000" scaled="0"/>
                </a:gra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7970771" y="5411531"/>
            <a:ext cx="3055567" cy="832882"/>
          </a:xfrm>
        </p:spPr>
        <p:txBody>
          <a:bodyPr/>
          <a:lstStyle>
            <a:lvl1pPr marL="0" indent="0">
              <a:spcBef>
                <a:spcPts val="0"/>
              </a:spcBef>
              <a:buNone/>
              <a:defRPr sz="2353" baseline="0">
                <a:gradFill>
                  <a:gsLst>
                    <a:gs pos="1250">
                      <a:schemeClr val="tx1"/>
                    </a:gs>
                    <a:gs pos="100000">
                      <a:schemeClr val="tx1"/>
                    </a:gs>
                  </a:gsLst>
                  <a:lin ang="5400000" scaled="0"/>
                </a:gradFill>
                <a:latin typeface="+mn-lt"/>
              </a:defRPr>
            </a:lvl1pPr>
          </a:lstStyle>
          <a:p>
            <a:pPr lvl="0"/>
            <a:r>
              <a:rPr lang="en-US" dirty="0"/>
              <a:t>Author’s Name</a:t>
            </a:r>
          </a:p>
          <a:p>
            <a:pPr lvl="0"/>
            <a:r>
              <a:rPr lang="en-US" dirty="0"/>
              <a:t>Title</a:t>
            </a:r>
          </a:p>
        </p:txBody>
      </p:sp>
      <p:pic>
        <p:nvPicPr>
          <p:cNvPr id="5" name="Picture 4"/>
          <p:cNvPicPr>
            <a:picLocks noChangeAspect="1"/>
          </p:cNvPicPr>
          <p:nvPr userDrawn="1"/>
        </p:nvPicPr>
        <p:blipFill>
          <a:blip r:embed="rId2"/>
          <a:stretch>
            <a:fillRect/>
          </a:stretch>
        </p:blipFill>
        <p:spPr>
          <a:xfrm>
            <a:off x="7164033" y="5468839"/>
            <a:ext cx="775467" cy="775575"/>
          </a:xfrm>
          <a:prstGeom prst="rect">
            <a:avLst/>
          </a:prstGeom>
        </p:spPr>
      </p:pic>
    </p:spTree>
    <p:extLst>
      <p:ext uri="{BB962C8B-B14F-4D97-AF65-F5344CB8AC3E}">
        <p14:creationId xmlns:p14="http://schemas.microsoft.com/office/powerpoint/2010/main" val="1721732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0802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1636065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450203" y="3083652"/>
            <a:ext cx="3223861" cy="692677"/>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696969"/>
                    </a:gs>
                    <a:gs pos="100000">
                      <a:srgbClr val="696969"/>
                    </a:gs>
                  </a:gsLst>
                  <a:lin ang="5400000" scaled="0"/>
                </a:gradFill>
                <a:effectLst/>
                <a:uLnTx/>
                <a:uFillTx/>
                <a:latin typeface="Segoe UI"/>
                <a:ea typeface="+mn-ea"/>
                <a:cs typeface="Segoe UI" pitchFamily="34" charset="0"/>
              </a:rPr>
              <a:t>© 2015 Microsoft Corporation. All rights reserved. </a:t>
            </a:r>
          </a:p>
        </p:txBody>
      </p:sp>
    </p:spTree>
    <p:extLst>
      <p:ext uri="{BB962C8B-B14F-4D97-AF65-F5344CB8AC3E}">
        <p14:creationId xmlns:p14="http://schemas.microsoft.com/office/powerpoint/2010/main" val="1529813613"/>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609600" y="2326220"/>
            <a:ext cx="10972800" cy="2187971"/>
          </a:xfrm>
        </p:spPr>
        <p:txBody>
          <a:bodyPr/>
          <a:lstStyle>
            <a:lvl2pPr marL="765894" indent="-152332">
              <a:defRPr/>
            </a:lvl2pPr>
            <a:lvl3pPr marL="1370992" indent="-152332">
              <a:defRPr/>
            </a:lvl3pPr>
            <a:lvl4pPr marL="1984554" indent="-152332">
              <a:defRPr/>
            </a:lvl4pPr>
            <a:lvl5pPr marL="2589653" indent="-152332">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p:cNvSpPr>
            <a:spLocks noGrp="1"/>
          </p:cNvSpPr>
          <p:nvPr>
            <p:ph type="title" hasCustomPrompt="1"/>
          </p:nvPr>
        </p:nvSpPr>
        <p:spPr>
          <a:xfrm>
            <a:off x="609600" y="535940"/>
            <a:ext cx="10972800" cy="517064"/>
          </a:xfrm>
        </p:spPr>
        <p:txBody>
          <a:bodyPr/>
          <a:lstStyle/>
          <a:p>
            <a:r>
              <a:rPr lang="en-US" dirty="0"/>
              <a:t>Click to edit title</a:t>
            </a:r>
          </a:p>
        </p:txBody>
      </p:sp>
      <p:sp>
        <p:nvSpPr>
          <p:cNvPr id="12" name="Text Placeholder 13"/>
          <p:cNvSpPr>
            <a:spLocks noGrp="1"/>
          </p:cNvSpPr>
          <p:nvPr>
            <p:ph type="body" sz="quarter" idx="17" hasCustomPrompt="1"/>
          </p:nvPr>
        </p:nvSpPr>
        <p:spPr>
          <a:xfrm>
            <a:off x="609600" y="1079505"/>
            <a:ext cx="10972800" cy="402674"/>
          </a:xfrm>
        </p:spPr>
        <p:txBody>
          <a:bodyPr/>
          <a:lstStyle>
            <a:lvl1pPr marL="0" indent="0">
              <a:buNone/>
              <a:defRPr sz="1600">
                <a:solidFill>
                  <a:schemeClr val="tx1"/>
                </a:solidFill>
              </a:defRPr>
            </a:lvl1pPr>
            <a:lvl2pPr marL="232730" indent="0">
              <a:buNone/>
              <a:defRPr sz="1600">
                <a:solidFill>
                  <a:schemeClr val="tx1"/>
                </a:solidFill>
              </a:defRPr>
            </a:lvl2pPr>
            <a:lvl3pPr marL="456996" indent="0">
              <a:buNone/>
              <a:defRPr sz="1600">
                <a:solidFill>
                  <a:schemeClr val="tx1"/>
                </a:solidFill>
              </a:defRPr>
            </a:lvl3pPr>
            <a:lvl4pPr marL="689729" indent="0">
              <a:buNone/>
              <a:defRPr sz="1600">
                <a:solidFill>
                  <a:schemeClr val="tx1"/>
                </a:solidFill>
              </a:defRPr>
            </a:lvl4pPr>
            <a:lvl5pPr marL="913994" indent="0">
              <a:buNone/>
              <a:defRPr sz="1600">
                <a:solidFill>
                  <a:schemeClr val="tx1"/>
                </a:solidFill>
              </a:defRPr>
            </a:lvl5pPr>
          </a:lstStyle>
          <a:p>
            <a:pPr lvl="0"/>
            <a:r>
              <a:rPr lang="en-US" dirty="0"/>
              <a:t>Click to edit text</a:t>
            </a:r>
          </a:p>
        </p:txBody>
      </p:sp>
    </p:spTree>
    <p:extLst>
      <p:ext uri="{BB962C8B-B14F-4D97-AF65-F5344CB8AC3E}">
        <p14:creationId xmlns:p14="http://schemas.microsoft.com/office/powerpoint/2010/main" val="237064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187971"/>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2" name="Date Placeholder 1"/>
          <p:cNvSpPr>
            <a:spLocks noGrp="1"/>
          </p:cNvSpPr>
          <p:nvPr>
            <p:ph type="dt" sz="half" idx="11"/>
          </p:nvPr>
        </p:nvSpPr>
        <p:spPr/>
        <p:txBody>
          <a:bodyPr/>
          <a:lstStyle/>
          <a:p>
            <a:pPr defTabSz="914192"/>
            <a:fld id="{9CDF5C6C-1D7F-4181-894D-D1D5CDC09395}" type="datetime1">
              <a:rPr lang="en-US" smtClean="0">
                <a:solidFill>
                  <a:srgbClr val="00BCF2"/>
                </a:solidFill>
              </a:rPr>
              <a:pPr defTabSz="914192"/>
              <a:t>2/13/2017</a:t>
            </a:fld>
            <a:endParaRPr lang="en-US">
              <a:solidFill>
                <a:srgbClr val="00BCF2"/>
              </a:solidFill>
            </a:endParaRPr>
          </a:p>
        </p:txBody>
      </p:sp>
      <p:sp>
        <p:nvSpPr>
          <p:cNvPr id="3" name="Footer Placeholder 2"/>
          <p:cNvSpPr>
            <a:spLocks noGrp="1"/>
          </p:cNvSpPr>
          <p:nvPr>
            <p:ph type="ftr" sz="quarter" idx="12"/>
          </p:nvPr>
        </p:nvSpPr>
        <p:spPr/>
        <p:txBody>
          <a:bodyPr/>
          <a:lstStyle/>
          <a:p>
            <a:pPr defTabSz="914192"/>
            <a:r>
              <a:rPr lang="en-US">
                <a:solidFill>
                  <a:srgbClr val="00BCF2"/>
                </a:solidFill>
              </a:rPr>
              <a:t>Microsoft Confidential</a:t>
            </a:r>
            <a:endParaRPr lang="en-US" dirty="0">
              <a:solidFill>
                <a:srgbClr val="00BCF2"/>
              </a:solidFill>
            </a:endParaRPr>
          </a:p>
        </p:txBody>
      </p:sp>
      <p:sp>
        <p:nvSpPr>
          <p:cNvPr id="7" name="Slide Number Placeholder 6"/>
          <p:cNvSpPr>
            <a:spLocks noGrp="1"/>
          </p:cNvSpPr>
          <p:nvPr>
            <p:ph type="sldNum" sz="quarter" idx="13"/>
          </p:nvPr>
        </p:nvSpPr>
        <p:spPr/>
        <p:txBody>
          <a:bodyPr/>
          <a:lstStyle/>
          <a:p>
            <a:pPr defTabSz="914192"/>
            <a:fld id="{2775DF8E-1151-4C45-8C93-3AB060627CA9}" type="slidenum">
              <a:rPr lang="en-US" smtClean="0">
                <a:solidFill>
                  <a:srgbClr val="00BCF2"/>
                </a:solidFill>
              </a:rPr>
              <a:pPr defTabSz="914192"/>
              <a:t>‹#›</a:t>
            </a:fld>
            <a:endParaRPr lang="en-US">
              <a:solidFill>
                <a:srgbClr val="00BCF2"/>
              </a:solidFill>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389" y="6332743"/>
            <a:ext cx="1201373" cy="406740"/>
          </a:xfrm>
          <a:prstGeom prst="rect">
            <a:avLst/>
          </a:prstGeom>
        </p:spPr>
      </p:pic>
    </p:spTree>
    <p:extLst>
      <p:ext uri="{BB962C8B-B14F-4D97-AF65-F5344CB8AC3E}">
        <p14:creationId xmlns:p14="http://schemas.microsoft.com/office/powerpoint/2010/main" val="2733847673"/>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9336362"/>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93642318"/>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1646506"/>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Slide _Option 1_Photo 3">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3520" y="0"/>
            <a:ext cx="12184961" cy="6858000"/>
          </a:xfrm>
          <a:prstGeom prst="rect">
            <a:avLst/>
          </a:prstGeom>
        </p:spPr>
      </p:pic>
      <p:sp>
        <p:nvSpPr>
          <p:cNvPr id="2" name="Rectangle 1"/>
          <p:cNvSpPr/>
          <p:nvPr userDrawn="1"/>
        </p:nvSpPr>
        <p:spPr bwMode="auto">
          <a:xfrm>
            <a:off x="261268" y="2084186"/>
            <a:ext cx="6282945" cy="3496553"/>
          </a:xfrm>
          <a:prstGeom prst="rect">
            <a:avLst/>
          </a:prstGeom>
          <a:solidFill>
            <a:srgbClr val="0078D7">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2" tIns="107562" rIns="134452" bIns="107562" numCol="1" spcCol="0" rtlCol="0" fromWordArt="0" anchor="t" anchorCtr="0" forceAA="0" compatLnSpc="1">
            <a:prstTxWarp prst="textNoShape">
              <a:avLst/>
            </a:prstTxWarp>
            <a:noAutofit/>
          </a:bodyPr>
          <a:lstStyle/>
          <a:p>
            <a:pPr algn="ctr" defTabSz="685486"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    </a:t>
            </a:r>
          </a:p>
        </p:txBody>
      </p:sp>
      <p:sp>
        <p:nvSpPr>
          <p:cNvPr id="7"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solidFill>
                  <a:schemeClr val="tx1"/>
                </a:solidFill>
              </a:defRPr>
            </a:lvl1pPr>
          </a:lstStyle>
          <a:p>
            <a:r>
              <a:rPr lang="en-US" dirty="0"/>
              <a:t>Presentation title</a:t>
            </a:r>
          </a:p>
        </p:txBody>
      </p:sp>
      <p:sp>
        <p:nvSpPr>
          <p:cNvPr id="8" name="Text Placeholder 2"/>
          <p:cNvSpPr>
            <a:spLocks noGrp="1"/>
          </p:cNvSpPr>
          <p:nvPr>
            <p:ph type="body" sz="quarter" idx="14" hasCustomPrompt="1"/>
          </p:nvPr>
        </p:nvSpPr>
        <p:spPr bwMode="auto">
          <a:xfrm>
            <a:off x="267683" y="3877271"/>
            <a:ext cx="6276530" cy="1789991"/>
          </a:xfrm>
        </p:spPr>
        <p:txBody>
          <a:bodyPr tIns="109728" bIns="109728">
            <a:noAutofit/>
          </a:bodyPr>
          <a:lstStyle>
            <a:lvl1pPr marL="0" indent="0">
              <a:spcBef>
                <a:spcPts val="0"/>
              </a:spcBef>
              <a:buNone/>
              <a:defRPr sz="3137">
                <a:solidFill>
                  <a:schemeClr val="tx2"/>
                </a:solidFill>
              </a:defRPr>
            </a:lvl1pPr>
          </a:lstStyle>
          <a:p>
            <a:pPr lvl="0"/>
            <a:r>
              <a:rPr lang="en-US" dirty="0"/>
              <a:t>Speaker Name</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213" y="469676"/>
            <a:ext cx="1228189" cy="263937"/>
          </a:xfrm>
          <a:prstGeom prst="rect">
            <a:avLst/>
          </a:prstGeom>
        </p:spPr>
      </p:pic>
    </p:spTree>
    <p:extLst>
      <p:ext uri="{BB962C8B-B14F-4D97-AF65-F5344CB8AC3E}">
        <p14:creationId xmlns:p14="http://schemas.microsoft.com/office/powerpoint/2010/main" val="1858965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Slide_Option 1_Color">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212" y="6123275"/>
            <a:ext cx="1231945" cy="263937"/>
          </a:xfrm>
          <a:prstGeom prst="rect">
            <a:avLst/>
          </a:prstGeom>
        </p:spPr>
      </p:pic>
    </p:spTree>
    <p:extLst>
      <p:ext uri="{BB962C8B-B14F-4D97-AF65-F5344CB8AC3E}">
        <p14:creationId xmlns:p14="http://schemas.microsoft.com/office/powerpoint/2010/main" val="591499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Slide_Option 2_Colo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51117" y="472217"/>
            <a:ext cx="1718148" cy="159378"/>
          </a:xfrm>
          <a:prstGeom prst="rect">
            <a:avLst/>
          </a:prstGeom>
        </p:spPr>
      </p:pic>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212" y="6123275"/>
            <a:ext cx="1231945" cy="263937"/>
          </a:xfrm>
          <a:prstGeom prst="rect">
            <a:avLst/>
          </a:prstGeom>
        </p:spPr>
      </p:pic>
    </p:spTree>
    <p:extLst>
      <p:ext uri="{BB962C8B-B14F-4D97-AF65-F5344CB8AC3E}">
        <p14:creationId xmlns:p14="http://schemas.microsoft.com/office/powerpoint/2010/main" val="2073178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mp; Non-bulleted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371806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MUNK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96492"/>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7" name="Picture 6" hidden="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48585" y="6122089"/>
            <a:ext cx="1254995" cy="267709"/>
          </a:xfrm>
          <a:prstGeom prst="rect">
            <a:avLst/>
          </a:prstGeom>
        </p:spPr>
      </p:pic>
    </p:spTree>
    <p:extLst>
      <p:ext uri="{BB962C8B-B14F-4D97-AF65-F5344CB8AC3E}">
        <p14:creationId xmlns:p14="http://schemas.microsoft.com/office/powerpoint/2010/main" val="364777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nd Content_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32578259"/>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 Non-bulleted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94958835"/>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wo Column Bullet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3834380"/>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Only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86574841"/>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ection Title_Accen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63004794"/>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ection Title_Accent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1482658"/>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ection Title_Accent 5">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02466760"/>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ection Title_Accent 6">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85037438"/>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50-50 Right Photo Layout_Col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34553165"/>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966905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66844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lank_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8834042"/>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_Accen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24023"/>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_Accent 6">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051133"/>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376067"/>
          </a:xfrm>
          <a:noFill/>
        </p:spPr>
        <p:txBody>
          <a:bodyPr tIns="91440" bIns="91440" anchor="b" anchorCtr="0">
            <a:spAutoFit/>
          </a:bodyPr>
          <a:lstStyle>
            <a:lvl1pPr>
              <a:defRPr sz="862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79741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eveloper Code Layout_Colo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8153147"/>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2016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467572986"/>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04678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932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1" indent="0">
              <a:buNone/>
              <a:defRPr/>
            </a:lvl3pPr>
            <a:lvl4pPr marL="448101" indent="0">
              <a:buNone/>
              <a:defRPr/>
            </a:lvl4pPr>
            <a:lvl5pPr marL="67215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6208467"/>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47950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10679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41095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defRPr/>
              </a:pPr>
              <a:endParaRPr lang="en-US" sz="1765">
                <a:solidFill>
                  <a:srgbClr val="FFFFFF"/>
                </a:solidFill>
                <a:latin typeface="Segoe UI Semilight"/>
              </a:endParaRPr>
            </a:p>
          </p:txBody>
        </p:sp>
      </p:grpSp>
    </p:spTree>
    <p:extLst>
      <p:ext uri="{BB962C8B-B14F-4D97-AF65-F5344CB8AC3E}">
        <p14:creationId xmlns:p14="http://schemas.microsoft.com/office/powerpoint/2010/main" val="620338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Walkin">
    <p:bg bwMode="ltGray">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3"/>
          <a:srcRect b="60081"/>
          <a:stretch/>
        </p:blipFill>
        <p:spPr>
          <a:xfrm>
            <a:off x="2241415" y="5849663"/>
            <a:ext cx="6507022" cy="1008337"/>
          </a:xfrm>
          <a:prstGeom prst="rect">
            <a:avLst/>
          </a:prstGeom>
        </p:spPr>
      </p:pic>
      <p:pic>
        <p:nvPicPr>
          <p:cNvPr id="7" name="Picture 6"/>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69859" y="484298"/>
            <a:ext cx="6822760" cy="1300000"/>
          </a:xfrm>
          <a:prstGeom prst="rect">
            <a:avLst/>
          </a:prstGeom>
        </p:spPr>
      </p:pic>
      <p:grpSp>
        <p:nvGrpSpPr>
          <p:cNvPr id="12" name="Group 11"/>
          <p:cNvGrpSpPr>
            <a:grpSpLocks noChangeAspect="1"/>
          </p:cNvGrpSpPr>
          <p:nvPr userDrawn="1"/>
        </p:nvGrpSpPr>
        <p:grpSpPr bwMode="white">
          <a:xfrm>
            <a:off x="10318161" y="6087880"/>
            <a:ext cx="1419662" cy="304828"/>
            <a:chOff x="457200" y="1643393"/>
            <a:chExt cx="4492753" cy="964540"/>
          </a:xfrm>
        </p:grpSpPr>
        <p:pic>
          <p:nvPicPr>
            <p:cNvPr id="13" name="Picture 12"/>
            <p:cNvPicPr>
              <a:picLocks noChangeAspect="1"/>
            </p:cNvPicPr>
            <p:nvPr/>
          </p:nvPicPr>
          <p:blipFill>
            <a:blip r:embed="rId6"/>
            <a:stretch>
              <a:fillRect/>
            </a:stretch>
          </p:blipFill>
          <p:spPr bwMode="white">
            <a:xfrm>
              <a:off x="457200" y="1643393"/>
              <a:ext cx="964540" cy="964540"/>
            </a:xfrm>
            <a:prstGeom prst="rect">
              <a:avLst/>
            </a:prstGeom>
          </p:spPr>
        </p:pic>
        <p:sp>
          <p:nvSpPr>
            <p:cNvPr id="14"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0078D7"/>
                </a:solidFill>
              </a:endParaRPr>
            </a:p>
          </p:txBody>
        </p:sp>
      </p:grpSp>
    </p:spTree>
    <p:extLst>
      <p:ext uri="{BB962C8B-B14F-4D97-AF65-F5344CB8AC3E}">
        <p14:creationId xmlns:p14="http://schemas.microsoft.com/office/powerpoint/2010/main" val="285733598"/>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8877947"/>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Slide _Option 1_Photo 3">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3520" y="0"/>
            <a:ext cx="12184961" cy="6858000"/>
          </a:xfrm>
          <a:prstGeom prst="rect">
            <a:avLst/>
          </a:prstGeom>
        </p:spPr>
      </p:pic>
      <p:sp>
        <p:nvSpPr>
          <p:cNvPr id="2" name="Rectangle 1"/>
          <p:cNvSpPr/>
          <p:nvPr userDrawn="1"/>
        </p:nvSpPr>
        <p:spPr bwMode="auto">
          <a:xfrm>
            <a:off x="261268" y="2084186"/>
            <a:ext cx="6282945" cy="3496553"/>
          </a:xfrm>
          <a:prstGeom prst="rect">
            <a:avLst/>
          </a:prstGeom>
          <a:solidFill>
            <a:srgbClr val="0078D7">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2" tIns="107562" rIns="134452" bIns="107562" numCol="1" spcCol="0" rtlCol="0" fromWordArt="0" anchor="t" anchorCtr="0" forceAA="0" compatLnSpc="1">
            <a:prstTxWarp prst="textNoShape">
              <a:avLst/>
            </a:prstTxWarp>
            <a:noAutofit/>
          </a:bodyPr>
          <a:lstStyle/>
          <a:p>
            <a:pPr algn="ctr" defTabSz="685486"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    </a:t>
            </a:r>
          </a:p>
        </p:txBody>
      </p:sp>
      <p:sp>
        <p:nvSpPr>
          <p:cNvPr id="7"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solidFill>
                  <a:schemeClr val="tx1"/>
                </a:solidFill>
              </a:defRPr>
            </a:lvl1pPr>
          </a:lstStyle>
          <a:p>
            <a:r>
              <a:rPr lang="en-US" dirty="0"/>
              <a:t>Presentation title</a:t>
            </a:r>
          </a:p>
        </p:txBody>
      </p:sp>
      <p:sp>
        <p:nvSpPr>
          <p:cNvPr id="8" name="Text Placeholder 2"/>
          <p:cNvSpPr>
            <a:spLocks noGrp="1"/>
          </p:cNvSpPr>
          <p:nvPr>
            <p:ph type="body" sz="quarter" idx="14" hasCustomPrompt="1"/>
          </p:nvPr>
        </p:nvSpPr>
        <p:spPr bwMode="auto">
          <a:xfrm>
            <a:off x="267683" y="3877271"/>
            <a:ext cx="6276530" cy="1789991"/>
          </a:xfrm>
        </p:spPr>
        <p:txBody>
          <a:bodyPr tIns="109728" bIns="109728">
            <a:noAutofit/>
          </a:bodyPr>
          <a:lstStyle>
            <a:lvl1pPr marL="0" indent="0">
              <a:spcBef>
                <a:spcPts val="0"/>
              </a:spcBef>
              <a:buNone/>
              <a:defRPr sz="3137">
                <a:solidFill>
                  <a:schemeClr val="tx2"/>
                </a:solidFill>
              </a:defRPr>
            </a:lvl1pPr>
          </a:lstStyle>
          <a:p>
            <a:pPr lvl="0"/>
            <a:r>
              <a:rPr lang="en-US" dirty="0"/>
              <a:t>Speaker Name</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213" y="469676"/>
            <a:ext cx="1228189" cy="263937"/>
          </a:xfrm>
          <a:prstGeom prst="rect">
            <a:avLst/>
          </a:prstGeom>
        </p:spPr>
      </p:pic>
    </p:spTree>
    <p:extLst>
      <p:ext uri="{BB962C8B-B14F-4D97-AF65-F5344CB8AC3E}">
        <p14:creationId xmlns:p14="http://schemas.microsoft.com/office/powerpoint/2010/main" val="96288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Slide_Option 1_Color">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212" y="6123275"/>
            <a:ext cx="1231945" cy="263937"/>
          </a:xfrm>
          <a:prstGeom prst="rect">
            <a:avLst/>
          </a:prstGeom>
        </p:spPr>
      </p:pic>
    </p:spTree>
    <p:extLst>
      <p:ext uri="{BB962C8B-B14F-4D97-AF65-F5344CB8AC3E}">
        <p14:creationId xmlns:p14="http://schemas.microsoft.com/office/powerpoint/2010/main" val="608620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Slide_Option 2_Colo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51117" y="472217"/>
            <a:ext cx="1718148" cy="159378"/>
          </a:xfrm>
          <a:prstGeom prst="rect">
            <a:avLst/>
          </a:prstGeom>
        </p:spPr>
      </p:pic>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212" y="6123275"/>
            <a:ext cx="1231945" cy="263937"/>
          </a:xfrm>
          <a:prstGeom prst="rect">
            <a:avLst/>
          </a:prstGeom>
        </p:spPr>
      </p:pic>
    </p:spTree>
    <p:extLst>
      <p:ext uri="{BB962C8B-B14F-4D97-AF65-F5344CB8AC3E}">
        <p14:creationId xmlns:p14="http://schemas.microsoft.com/office/powerpoint/2010/main" val="963598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mp; Non-bulleted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924761"/>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nd Content_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4310673"/>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wo Column Non-bulleted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5496431"/>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wo Column Bullet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226317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07358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Only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164805491"/>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ection Title_Accen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39510020"/>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ection Title_Accent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1179854"/>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Section Title_Accent 5">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59322838"/>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ection Title_Accent 6">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34763295"/>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50-50 Right Photo Layout_Col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268234320"/>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644357841"/>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Blank_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921374"/>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nk_Accen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6237602"/>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Blank_Accent 6">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95975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00524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376067"/>
          </a:xfrm>
          <a:noFill/>
        </p:spPr>
        <p:txBody>
          <a:bodyPr tIns="91440" bIns="91440" anchor="b" anchorCtr="0">
            <a:spAutoFit/>
          </a:bodyPr>
          <a:lstStyle>
            <a:lvl1pPr>
              <a:defRPr sz="862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27808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Developer Code Layout_Colo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5835957"/>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2016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84168001"/>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00662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932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1" indent="0">
              <a:buNone/>
              <a:defRPr/>
            </a:lvl3pPr>
            <a:lvl4pPr marL="448101" indent="0">
              <a:buNone/>
              <a:defRPr/>
            </a:lvl4pPr>
            <a:lvl5pPr marL="67215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0262639"/>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6293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62472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defRPr/>
              </a:pPr>
              <a:endParaRPr lang="en-US" sz="1765">
                <a:solidFill>
                  <a:srgbClr val="FFFFFF"/>
                </a:solidFill>
                <a:latin typeface="Segoe UI Semilight"/>
              </a:endParaRPr>
            </a:p>
          </p:txBody>
        </p:sp>
      </p:grpSp>
    </p:spTree>
    <p:extLst>
      <p:ext uri="{BB962C8B-B14F-4D97-AF65-F5344CB8AC3E}">
        <p14:creationId xmlns:p14="http://schemas.microsoft.com/office/powerpoint/2010/main" val="417305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Walkin">
    <p:bg bwMode="ltGray">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3"/>
          <a:srcRect b="60081"/>
          <a:stretch/>
        </p:blipFill>
        <p:spPr>
          <a:xfrm>
            <a:off x="2241415" y="5849663"/>
            <a:ext cx="6507022" cy="1008337"/>
          </a:xfrm>
          <a:prstGeom prst="rect">
            <a:avLst/>
          </a:prstGeom>
        </p:spPr>
      </p:pic>
      <p:pic>
        <p:nvPicPr>
          <p:cNvPr id="7" name="Picture 6"/>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69859" y="484298"/>
            <a:ext cx="6822760" cy="1300000"/>
          </a:xfrm>
          <a:prstGeom prst="rect">
            <a:avLst/>
          </a:prstGeom>
        </p:spPr>
      </p:pic>
      <p:grpSp>
        <p:nvGrpSpPr>
          <p:cNvPr id="12" name="Group 11"/>
          <p:cNvGrpSpPr>
            <a:grpSpLocks noChangeAspect="1"/>
          </p:cNvGrpSpPr>
          <p:nvPr userDrawn="1"/>
        </p:nvGrpSpPr>
        <p:grpSpPr bwMode="white">
          <a:xfrm>
            <a:off x="10318161" y="6087880"/>
            <a:ext cx="1419662" cy="304828"/>
            <a:chOff x="457200" y="1643393"/>
            <a:chExt cx="4492753" cy="964540"/>
          </a:xfrm>
        </p:grpSpPr>
        <p:pic>
          <p:nvPicPr>
            <p:cNvPr id="13" name="Picture 12"/>
            <p:cNvPicPr>
              <a:picLocks noChangeAspect="1"/>
            </p:cNvPicPr>
            <p:nvPr/>
          </p:nvPicPr>
          <p:blipFill>
            <a:blip r:embed="rId6"/>
            <a:stretch>
              <a:fillRect/>
            </a:stretch>
          </p:blipFill>
          <p:spPr bwMode="white">
            <a:xfrm>
              <a:off x="457200" y="1643393"/>
              <a:ext cx="964540" cy="964540"/>
            </a:xfrm>
            <a:prstGeom prst="rect">
              <a:avLst/>
            </a:prstGeom>
          </p:spPr>
        </p:pic>
        <p:sp>
          <p:nvSpPr>
            <p:cNvPr id="14"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0078D7"/>
                </a:solidFill>
              </a:endParaRPr>
            </a:p>
          </p:txBody>
        </p:sp>
      </p:grpSp>
    </p:spTree>
    <p:extLst>
      <p:ext uri="{BB962C8B-B14F-4D97-AF65-F5344CB8AC3E}">
        <p14:creationId xmlns:p14="http://schemas.microsoft.com/office/powerpoint/2010/main" val="1998077687"/>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409287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253162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532455"/>
            <a:ext cx="8964185" cy="1793090"/>
          </a:xfrm>
          <a:noFill/>
        </p:spPr>
        <p:txBody>
          <a:bodyPr lIns="146304" tIns="91440" rIns="146304" bIns="91440" anchor="ctr"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4775125"/>
            <a:ext cx="8964186"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493344" y="477196"/>
            <a:ext cx="1254995" cy="267546"/>
          </a:xfrm>
          <a:prstGeom prst="rect">
            <a:avLst/>
          </a:prstGeom>
        </p:spPr>
      </p:pic>
    </p:spTree>
    <p:extLst>
      <p:ext uri="{BB962C8B-B14F-4D97-AF65-F5344CB8AC3E}">
        <p14:creationId xmlns:p14="http://schemas.microsoft.com/office/powerpoint/2010/main" val="1873394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8054219"/>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6529370"/>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85273788"/>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41800719"/>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6509204"/>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582187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8183384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1"/>
            <a:ext cx="11653523" cy="1063736"/>
          </a:xfrm>
          <a:noFill/>
        </p:spPr>
        <p:txBody>
          <a:bodyPr tIns="91440" bIns="91440" anchor="t" anchorCtr="0">
            <a:spAutoFit/>
          </a:bodyPr>
          <a:lstStyle>
            <a:lvl1pPr>
              <a:defRPr sz="637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694792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168883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slide_Accent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94066" y="1953628"/>
            <a:ext cx="7514819" cy="2716378"/>
          </a:xfrm>
          <a:noFill/>
        </p:spPr>
        <p:txBody>
          <a:bodyPr tIns="91440" bIns="91440" anchor="t" anchorCtr="0"/>
          <a:lstStyle>
            <a:lvl1pPr>
              <a:defRPr sz="7058" spc="-98" baseline="0">
                <a:gradFill>
                  <a:gsLst>
                    <a:gs pos="5833">
                      <a:schemeClr val="accent1"/>
                    </a:gs>
                    <a:gs pos="18000">
                      <a:schemeClr val="tx1"/>
                    </a:gs>
                  </a:gsLst>
                  <a:lin ang="5400000" scaled="0"/>
                </a:gradFill>
              </a:defRPr>
            </a:lvl1pPr>
          </a:lstStyle>
          <a:p>
            <a:r>
              <a:rPr lang="en-US" dirty="0"/>
              <a:t>Demo title</a:t>
            </a:r>
          </a:p>
        </p:txBody>
      </p:sp>
      <p:sp>
        <p:nvSpPr>
          <p:cNvPr id="5" name="Text Placeholder 4"/>
          <p:cNvSpPr>
            <a:spLocks noGrp="1"/>
          </p:cNvSpPr>
          <p:nvPr userDrawn="1">
            <p:ph type="body" sz="quarter" idx="12" hasCustomPrompt="1"/>
          </p:nvPr>
        </p:nvSpPr>
        <p:spPr>
          <a:xfrm>
            <a:off x="2794067" y="4183527"/>
            <a:ext cx="9860674" cy="1793881"/>
          </a:xfrm>
          <a:noFill/>
        </p:spPr>
        <p:txBody>
          <a:bodyPr lIns="146304" tIns="91440" rIns="146304" bIns="91440">
            <a:noAutofit/>
          </a:bodyPr>
          <a:lstStyle>
            <a:lvl1pPr marL="0" indent="0">
              <a:spcBef>
                <a:spcPts val="0"/>
              </a:spcBef>
              <a:buNone/>
              <a:defRPr sz="2353" spc="0" baseline="0">
                <a:gradFill>
                  <a:gsLst>
                    <a:gs pos="0">
                      <a:schemeClr val="tx1"/>
                    </a:gs>
                    <a:gs pos="100000">
                      <a:schemeClr val="accent1"/>
                    </a:gs>
                  </a:gsLst>
                  <a:lin ang="5400000" scaled="0"/>
                </a:gradFill>
                <a:latin typeface="+mn-lt"/>
              </a:defRPr>
            </a:lvl1pPr>
          </a:lstStyle>
          <a:p>
            <a:pPr lvl="0"/>
            <a:r>
              <a:rPr lang="en-US" dirty="0"/>
              <a:t>Speaker Name</a:t>
            </a:r>
          </a:p>
        </p:txBody>
      </p:sp>
      <p:grpSp>
        <p:nvGrpSpPr>
          <p:cNvPr id="35" name="Group 34"/>
          <p:cNvGrpSpPr/>
          <p:nvPr userDrawn="1"/>
        </p:nvGrpSpPr>
        <p:grpSpPr>
          <a:xfrm>
            <a:off x="634064" y="2084621"/>
            <a:ext cx="1802167" cy="2511982"/>
            <a:chOff x="274638" y="0"/>
            <a:chExt cx="1254126" cy="1747838"/>
          </a:xfrm>
        </p:grpSpPr>
        <p:sp>
          <p:nvSpPr>
            <p:cNvPr id="33" name="Freeform 19"/>
            <p:cNvSpPr>
              <a:spLocks/>
            </p:cNvSpPr>
            <p:nvPr userDrawn="1"/>
          </p:nvSpPr>
          <p:spPr bwMode="auto">
            <a:xfrm>
              <a:off x="654051" y="0"/>
              <a:ext cx="874713" cy="1747838"/>
            </a:xfrm>
            <a:custGeom>
              <a:avLst/>
              <a:gdLst>
                <a:gd name="T0" fmla="*/ 0 w 551"/>
                <a:gd name="T1" fmla="*/ 1101 h 1101"/>
                <a:gd name="T2" fmla="*/ 97 w 551"/>
                <a:gd name="T3" fmla="*/ 1101 h 1101"/>
                <a:gd name="T4" fmla="*/ 551 w 551"/>
                <a:gd name="T5" fmla="*/ 0 h 1101"/>
                <a:gd name="T6" fmla="*/ 453 w 551"/>
                <a:gd name="T7" fmla="*/ 0 h 1101"/>
                <a:gd name="T8" fmla="*/ 0 w 551"/>
                <a:gd name="T9" fmla="*/ 1101 h 1101"/>
              </a:gdLst>
              <a:ahLst/>
              <a:cxnLst>
                <a:cxn ang="0">
                  <a:pos x="T0" y="T1"/>
                </a:cxn>
                <a:cxn ang="0">
                  <a:pos x="T2" y="T3"/>
                </a:cxn>
                <a:cxn ang="0">
                  <a:pos x="T4" y="T5"/>
                </a:cxn>
                <a:cxn ang="0">
                  <a:pos x="T6" y="T7"/>
                </a:cxn>
                <a:cxn ang="0">
                  <a:pos x="T8" y="T9"/>
                </a:cxn>
              </a:cxnLst>
              <a:rect l="0" t="0" r="r" b="b"/>
              <a:pathLst>
                <a:path w="551" h="1101">
                  <a:moveTo>
                    <a:pt x="0" y="1101"/>
                  </a:moveTo>
                  <a:lnTo>
                    <a:pt x="97" y="1101"/>
                  </a:lnTo>
                  <a:lnTo>
                    <a:pt x="551" y="0"/>
                  </a:lnTo>
                  <a:lnTo>
                    <a:pt x="453" y="0"/>
                  </a:lnTo>
                  <a:lnTo>
                    <a:pt x="0" y="110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34" name="Freeform 20"/>
            <p:cNvSpPr>
              <a:spLocks/>
            </p:cNvSpPr>
            <p:nvPr userDrawn="1"/>
          </p:nvSpPr>
          <p:spPr bwMode="auto">
            <a:xfrm>
              <a:off x="274638" y="0"/>
              <a:ext cx="877888" cy="1747838"/>
            </a:xfrm>
            <a:custGeom>
              <a:avLst/>
              <a:gdLst>
                <a:gd name="T0" fmla="*/ 456 w 553"/>
                <a:gd name="T1" fmla="*/ 0 h 1101"/>
                <a:gd name="T2" fmla="*/ 0 w 553"/>
                <a:gd name="T3" fmla="*/ 1101 h 1101"/>
                <a:gd name="T4" fmla="*/ 98 w 553"/>
                <a:gd name="T5" fmla="*/ 1101 h 1101"/>
                <a:gd name="T6" fmla="*/ 553 w 553"/>
                <a:gd name="T7" fmla="*/ 0 h 1101"/>
                <a:gd name="T8" fmla="*/ 456 w 553"/>
                <a:gd name="T9" fmla="*/ 0 h 1101"/>
              </a:gdLst>
              <a:ahLst/>
              <a:cxnLst>
                <a:cxn ang="0">
                  <a:pos x="T0" y="T1"/>
                </a:cxn>
                <a:cxn ang="0">
                  <a:pos x="T2" y="T3"/>
                </a:cxn>
                <a:cxn ang="0">
                  <a:pos x="T4" y="T5"/>
                </a:cxn>
                <a:cxn ang="0">
                  <a:pos x="T6" y="T7"/>
                </a:cxn>
                <a:cxn ang="0">
                  <a:pos x="T8" y="T9"/>
                </a:cxn>
              </a:cxnLst>
              <a:rect l="0" t="0" r="r" b="b"/>
              <a:pathLst>
                <a:path w="553" h="1101">
                  <a:moveTo>
                    <a:pt x="456" y="0"/>
                  </a:moveTo>
                  <a:lnTo>
                    <a:pt x="0" y="1101"/>
                  </a:lnTo>
                  <a:lnTo>
                    <a:pt x="98" y="1101"/>
                  </a:lnTo>
                  <a:lnTo>
                    <a:pt x="553" y="0"/>
                  </a:lnTo>
                  <a:lnTo>
                    <a:pt x="456"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grpSp>
    </p:spTree>
    <p:extLst>
      <p:ext uri="{BB962C8B-B14F-4D97-AF65-F5344CB8AC3E}">
        <p14:creationId xmlns:p14="http://schemas.microsoft.com/office/powerpoint/2010/main" val="421609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463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0380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063736"/>
          </a:xfrm>
          <a:noFill/>
        </p:spPr>
        <p:txBody>
          <a:bodyPr tIns="91440" bIns="91440" anchor="t" anchorCtr="0">
            <a:spAutoFit/>
          </a:bodyPr>
          <a:lstStyle>
            <a:lvl1pPr>
              <a:defRPr lang="en-US" sz="637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12191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063736"/>
          </a:xfrm>
          <a:noFill/>
        </p:spPr>
        <p:txBody>
          <a:bodyPr tIns="91440" bIns="91440" anchor="t" anchorCtr="0">
            <a:spAutoFit/>
          </a:bodyPr>
          <a:lstStyle>
            <a:lvl1pPr>
              <a:defRPr sz="637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298213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1830144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1843103470"/>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2436270"/>
            <a:ext cx="2848714"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3398139" y="684717"/>
            <a:ext cx="8625516" cy="1815882"/>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16380888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7998"/>
            </a:lvl1pPr>
          </a:lstStyle>
          <a:p>
            <a:pPr algn="ctr"/>
            <a:r>
              <a:rPr lang="en-US" sz="7996" dirty="0"/>
              <a:t>Statement</a:t>
            </a:r>
          </a:p>
        </p:txBody>
      </p:sp>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426073357"/>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399"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489365"/>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35535748"/>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88410655"/>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19174630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24860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2" y="2970214"/>
            <a:ext cx="10086516" cy="917575"/>
          </a:xfrm>
          <a:prstGeom prst="rect">
            <a:avLst/>
          </a:prstGeom>
        </p:spPr>
        <p:txBody>
          <a:bodyPr/>
          <a:lstStyle>
            <a:lvl1pPr algn="ctr">
              <a:defRPr sz="5998">
                <a:solidFill>
                  <a:srgbClr val="92D050"/>
                </a:solidFill>
              </a:defRPr>
            </a:lvl1pPr>
          </a:lstStyle>
          <a:p>
            <a:r>
              <a:rPr lang="en-US" sz="5399"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spTree>
    <p:extLst>
      <p:ext uri="{BB962C8B-B14F-4D97-AF65-F5344CB8AC3E}">
        <p14:creationId xmlns:p14="http://schemas.microsoft.com/office/powerpoint/2010/main" val="1574659851"/>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807759" y="6474572"/>
            <a:ext cx="1157500" cy="248097"/>
          </a:xfrm>
          <a:prstGeom prst="rect">
            <a:avLst/>
          </a:prstGeom>
        </p:spPr>
      </p:pic>
      <p:pic>
        <p:nvPicPr>
          <p:cNvPr id="6"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Tree>
    <p:extLst>
      <p:ext uri="{BB962C8B-B14F-4D97-AF65-F5344CB8AC3E}">
        <p14:creationId xmlns:p14="http://schemas.microsoft.com/office/powerpoint/2010/main" val="18863232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849778602"/>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2906839"/>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pic>
        <p:nvPicPr>
          <p:cNvPr id="7"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1960704767"/>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543189087"/>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9751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4608584"/>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807759" y="6474572"/>
            <a:ext cx="1157500" cy="248097"/>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3" cy="724246"/>
          </a:xfrm>
          <a:prstGeom prst="rect">
            <a:avLst/>
          </a:prstGeom>
        </p:spPr>
        <p:txBody>
          <a:bodyPr/>
          <a:lstStyle>
            <a:lvl1pPr marL="0" indent="0">
              <a:buNone/>
              <a:defRPr>
                <a:solidFill>
                  <a:schemeClr val="tx2"/>
                </a:solidFill>
              </a:defRPr>
            </a:lvl1pPr>
            <a:lvl2pPr marL="336012" indent="0">
              <a:buNone/>
              <a:defRPr>
                <a:solidFill>
                  <a:schemeClr val="tx2"/>
                </a:solidFill>
              </a:defRPr>
            </a:lvl2pPr>
            <a:lvl3pPr marL="560020" indent="0">
              <a:buNone/>
              <a:defRPr>
                <a:solidFill>
                  <a:schemeClr val="tx2"/>
                </a:solidFill>
              </a:defRPr>
            </a:lvl3pPr>
            <a:lvl4pPr marL="784027" indent="0">
              <a:buNone/>
              <a:defRPr>
                <a:solidFill>
                  <a:schemeClr val="tx2"/>
                </a:solidFill>
              </a:defRPr>
            </a:lvl4pPr>
            <a:lvl5pPr marL="1008036"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3" y="930350"/>
            <a:ext cx="9976363" cy="917575"/>
          </a:xfrm>
          <a:prstGeom prst="rect">
            <a:avLst/>
          </a:prstGeom>
        </p:spPr>
        <p:txBody>
          <a:bodyPr/>
          <a:lstStyle/>
          <a:p>
            <a:r>
              <a:rPr lang="en-US" sz="4800" dirty="0">
                <a:solidFill>
                  <a:schemeClr val="bg1"/>
                </a:solidFill>
              </a:rPr>
              <a:t>Headline</a:t>
            </a: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spTree>
    <p:extLst>
      <p:ext uri="{BB962C8B-B14F-4D97-AF65-F5344CB8AC3E}">
        <p14:creationId xmlns:p14="http://schemas.microsoft.com/office/powerpoint/2010/main" val="1099121384"/>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61537085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30101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lIns="179285" tIns="143428" rIns="179285" bIns="143428">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2015 Microsoft Corporation. All rights reserved. </a:t>
            </a:r>
          </a:p>
        </p:txBody>
      </p:sp>
      <p:pic>
        <p:nvPicPr>
          <p:cNvPr id="3"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3083454"/>
            <a:ext cx="3224639" cy="69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6749623"/>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Tree>
    <p:extLst>
      <p:ext uri="{BB962C8B-B14F-4D97-AF65-F5344CB8AC3E}">
        <p14:creationId xmlns:p14="http://schemas.microsoft.com/office/powerpoint/2010/main" val="2111703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 Here</a:t>
            </a:r>
          </a:p>
        </p:txBody>
      </p:sp>
      <p:sp>
        <p:nvSpPr>
          <p:cNvPr id="2" name="TextBox 1"/>
          <p:cNvSpPr txBox="1"/>
          <p:nvPr userDrawn="1"/>
        </p:nvSpPr>
        <p:spPr>
          <a:xfrm>
            <a:off x="283308" y="5954047"/>
            <a:ext cx="2831081" cy="615516"/>
          </a:xfrm>
          <a:prstGeom prst="rect">
            <a:avLst/>
          </a:prstGeom>
          <a:noFill/>
        </p:spPr>
        <p:txBody>
          <a:bodyPr wrap="none" lIns="179285" tIns="143428" rIns="179285" bIns="143428" rtlCol="0">
            <a:spAutoFit/>
          </a:bodyPr>
          <a:lstStyle/>
          <a:p>
            <a:pPr>
              <a:lnSpc>
                <a:spcPct val="90000"/>
              </a:lnSpc>
              <a:spcAft>
                <a:spcPts val="588"/>
              </a:spcAft>
            </a:pPr>
            <a:r>
              <a:rPr lang="en-US" sz="2353">
                <a:gradFill>
                  <a:gsLst>
                    <a:gs pos="2917">
                      <a:srgbClr val="FFFFFF"/>
                    </a:gs>
                    <a:gs pos="30000">
                      <a:srgbClr val="FFFFFF"/>
                    </a:gs>
                  </a:gsLst>
                  <a:lin ang="5400000" scaled="0"/>
                </a:gradFill>
              </a:rPr>
              <a:t>#</a:t>
            </a:r>
            <a:r>
              <a:rPr lang="en-US" sz="2353" err="1">
                <a:gradFill>
                  <a:gsLst>
                    <a:gs pos="2917">
                      <a:srgbClr val="FFFFFF"/>
                    </a:gs>
                    <a:gs pos="30000">
                      <a:srgbClr val="FFFFFF"/>
                    </a:gs>
                  </a:gsLst>
                  <a:lin ang="5400000" scaled="0"/>
                </a:gradFill>
              </a:rPr>
              <a:t>MSAcademicTour</a:t>
            </a:r>
            <a:endParaRPr lang="en-US" sz="2353">
              <a:gradFill>
                <a:gsLst>
                  <a:gs pos="2917">
                    <a:srgbClr val="FFFFFF"/>
                  </a:gs>
                  <a:gs pos="30000">
                    <a:srgbClr val="FFFFFF"/>
                  </a:gs>
                </a:gsLst>
                <a:lin ang="5400000" scaled="0"/>
              </a:gradFill>
            </a:endParaRPr>
          </a:p>
        </p:txBody>
      </p:sp>
    </p:spTree>
    <p:extLst>
      <p:ext uri="{BB962C8B-B14F-4D97-AF65-F5344CB8AC3E}">
        <p14:creationId xmlns:p14="http://schemas.microsoft.com/office/powerpoint/2010/main" val="1064676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 Here</a:t>
            </a:r>
          </a:p>
        </p:txBody>
      </p:sp>
      <p:sp>
        <p:nvSpPr>
          <p:cNvPr id="9" name="TextBox 8"/>
          <p:cNvSpPr txBox="1"/>
          <p:nvPr userDrawn="1"/>
        </p:nvSpPr>
        <p:spPr>
          <a:xfrm>
            <a:off x="283308" y="5954047"/>
            <a:ext cx="2831081" cy="615516"/>
          </a:xfrm>
          <a:prstGeom prst="rect">
            <a:avLst/>
          </a:prstGeom>
          <a:noFill/>
        </p:spPr>
        <p:txBody>
          <a:bodyPr wrap="none" lIns="179285" tIns="143428" rIns="179285" bIns="143428" rtlCol="0">
            <a:spAutoFit/>
          </a:bodyPr>
          <a:lstStyle/>
          <a:p>
            <a:pPr>
              <a:lnSpc>
                <a:spcPct val="90000"/>
              </a:lnSpc>
              <a:spcAft>
                <a:spcPts val="588"/>
              </a:spcAft>
            </a:pPr>
            <a:r>
              <a:rPr lang="en-US" sz="2353">
                <a:gradFill>
                  <a:gsLst>
                    <a:gs pos="2917">
                      <a:srgbClr val="FFFFFF"/>
                    </a:gs>
                    <a:gs pos="30000">
                      <a:srgbClr val="FFFFFF"/>
                    </a:gs>
                  </a:gsLst>
                  <a:lin ang="5400000" scaled="0"/>
                </a:gradFill>
              </a:rPr>
              <a:t>#</a:t>
            </a:r>
            <a:r>
              <a:rPr lang="en-US" sz="2353" err="1">
                <a:gradFill>
                  <a:gsLst>
                    <a:gs pos="2917">
                      <a:srgbClr val="FFFFFF"/>
                    </a:gs>
                    <a:gs pos="30000">
                      <a:srgbClr val="FFFFFF"/>
                    </a:gs>
                  </a:gsLst>
                  <a:lin ang="5400000" scaled="0"/>
                </a:gradFill>
              </a:rPr>
              <a:t>MSAcademicTour</a:t>
            </a:r>
            <a:endParaRPr lang="en-US" sz="2353">
              <a:gradFill>
                <a:gsLst>
                  <a:gs pos="2917">
                    <a:srgbClr val="FFFFFF"/>
                  </a:gs>
                  <a:gs pos="30000">
                    <a:srgbClr val="FFFFFF"/>
                  </a:gs>
                </a:gsLst>
                <a:lin ang="5400000" scaled="0"/>
              </a:gradFill>
            </a:endParaRPr>
          </a:p>
        </p:txBody>
      </p:sp>
    </p:spTree>
    <p:extLst>
      <p:ext uri="{BB962C8B-B14F-4D97-AF65-F5344CB8AC3E}">
        <p14:creationId xmlns:p14="http://schemas.microsoft.com/office/powerpoint/2010/main" val="853035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GMUNK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96492"/>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pic>
        <p:nvPicPr>
          <p:cNvPr id="7" name="Picture 6" hidden="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48585" y="6122089"/>
            <a:ext cx="1254995" cy="267709"/>
          </a:xfrm>
          <a:prstGeom prst="rect">
            <a:avLst/>
          </a:prstGeom>
        </p:spPr>
      </p:pic>
    </p:spTree>
    <p:extLst>
      <p:ext uri="{BB962C8B-B14F-4D97-AF65-F5344CB8AC3E}">
        <p14:creationId xmlns:p14="http://schemas.microsoft.com/office/powerpoint/2010/main" val="1922317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03946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7078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42920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62477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46190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850679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80720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2348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94597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94840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767466947"/>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Key Point">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866693"/>
            <a:ext cx="10034748" cy="5025224"/>
          </a:xfrm>
        </p:spPr>
        <p:txBody>
          <a:bodyPr anchor="ctr" anchorCtr="0"/>
          <a:lstStyle>
            <a:lvl1pPr algn="l">
              <a:defRPr sz="5400" b="1">
                <a:solidFill>
                  <a:schemeClr val="tx2"/>
                </a:solidFill>
                <a:latin typeface="+mn-lt"/>
              </a:defRPr>
            </a:lvl1pPr>
          </a:lstStyle>
          <a:p>
            <a:r>
              <a:rPr lang="en-US"/>
              <a:t>Click to edit Master title style</a:t>
            </a:r>
          </a:p>
        </p:txBody>
      </p:sp>
    </p:spTree>
    <p:extLst>
      <p:ext uri="{BB962C8B-B14F-4D97-AF65-F5344CB8AC3E}">
        <p14:creationId xmlns:p14="http://schemas.microsoft.com/office/powerpoint/2010/main" val="1463227915"/>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Key Point - Blue background">
    <p:bg>
      <p:bgPr>
        <a:solidFill>
          <a:schemeClr val="tx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866693"/>
            <a:ext cx="10034748" cy="5025224"/>
          </a:xfrm>
        </p:spPr>
        <p:txBody>
          <a:bodyPr anchor="ctr" anchorCtr="0"/>
          <a:lstStyle>
            <a:lvl1pPr algn="l">
              <a:defRPr sz="5400" b="1">
                <a:solidFill>
                  <a:schemeClr val="bg1"/>
                </a:solidFill>
                <a:latin typeface="+mn-lt"/>
              </a:defRPr>
            </a:lvl1pPr>
          </a:lstStyle>
          <a:p>
            <a:r>
              <a:rPr lang="en-US"/>
              <a:t>Click to edit Master title style</a:t>
            </a:r>
          </a:p>
        </p:txBody>
      </p:sp>
    </p:spTree>
    <p:extLst>
      <p:ext uri="{BB962C8B-B14F-4D97-AF65-F5344CB8AC3E}">
        <p14:creationId xmlns:p14="http://schemas.microsoft.com/office/powerpoint/2010/main" val="1048910174"/>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34344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1462325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94556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15872542"/>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a:t>Section title</a:t>
            </a:r>
          </a:p>
        </p:txBody>
      </p:sp>
    </p:spTree>
    <p:extLst>
      <p:ext uri="{BB962C8B-B14F-4D97-AF65-F5344CB8AC3E}">
        <p14:creationId xmlns:p14="http://schemas.microsoft.com/office/powerpoint/2010/main" val="628802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530968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86170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69697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9477635"/>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Split code and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1"/>
            <a:ext cx="6974398" cy="899665"/>
          </a:xfrm>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38" y="1197322"/>
            <a:ext cx="6974399" cy="1621982"/>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7512876" y="0"/>
            <a:ext cx="467912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Content Placeholder 7"/>
          <p:cNvSpPr>
            <a:spLocks noGrp="1"/>
          </p:cNvSpPr>
          <p:nvPr>
            <p:ph sz="quarter" idx="11"/>
          </p:nvPr>
        </p:nvSpPr>
        <p:spPr>
          <a:xfrm>
            <a:off x="7856156" y="289511"/>
            <a:ext cx="4031044" cy="2120581"/>
          </a:xfrm>
        </p:spPr>
        <p:txBody>
          <a:bodyPr/>
          <a:lstStyle>
            <a:lvl1pPr marL="0" indent="0">
              <a:buNone/>
              <a:defRPr sz="3200">
                <a:solidFill>
                  <a:schemeClr val="bg1"/>
                </a:solidFill>
                <a:latin typeface="+mn-lt"/>
              </a:defRPr>
            </a:lvl1pPr>
            <a:lvl2pPr marL="336145" indent="0">
              <a:buNone/>
              <a:defRPr sz="1800">
                <a:solidFill>
                  <a:schemeClr val="bg1"/>
                </a:solidFill>
                <a:latin typeface="+mn-lt"/>
              </a:defRPr>
            </a:lvl2pPr>
            <a:lvl3pPr marL="560241" indent="0">
              <a:buNone/>
              <a:defRPr sz="1600">
                <a:solidFill>
                  <a:schemeClr val="bg1"/>
                </a:solidFill>
                <a:latin typeface="+mn-lt"/>
              </a:defRPr>
            </a:lvl3pPr>
            <a:lvl4pPr marL="784338" indent="0">
              <a:buNone/>
              <a:defRPr sz="1400">
                <a:solidFill>
                  <a:schemeClr val="bg1"/>
                </a:solidFill>
                <a:latin typeface="+mn-lt"/>
              </a:defRPr>
            </a:lvl4pPr>
            <a:lvl5pPr marL="1008434" indent="0">
              <a:buNone/>
              <a:defRPr sz="1400">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0061711"/>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rgbClr val="505050"/>
                    </a:gs>
                    <a:gs pos="100000">
                      <a:srgbClr val="505050"/>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21177266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735198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
        <p:nvSpPr>
          <p:cNvPr id="2" name="Footer Placeholder 2"/>
          <p:cNvSpPr>
            <a:spLocks noGrp="1"/>
          </p:cNvSpPr>
          <p:nvPr>
            <p:ph type="ftr" sz="quarter" idx="3"/>
          </p:nvPr>
        </p:nvSpPr>
        <p:spPr>
          <a:xfrm>
            <a:off x="-1" y="6493776"/>
            <a:ext cx="4325606" cy="364224"/>
          </a:xfrm>
          <a:prstGeom prst="rect">
            <a:avLst/>
          </a:prstGeom>
        </p:spPr>
        <p:txBody>
          <a:bodyPr vert="horz" lIns="182880" tIns="45720" rIns="182880" bIns="45720" rtlCol="0" anchor="ctr"/>
          <a:lstStyle>
            <a:lvl1pPr algn="l">
              <a:defRPr sz="980">
                <a:solidFill>
                  <a:schemeClr val="tx1">
                    <a:tint val="75000"/>
                  </a:schemeClr>
                </a:solidFill>
              </a:defRPr>
            </a:lvl1pPr>
          </a:lstStyle>
          <a:p>
            <a:pPr defTabSz="914192">
              <a:defRPr/>
            </a:pPr>
            <a:endParaRPr lang="en-US">
              <a:solidFill>
                <a:srgbClr val="505050">
                  <a:tint val="75000"/>
                </a:srgbClr>
              </a:solidFill>
            </a:endParaRPr>
          </a:p>
        </p:txBody>
      </p:sp>
      <p:sp>
        <p:nvSpPr>
          <p:cNvPr id="3"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pPr defTabSz="914192">
              <a:defRPr/>
            </a:pPr>
            <a:fld id="{6503E857-4F15-4ECA-BD4D-D22AAAB9E67A}" type="slidenum">
              <a:rPr lang="en-US" smtClean="0">
                <a:solidFill>
                  <a:srgbClr val="505050">
                    <a:tint val="75000"/>
                  </a:srgbClr>
                </a:solidFill>
              </a:rPr>
              <a:pPr defTabSz="914192">
                <a:defRPr/>
              </a:pPr>
              <a:t>‹#›</a:t>
            </a:fld>
            <a:endParaRPr lang="en-US">
              <a:solidFill>
                <a:srgbClr val="505050">
                  <a:tint val="75000"/>
                </a:srgbClr>
              </a:solidFill>
            </a:endParaRPr>
          </a:p>
        </p:txBody>
      </p:sp>
    </p:spTree>
    <p:extLst>
      <p:ext uri="{BB962C8B-B14F-4D97-AF65-F5344CB8AC3E}">
        <p14:creationId xmlns:p14="http://schemas.microsoft.com/office/powerpoint/2010/main" val="1247494983"/>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58945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Key Point">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866693"/>
            <a:ext cx="10034748" cy="5025224"/>
          </a:xfrm>
        </p:spPr>
        <p:txBody>
          <a:bodyPr anchor="ctr" anchorCtr="0"/>
          <a:lstStyle>
            <a:lvl1pPr algn="l">
              <a:defRPr sz="5400" b="1">
                <a:solidFill>
                  <a:schemeClr val="tx2"/>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4144706195"/>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userDrawn="1">
  <p:cSld name="1_Title and Content NO LOGO">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69239" y="1187620"/>
            <a:ext cx="11653523" cy="2055306"/>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hasCustomPrompt="1"/>
          </p:nvPr>
        </p:nvSpPr>
        <p:spPr/>
        <p:txBody>
          <a:bodyPr/>
          <a:lstStyle/>
          <a:p>
            <a:r>
              <a:rPr lang="en-US"/>
              <a:t>Click to edit title</a:t>
            </a:r>
          </a:p>
        </p:txBody>
      </p:sp>
      <p:sp>
        <p:nvSpPr>
          <p:cNvPr id="8" name="Footer Placeholder 6" hidden="1"/>
          <p:cNvSpPr txBox="1">
            <a:spLocks/>
          </p:cNvSpPr>
          <p:nvPr userDrawn="1"/>
        </p:nvSpPr>
        <p:spPr>
          <a:xfrm>
            <a:off x="9360976" y="6553200"/>
            <a:ext cx="283217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 – For Use Under NDA Only</a:t>
            </a:r>
          </a:p>
        </p:txBody>
      </p:sp>
      <p:pic>
        <p:nvPicPr>
          <p:cNvPr id="7" name="Picture 6"/>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231526"/>
            <a:ext cx="353996" cy="353996"/>
          </a:xfrm>
          <a:prstGeom prst="rect">
            <a:avLst/>
          </a:prstGeom>
        </p:spPr>
      </p:pic>
    </p:spTree>
    <p:extLst>
      <p:ext uri="{BB962C8B-B14F-4D97-AF65-F5344CB8AC3E}">
        <p14:creationId xmlns:p14="http://schemas.microsoft.com/office/powerpoint/2010/main" val="113127532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Key Point - Blue background">
    <p:bg>
      <p:bgPr>
        <a:solidFill>
          <a:schemeClr val="tx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866693"/>
            <a:ext cx="10034748" cy="5025224"/>
          </a:xfrm>
        </p:spPr>
        <p:txBody>
          <a:bodyPr anchor="ctr" anchorCtr="0"/>
          <a:lstStyle>
            <a:lvl1pPr algn="l">
              <a:defRPr sz="5400" b="1">
                <a:solidFill>
                  <a:schemeClr val="bg1"/>
                </a:solidFill>
                <a:latin typeface="+mn-lt"/>
              </a:defRPr>
            </a:lvl1pPr>
          </a:lstStyle>
          <a:p>
            <a:r>
              <a:rPr lang="en-US" dirty="0"/>
              <a:t>Click to edit Master title style</a:t>
            </a:r>
          </a:p>
        </p:txBody>
      </p:sp>
    </p:spTree>
    <p:extLst>
      <p:ext uri="{BB962C8B-B14F-4D97-AF65-F5344CB8AC3E}">
        <p14:creationId xmlns:p14="http://schemas.microsoft.com/office/powerpoint/2010/main" val="56819513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616261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1288781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423491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slide_Accent2">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94066" y="1953628"/>
            <a:ext cx="7514819" cy="2716378"/>
          </a:xfrm>
          <a:noFill/>
        </p:spPr>
        <p:txBody>
          <a:bodyPr tIns="91440" bIns="91440" anchor="t" anchorCtr="0"/>
          <a:lstStyle>
            <a:lvl1pPr>
              <a:defRPr sz="7058" spc="-98" baseline="0">
                <a:gradFill>
                  <a:gsLst>
                    <a:gs pos="1250">
                      <a:schemeClr val="bg1"/>
                    </a:gs>
                    <a:gs pos="100000">
                      <a:schemeClr val="bg1"/>
                    </a:gs>
                  </a:gsLst>
                  <a:lin ang="5400000" scaled="0"/>
                </a:gradFill>
              </a:defRPr>
            </a:lvl1pPr>
          </a:lstStyle>
          <a:p>
            <a:r>
              <a:rPr lang="en-US" dirty="0"/>
              <a:t>Demo title</a:t>
            </a:r>
          </a:p>
        </p:txBody>
      </p:sp>
      <p:sp>
        <p:nvSpPr>
          <p:cNvPr id="5" name="Text Placeholder 4"/>
          <p:cNvSpPr>
            <a:spLocks noGrp="1"/>
          </p:cNvSpPr>
          <p:nvPr userDrawn="1">
            <p:ph type="body" sz="quarter" idx="12" hasCustomPrompt="1"/>
          </p:nvPr>
        </p:nvSpPr>
        <p:spPr>
          <a:xfrm>
            <a:off x="2794067" y="4183527"/>
            <a:ext cx="9860674" cy="1793881"/>
          </a:xfrm>
          <a:noFill/>
        </p:spPr>
        <p:txBody>
          <a:bodyPr lIns="146304" tIns="91440" rIns="146304" bIns="91440">
            <a:noAutofit/>
          </a:bodyPr>
          <a:lstStyle>
            <a:lvl1pPr marL="0" indent="0">
              <a:spcBef>
                <a:spcPts val="0"/>
              </a:spcBef>
              <a:buNone/>
              <a:defRPr sz="2353" spc="0" baseline="0">
                <a:gradFill>
                  <a:gsLst>
                    <a:gs pos="1250">
                      <a:schemeClr val="bg1"/>
                    </a:gs>
                    <a:gs pos="100000">
                      <a:schemeClr val="bg1"/>
                    </a:gs>
                  </a:gsLst>
                  <a:lin ang="5400000" scaled="0"/>
                </a:gradFill>
                <a:latin typeface="+mn-lt"/>
              </a:defRPr>
            </a:lvl1pPr>
          </a:lstStyle>
          <a:p>
            <a:pPr lvl="0"/>
            <a:r>
              <a:rPr lang="en-US" dirty="0"/>
              <a:t>Speaker Name</a:t>
            </a:r>
          </a:p>
        </p:txBody>
      </p:sp>
      <p:grpSp>
        <p:nvGrpSpPr>
          <p:cNvPr id="35" name="Group 34"/>
          <p:cNvGrpSpPr/>
          <p:nvPr userDrawn="1"/>
        </p:nvGrpSpPr>
        <p:grpSpPr>
          <a:xfrm>
            <a:off x="634064" y="2084621"/>
            <a:ext cx="1802167" cy="2511982"/>
            <a:chOff x="274638" y="0"/>
            <a:chExt cx="1254126" cy="1747838"/>
          </a:xfrm>
          <a:solidFill>
            <a:schemeClr val="bg1"/>
          </a:solidFill>
        </p:grpSpPr>
        <p:sp>
          <p:nvSpPr>
            <p:cNvPr id="33" name="Freeform 19"/>
            <p:cNvSpPr>
              <a:spLocks/>
            </p:cNvSpPr>
            <p:nvPr userDrawn="1"/>
          </p:nvSpPr>
          <p:spPr bwMode="auto">
            <a:xfrm>
              <a:off x="654051" y="0"/>
              <a:ext cx="874713" cy="1747838"/>
            </a:xfrm>
            <a:custGeom>
              <a:avLst/>
              <a:gdLst>
                <a:gd name="T0" fmla="*/ 0 w 551"/>
                <a:gd name="T1" fmla="*/ 1101 h 1101"/>
                <a:gd name="T2" fmla="*/ 97 w 551"/>
                <a:gd name="T3" fmla="*/ 1101 h 1101"/>
                <a:gd name="T4" fmla="*/ 551 w 551"/>
                <a:gd name="T5" fmla="*/ 0 h 1101"/>
                <a:gd name="T6" fmla="*/ 453 w 551"/>
                <a:gd name="T7" fmla="*/ 0 h 1101"/>
                <a:gd name="T8" fmla="*/ 0 w 551"/>
                <a:gd name="T9" fmla="*/ 1101 h 1101"/>
              </a:gdLst>
              <a:ahLst/>
              <a:cxnLst>
                <a:cxn ang="0">
                  <a:pos x="T0" y="T1"/>
                </a:cxn>
                <a:cxn ang="0">
                  <a:pos x="T2" y="T3"/>
                </a:cxn>
                <a:cxn ang="0">
                  <a:pos x="T4" y="T5"/>
                </a:cxn>
                <a:cxn ang="0">
                  <a:pos x="T6" y="T7"/>
                </a:cxn>
                <a:cxn ang="0">
                  <a:pos x="T8" y="T9"/>
                </a:cxn>
              </a:cxnLst>
              <a:rect l="0" t="0" r="r" b="b"/>
              <a:pathLst>
                <a:path w="551" h="1101">
                  <a:moveTo>
                    <a:pt x="0" y="1101"/>
                  </a:moveTo>
                  <a:lnTo>
                    <a:pt x="97" y="1101"/>
                  </a:lnTo>
                  <a:lnTo>
                    <a:pt x="551" y="0"/>
                  </a:lnTo>
                  <a:lnTo>
                    <a:pt x="453" y="0"/>
                  </a:lnTo>
                  <a:lnTo>
                    <a:pt x="0" y="1101"/>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34" name="Freeform 20"/>
            <p:cNvSpPr>
              <a:spLocks/>
            </p:cNvSpPr>
            <p:nvPr userDrawn="1"/>
          </p:nvSpPr>
          <p:spPr bwMode="auto">
            <a:xfrm>
              <a:off x="274638" y="0"/>
              <a:ext cx="877888" cy="1747838"/>
            </a:xfrm>
            <a:custGeom>
              <a:avLst/>
              <a:gdLst>
                <a:gd name="T0" fmla="*/ 456 w 553"/>
                <a:gd name="T1" fmla="*/ 0 h 1101"/>
                <a:gd name="T2" fmla="*/ 0 w 553"/>
                <a:gd name="T3" fmla="*/ 1101 h 1101"/>
                <a:gd name="T4" fmla="*/ 98 w 553"/>
                <a:gd name="T5" fmla="*/ 1101 h 1101"/>
                <a:gd name="T6" fmla="*/ 553 w 553"/>
                <a:gd name="T7" fmla="*/ 0 h 1101"/>
                <a:gd name="T8" fmla="*/ 456 w 553"/>
                <a:gd name="T9" fmla="*/ 0 h 1101"/>
              </a:gdLst>
              <a:ahLst/>
              <a:cxnLst>
                <a:cxn ang="0">
                  <a:pos x="T0" y="T1"/>
                </a:cxn>
                <a:cxn ang="0">
                  <a:pos x="T2" y="T3"/>
                </a:cxn>
                <a:cxn ang="0">
                  <a:pos x="T4" y="T5"/>
                </a:cxn>
                <a:cxn ang="0">
                  <a:pos x="T6" y="T7"/>
                </a:cxn>
                <a:cxn ang="0">
                  <a:pos x="T8" y="T9"/>
                </a:cxn>
              </a:cxnLst>
              <a:rect l="0" t="0" r="r" b="b"/>
              <a:pathLst>
                <a:path w="553" h="1101">
                  <a:moveTo>
                    <a:pt x="456" y="0"/>
                  </a:moveTo>
                  <a:lnTo>
                    <a:pt x="0" y="1101"/>
                  </a:lnTo>
                  <a:lnTo>
                    <a:pt x="98" y="1101"/>
                  </a:lnTo>
                  <a:lnTo>
                    <a:pt x="553" y="0"/>
                  </a:lnTo>
                  <a:lnTo>
                    <a:pt x="456"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grpSp>
    </p:spTree>
    <p:extLst>
      <p:ext uri="{BB962C8B-B14F-4D97-AF65-F5344CB8AC3E}">
        <p14:creationId xmlns:p14="http://schemas.microsoft.com/office/powerpoint/2010/main" val="3701164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35818225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118121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25358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20455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442755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plit code and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1"/>
            <a:ext cx="6974398" cy="899665"/>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38" y="1197322"/>
            <a:ext cx="6974399" cy="1621982"/>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p:nvPr userDrawn="1"/>
        </p:nvSpPr>
        <p:spPr bwMode="auto">
          <a:xfrm>
            <a:off x="7512876" y="0"/>
            <a:ext cx="467912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Content Placeholder 7"/>
          <p:cNvSpPr>
            <a:spLocks noGrp="1"/>
          </p:cNvSpPr>
          <p:nvPr>
            <p:ph sz="quarter" idx="11"/>
          </p:nvPr>
        </p:nvSpPr>
        <p:spPr>
          <a:xfrm>
            <a:off x="7856156" y="289511"/>
            <a:ext cx="4031044" cy="2120581"/>
          </a:xfrm>
        </p:spPr>
        <p:txBody>
          <a:bodyPr/>
          <a:lstStyle>
            <a:lvl1pPr marL="0" indent="0">
              <a:buNone/>
              <a:defRPr sz="3200">
                <a:solidFill>
                  <a:schemeClr val="bg1"/>
                </a:solidFill>
                <a:latin typeface="+mn-lt"/>
              </a:defRPr>
            </a:lvl1pPr>
            <a:lvl2pPr marL="336145" indent="0">
              <a:buNone/>
              <a:defRPr sz="1800">
                <a:solidFill>
                  <a:schemeClr val="bg1"/>
                </a:solidFill>
                <a:latin typeface="+mn-lt"/>
              </a:defRPr>
            </a:lvl2pPr>
            <a:lvl3pPr marL="560241" indent="0">
              <a:buNone/>
              <a:defRPr sz="1600">
                <a:solidFill>
                  <a:schemeClr val="bg1"/>
                </a:solidFill>
                <a:latin typeface="+mn-lt"/>
              </a:defRPr>
            </a:lvl3pPr>
            <a:lvl4pPr marL="784338" indent="0">
              <a:buNone/>
              <a:defRPr sz="1400">
                <a:solidFill>
                  <a:schemeClr val="bg1"/>
                </a:solidFill>
                <a:latin typeface="+mn-lt"/>
              </a:defRPr>
            </a:lvl4pPr>
            <a:lvl5pPr marL="1008434" indent="0">
              <a:buNone/>
              <a:defRPr sz="1400">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521236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26269196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658157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Footer Placeholder 2"/>
          <p:cNvSpPr>
            <a:spLocks noGrp="1"/>
          </p:cNvSpPr>
          <p:nvPr>
            <p:ph type="ftr" sz="quarter" idx="3"/>
          </p:nvPr>
        </p:nvSpPr>
        <p:spPr>
          <a:xfrm>
            <a:off x="-1" y="6493776"/>
            <a:ext cx="4325606" cy="364224"/>
          </a:xfrm>
          <a:prstGeom prst="rect">
            <a:avLst/>
          </a:prstGeom>
        </p:spPr>
        <p:txBody>
          <a:bodyPr vert="horz" lIns="182880" tIns="45720" rIns="182880" bIns="45720" rtlCol="0" anchor="ctr"/>
          <a:lstStyle>
            <a:lvl1pPr algn="l">
              <a:defRPr sz="980">
                <a:solidFill>
                  <a:schemeClr val="tx1">
                    <a:tint val="75000"/>
                  </a:schemeClr>
                </a:solidFill>
              </a:defRPr>
            </a:lvl1pPr>
          </a:lstStyle>
          <a:p>
            <a:pPr defTabSz="914192">
              <a:defRPr/>
            </a:pPr>
            <a:endParaRPr lang="en-US" dirty="0">
              <a:solidFill>
                <a:srgbClr val="505050">
                  <a:tint val="75000"/>
                </a:srgbClr>
              </a:solidFill>
            </a:endParaRPr>
          </a:p>
        </p:txBody>
      </p:sp>
      <p:sp>
        <p:nvSpPr>
          <p:cNvPr id="3"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pPr defTabSz="914192">
              <a:defRPr/>
            </a:pPr>
            <a:fld id="{6503E857-4F15-4ECA-BD4D-D22AAAB9E67A}" type="slidenum">
              <a:rPr lang="en-US" smtClean="0">
                <a:solidFill>
                  <a:srgbClr val="505050">
                    <a:tint val="75000"/>
                  </a:srgbClr>
                </a:solidFill>
              </a:rPr>
              <a:pPr defTabSz="914192">
                <a:defRPr/>
              </a:pPr>
              <a:t>‹#›</a:t>
            </a:fld>
            <a:endParaRPr lang="en-US" dirty="0">
              <a:solidFill>
                <a:srgbClr val="505050">
                  <a:tint val="75000"/>
                </a:srgbClr>
              </a:solidFill>
            </a:endParaRPr>
          </a:p>
        </p:txBody>
      </p:sp>
    </p:spTree>
    <p:extLst>
      <p:ext uri="{BB962C8B-B14F-4D97-AF65-F5344CB8AC3E}">
        <p14:creationId xmlns:p14="http://schemas.microsoft.com/office/powerpoint/2010/main" val="52643409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431010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accent1">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37634" y="2666550"/>
            <a:ext cx="12818875" cy="1796217"/>
          </a:xfrm>
          <a:noFill/>
        </p:spPr>
        <p:txBody>
          <a:bodyPr tIns="91440" bIns="91440" anchor="t" anchorCtr="0"/>
          <a:lstStyle>
            <a:lvl1pPr>
              <a:defRPr sz="9411" spc="-98" baseline="0">
                <a:gradFill>
                  <a:gsLst>
                    <a:gs pos="100000">
                      <a:schemeClr val="tx1"/>
                    </a:gs>
                    <a:gs pos="0">
                      <a:schemeClr val="tx1"/>
                    </a:gs>
                  </a:gsLst>
                  <a:lin ang="5400000" scaled="0"/>
                </a:gradFill>
              </a:defRPr>
            </a:lvl1pPr>
          </a:lstStyle>
          <a:p>
            <a:r>
              <a:rPr lang="en-US" dirty="0"/>
              <a:t>Section title</a:t>
            </a:r>
          </a:p>
        </p:txBody>
      </p:sp>
      <p:pic>
        <p:nvPicPr>
          <p:cNvPr id="3" name="Picture 2"/>
          <p:cNvPicPr>
            <a:picLocks noChangeAspect="1"/>
          </p:cNvPicPr>
          <p:nvPr userDrawn="1"/>
        </p:nvPicPr>
        <p:blipFill>
          <a:blip r:embed="rId2"/>
          <a:stretch>
            <a:fillRect/>
          </a:stretch>
        </p:blipFill>
        <p:spPr>
          <a:xfrm>
            <a:off x="-5377" y="2915308"/>
            <a:ext cx="897489" cy="897615"/>
          </a:xfrm>
          <a:prstGeom prst="rect">
            <a:avLst/>
          </a:prstGeom>
        </p:spPr>
      </p:pic>
      <p:sp>
        <p:nvSpPr>
          <p:cNvPr id="4" name="Rectangle 3"/>
          <p:cNvSpPr/>
          <p:nvPr userDrawn="1"/>
        </p:nvSpPr>
        <p:spPr bwMode="auto">
          <a:xfrm>
            <a:off x="-45296" y="-706281"/>
            <a:ext cx="12282593" cy="1730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002385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69239" y="1187620"/>
            <a:ext cx="11653523" cy="2055306"/>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
        <p:nvSpPr>
          <p:cNvPr id="8" name="Footer Placeholder 6" hidden="1"/>
          <p:cNvSpPr txBox="1">
            <a:spLocks/>
          </p:cNvSpPr>
          <p:nvPr userDrawn="1"/>
        </p:nvSpPr>
        <p:spPr>
          <a:xfrm>
            <a:off x="9360976" y="6553200"/>
            <a:ext cx="283217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a:solidFill>
                  <a:srgbClr val="666666"/>
                </a:solidFill>
              </a:rPr>
              <a:t>MICROSOFT CONFIDENTIAL – For</a:t>
            </a:r>
            <a:r>
              <a:rPr lang="en-US" sz="800" baseline="0" dirty="0">
                <a:solidFill>
                  <a:srgbClr val="666666"/>
                </a:solidFill>
              </a:rPr>
              <a:t> Use Under NDA Only</a:t>
            </a:r>
            <a:endParaRPr lang="en-US" sz="800" dirty="0">
              <a:solidFill>
                <a:srgbClr val="666666"/>
              </a:solidFill>
            </a:endParaRPr>
          </a:p>
        </p:txBody>
      </p:sp>
      <p:pic>
        <p:nvPicPr>
          <p:cNvPr id="7" name="Picture 6"/>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231526"/>
            <a:ext cx="353996" cy="353996"/>
          </a:xfrm>
          <a:prstGeom prst="rect">
            <a:avLst/>
          </a:prstGeom>
        </p:spPr>
      </p:pic>
    </p:spTree>
    <p:extLst>
      <p:ext uri="{BB962C8B-B14F-4D97-AF65-F5344CB8AC3E}">
        <p14:creationId xmlns:p14="http://schemas.microsoft.com/office/powerpoint/2010/main" val="119837345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745636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Section Title -accent1">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37634" y="2666550"/>
            <a:ext cx="12818875" cy="1796217"/>
          </a:xfrm>
          <a:noFill/>
        </p:spPr>
        <p:txBody>
          <a:bodyPr tIns="91440" bIns="91440" anchor="t" anchorCtr="0"/>
          <a:lstStyle>
            <a:lvl1pPr>
              <a:defRPr sz="9411" spc="-98" baseline="0">
                <a:gradFill>
                  <a:gsLst>
                    <a:gs pos="100000">
                      <a:schemeClr val="tx1"/>
                    </a:gs>
                    <a:gs pos="0">
                      <a:schemeClr val="tx1"/>
                    </a:gs>
                  </a:gsLst>
                  <a:lin ang="5400000" scaled="0"/>
                </a:gradFill>
              </a:defRPr>
            </a:lvl1pPr>
          </a:lstStyle>
          <a:p>
            <a:r>
              <a:rPr lang="en-US"/>
              <a:t>Section title</a:t>
            </a:r>
          </a:p>
        </p:txBody>
      </p:sp>
      <p:sp>
        <p:nvSpPr>
          <p:cNvPr id="4" name="Rectangle 3"/>
          <p:cNvSpPr/>
          <p:nvPr userDrawn="1"/>
        </p:nvSpPr>
        <p:spPr bwMode="auto">
          <a:xfrm>
            <a:off x="-45296" y="-706281"/>
            <a:ext cx="12282593" cy="1730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381667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8212" y="6001918"/>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294"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1" y="3878574"/>
            <a:ext cx="7171337" cy="1792326"/>
          </a:xfrm>
          <a:noFill/>
        </p:spPr>
        <p:txBody>
          <a:bodyPr tIns="109728"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202172957"/>
      </p:ext>
    </p:extLst>
  </p:cSld>
  <p:clrMapOvr>
    <a:masterClrMapping/>
  </p:clrMapOvr>
  <p:transition spd="slow"/>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12987"/>
          </a:xfrm>
        </p:spPr>
        <p:txBody>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789181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91746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063736"/>
          </a:xfrm>
          <a:noFill/>
        </p:spPr>
        <p:txBody>
          <a:bodyPr tIns="91440" bIns="91440" anchor="t" anchorCtr="0">
            <a:spAutoFit/>
          </a:bodyPr>
          <a:lstStyle>
            <a:lvl1pPr>
              <a:defRPr sz="6371"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889190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42774711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2" name="TextBox 1"/>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3447015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913080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Title ">
    <p:bg>
      <p:bgPr>
        <a:solidFill>
          <a:schemeClr val="tx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auto">
          <a:xfrm>
            <a:off x="1" y="2915309"/>
            <a:ext cx="898023" cy="897615"/>
            <a:chOff x="2519" y="2231"/>
            <a:chExt cx="1673" cy="1672"/>
          </a:xfrm>
        </p:grpSpPr>
        <p:sp>
          <p:nvSpPr>
            <p:cNvPr id="6" name="AutoShape 3"/>
            <p:cNvSpPr>
              <a:spLocks noChangeAspect="1" noChangeArrowheads="1" noTextEdit="1"/>
            </p:cNvSpPr>
            <p:nvPr userDrawn="1"/>
          </p:nvSpPr>
          <p:spPr bwMode="auto">
            <a:xfrm>
              <a:off x="2519" y="2231"/>
              <a:ext cx="1673" cy="1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 name="Rectangle 5"/>
            <p:cNvSpPr>
              <a:spLocks noChangeArrowheads="1"/>
            </p:cNvSpPr>
            <p:nvPr userDrawn="1"/>
          </p:nvSpPr>
          <p:spPr bwMode="auto">
            <a:xfrm>
              <a:off x="2519" y="2231"/>
              <a:ext cx="1671" cy="16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6"/>
            <p:cNvSpPr>
              <a:spLocks/>
            </p:cNvSpPr>
            <p:nvPr userDrawn="1"/>
          </p:nvSpPr>
          <p:spPr bwMode="auto">
            <a:xfrm>
              <a:off x="2728" y="2542"/>
              <a:ext cx="517" cy="1031"/>
            </a:xfrm>
            <a:custGeom>
              <a:avLst/>
              <a:gdLst>
                <a:gd name="T0" fmla="*/ 92 w 517"/>
                <a:gd name="T1" fmla="*/ 1031 h 1031"/>
                <a:gd name="T2" fmla="*/ 0 w 517"/>
                <a:gd name="T3" fmla="*/ 1031 h 1031"/>
                <a:gd name="T4" fmla="*/ 425 w 517"/>
                <a:gd name="T5" fmla="*/ 0 h 1031"/>
                <a:gd name="T6" fmla="*/ 517 w 517"/>
                <a:gd name="T7" fmla="*/ 0 h 1031"/>
                <a:gd name="T8" fmla="*/ 92 w 517"/>
                <a:gd name="T9" fmla="*/ 1031 h 1031"/>
              </a:gdLst>
              <a:ahLst/>
              <a:cxnLst>
                <a:cxn ang="0">
                  <a:pos x="T0" y="T1"/>
                </a:cxn>
                <a:cxn ang="0">
                  <a:pos x="T2" y="T3"/>
                </a:cxn>
                <a:cxn ang="0">
                  <a:pos x="T4" y="T5"/>
                </a:cxn>
                <a:cxn ang="0">
                  <a:pos x="T6" y="T7"/>
                </a:cxn>
                <a:cxn ang="0">
                  <a:pos x="T8" y="T9"/>
                </a:cxn>
              </a:cxnLst>
              <a:rect l="0" t="0" r="r" b="b"/>
              <a:pathLst>
                <a:path w="517" h="1031">
                  <a:moveTo>
                    <a:pt x="92" y="1031"/>
                  </a:moveTo>
                  <a:lnTo>
                    <a:pt x="0" y="1031"/>
                  </a:lnTo>
                  <a:lnTo>
                    <a:pt x="425" y="0"/>
                  </a:lnTo>
                  <a:lnTo>
                    <a:pt x="517" y="0"/>
                  </a:lnTo>
                  <a:lnTo>
                    <a:pt x="92" y="10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 name="Freeform 7"/>
            <p:cNvSpPr>
              <a:spLocks noEditPoints="1"/>
            </p:cNvSpPr>
            <p:nvPr userDrawn="1"/>
          </p:nvSpPr>
          <p:spPr bwMode="auto">
            <a:xfrm>
              <a:off x="3288" y="2542"/>
              <a:ext cx="693" cy="1048"/>
            </a:xfrm>
            <a:custGeom>
              <a:avLst/>
              <a:gdLst>
                <a:gd name="T0" fmla="*/ 292 w 292"/>
                <a:gd name="T1" fmla="*/ 276 h 442"/>
                <a:gd name="T2" fmla="*/ 283 w 292"/>
                <a:gd name="T3" fmla="*/ 342 h 442"/>
                <a:gd name="T4" fmla="*/ 257 w 292"/>
                <a:gd name="T5" fmla="*/ 395 h 442"/>
                <a:gd name="T6" fmla="*/ 213 w 292"/>
                <a:gd name="T7" fmla="*/ 430 h 442"/>
                <a:gd name="T8" fmla="*/ 154 w 292"/>
                <a:gd name="T9" fmla="*/ 442 h 442"/>
                <a:gd name="T10" fmla="*/ 126 w 292"/>
                <a:gd name="T11" fmla="*/ 439 h 442"/>
                <a:gd name="T12" fmla="*/ 102 w 292"/>
                <a:gd name="T13" fmla="*/ 429 h 442"/>
                <a:gd name="T14" fmla="*/ 84 w 292"/>
                <a:gd name="T15" fmla="*/ 415 h 442"/>
                <a:gd name="T16" fmla="*/ 69 w 292"/>
                <a:gd name="T17" fmla="*/ 397 h 442"/>
                <a:gd name="T18" fmla="*/ 68 w 292"/>
                <a:gd name="T19" fmla="*/ 397 h 442"/>
                <a:gd name="T20" fmla="*/ 68 w 292"/>
                <a:gd name="T21" fmla="*/ 435 h 442"/>
                <a:gd name="T22" fmla="*/ 0 w 292"/>
                <a:gd name="T23" fmla="*/ 435 h 442"/>
                <a:gd name="T24" fmla="*/ 0 w 292"/>
                <a:gd name="T25" fmla="*/ 107 h 442"/>
                <a:gd name="T26" fmla="*/ 44 w 292"/>
                <a:gd name="T27" fmla="*/ 0 h 442"/>
                <a:gd name="T28" fmla="*/ 68 w 292"/>
                <a:gd name="T29" fmla="*/ 0 h 442"/>
                <a:gd name="T30" fmla="*/ 68 w 292"/>
                <a:gd name="T31" fmla="*/ 182 h 442"/>
                <a:gd name="T32" fmla="*/ 69 w 292"/>
                <a:gd name="T33" fmla="*/ 182 h 442"/>
                <a:gd name="T34" fmla="*/ 87 w 292"/>
                <a:gd name="T35" fmla="*/ 160 h 442"/>
                <a:gd name="T36" fmla="*/ 109 w 292"/>
                <a:gd name="T37" fmla="*/ 142 h 442"/>
                <a:gd name="T38" fmla="*/ 136 w 292"/>
                <a:gd name="T39" fmla="*/ 131 h 442"/>
                <a:gd name="T40" fmla="*/ 169 w 292"/>
                <a:gd name="T41" fmla="*/ 127 h 442"/>
                <a:gd name="T42" fmla="*/ 224 w 292"/>
                <a:gd name="T43" fmla="*/ 139 h 442"/>
                <a:gd name="T44" fmla="*/ 263 w 292"/>
                <a:gd name="T45" fmla="*/ 171 h 442"/>
                <a:gd name="T46" fmla="*/ 285 w 292"/>
                <a:gd name="T47" fmla="*/ 219 h 442"/>
                <a:gd name="T48" fmla="*/ 292 w 292"/>
                <a:gd name="T49" fmla="*/ 276 h 442"/>
                <a:gd name="T50" fmla="*/ 222 w 292"/>
                <a:gd name="T51" fmla="*/ 275 h 442"/>
                <a:gd name="T52" fmla="*/ 217 w 292"/>
                <a:gd name="T53" fmla="*/ 237 h 442"/>
                <a:gd name="T54" fmla="*/ 202 w 292"/>
                <a:gd name="T55" fmla="*/ 207 h 442"/>
                <a:gd name="T56" fmla="*/ 178 w 292"/>
                <a:gd name="T57" fmla="*/ 189 h 442"/>
                <a:gd name="T58" fmla="*/ 146 w 292"/>
                <a:gd name="T59" fmla="*/ 182 h 442"/>
                <a:gd name="T60" fmla="*/ 114 w 292"/>
                <a:gd name="T61" fmla="*/ 189 h 442"/>
                <a:gd name="T62" fmla="*/ 89 w 292"/>
                <a:gd name="T63" fmla="*/ 207 h 442"/>
                <a:gd name="T64" fmla="*/ 73 w 292"/>
                <a:gd name="T65" fmla="*/ 235 h 442"/>
                <a:gd name="T66" fmla="*/ 67 w 292"/>
                <a:gd name="T67" fmla="*/ 271 h 442"/>
                <a:gd name="T68" fmla="*/ 67 w 292"/>
                <a:gd name="T69" fmla="*/ 311 h 442"/>
                <a:gd name="T70" fmla="*/ 73 w 292"/>
                <a:gd name="T71" fmla="*/ 340 h 442"/>
                <a:gd name="T72" fmla="*/ 88 w 292"/>
                <a:gd name="T73" fmla="*/ 364 h 442"/>
                <a:gd name="T74" fmla="*/ 111 w 292"/>
                <a:gd name="T75" fmla="*/ 381 h 442"/>
                <a:gd name="T76" fmla="*/ 140 w 292"/>
                <a:gd name="T77" fmla="*/ 387 h 442"/>
                <a:gd name="T78" fmla="*/ 174 w 292"/>
                <a:gd name="T79" fmla="*/ 379 h 442"/>
                <a:gd name="T80" fmla="*/ 200 w 292"/>
                <a:gd name="T81" fmla="*/ 359 h 442"/>
                <a:gd name="T82" fmla="*/ 216 w 292"/>
                <a:gd name="T83" fmla="*/ 324 h 442"/>
                <a:gd name="T84" fmla="*/ 222 w 292"/>
                <a:gd name="T85" fmla="*/ 27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2" h="442">
                  <a:moveTo>
                    <a:pt x="292" y="276"/>
                  </a:moveTo>
                  <a:cubicBezTo>
                    <a:pt x="292" y="300"/>
                    <a:pt x="289" y="322"/>
                    <a:pt x="283" y="342"/>
                  </a:cubicBezTo>
                  <a:cubicBezTo>
                    <a:pt x="277" y="363"/>
                    <a:pt x="268" y="380"/>
                    <a:pt x="257" y="395"/>
                  </a:cubicBezTo>
                  <a:cubicBezTo>
                    <a:pt x="245" y="410"/>
                    <a:pt x="231" y="421"/>
                    <a:pt x="213" y="430"/>
                  </a:cubicBezTo>
                  <a:cubicBezTo>
                    <a:pt x="196" y="438"/>
                    <a:pt x="177" y="442"/>
                    <a:pt x="154" y="442"/>
                  </a:cubicBezTo>
                  <a:cubicBezTo>
                    <a:pt x="144" y="442"/>
                    <a:pt x="135" y="441"/>
                    <a:pt x="126" y="439"/>
                  </a:cubicBezTo>
                  <a:cubicBezTo>
                    <a:pt x="117" y="436"/>
                    <a:pt x="109" y="433"/>
                    <a:pt x="102" y="429"/>
                  </a:cubicBezTo>
                  <a:cubicBezTo>
                    <a:pt x="95" y="425"/>
                    <a:pt x="89" y="420"/>
                    <a:pt x="84" y="415"/>
                  </a:cubicBezTo>
                  <a:cubicBezTo>
                    <a:pt x="78" y="409"/>
                    <a:pt x="73" y="403"/>
                    <a:pt x="69" y="397"/>
                  </a:cubicBezTo>
                  <a:cubicBezTo>
                    <a:pt x="68" y="397"/>
                    <a:pt x="68" y="397"/>
                    <a:pt x="68" y="397"/>
                  </a:cubicBezTo>
                  <a:cubicBezTo>
                    <a:pt x="68" y="435"/>
                    <a:pt x="68" y="435"/>
                    <a:pt x="68" y="435"/>
                  </a:cubicBezTo>
                  <a:cubicBezTo>
                    <a:pt x="0" y="435"/>
                    <a:pt x="0" y="435"/>
                    <a:pt x="0" y="435"/>
                  </a:cubicBezTo>
                  <a:cubicBezTo>
                    <a:pt x="0" y="107"/>
                    <a:pt x="0" y="107"/>
                    <a:pt x="0" y="107"/>
                  </a:cubicBezTo>
                  <a:cubicBezTo>
                    <a:pt x="44" y="0"/>
                    <a:pt x="44" y="0"/>
                    <a:pt x="44" y="0"/>
                  </a:cubicBezTo>
                  <a:cubicBezTo>
                    <a:pt x="68" y="0"/>
                    <a:pt x="68" y="0"/>
                    <a:pt x="68" y="0"/>
                  </a:cubicBezTo>
                  <a:cubicBezTo>
                    <a:pt x="68" y="182"/>
                    <a:pt x="68" y="182"/>
                    <a:pt x="68" y="182"/>
                  </a:cubicBezTo>
                  <a:cubicBezTo>
                    <a:pt x="69" y="182"/>
                    <a:pt x="69" y="182"/>
                    <a:pt x="69" y="182"/>
                  </a:cubicBezTo>
                  <a:cubicBezTo>
                    <a:pt x="74" y="174"/>
                    <a:pt x="80" y="166"/>
                    <a:pt x="87" y="160"/>
                  </a:cubicBezTo>
                  <a:cubicBezTo>
                    <a:pt x="93" y="153"/>
                    <a:pt x="101" y="147"/>
                    <a:pt x="109" y="142"/>
                  </a:cubicBezTo>
                  <a:cubicBezTo>
                    <a:pt x="117" y="137"/>
                    <a:pt x="126" y="134"/>
                    <a:pt x="136" y="131"/>
                  </a:cubicBezTo>
                  <a:cubicBezTo>
                    <a:pt x="146" y="128"/>
                    <a:pt x="157" y="127"/>
                    <a:pt x="169" y="127"/>
                  </a:cubicBezTo>
                  <a:cubicBezTo>
                    <a:pt x="190" y="127"/>
                    <a:pt x="209" y="131"/>
                    <a:pt x="224" y="139"/>
                  </a:cubicBezTo>
                  <a:cubicBezTo>
                    <a:pt x="240" y="147"/>
                    <a:pt x="253" y="158"/>
                    <a:pt x="263" y="171"/>
                  </a:cubicBezTo>
                  <a:cubicBezTo>
                    <a:pt x="273" y="185"/>
                    <a:pt x="280" y="201"/>
                    <a:pt x="285" y="219"/>
                  </a:cubicBezTo>
                  <a:cubicBezTo>
                    <a:pt x="290" y="237"/>
                    <a:pt x="292" y="256"/>
                    <a:pt x="292" y="276"/>
                  </a:cubicBezTo>
                  <a:moveTo>
                    <a:pt x="222" y="275"/>
                  </a:moveTo>
                  <a:cubicBezTo>
                    <a:pt x="222" y="261"/>
                    <a:pt x="220" y="248"/>
                    <a:pt x="217" y="237"/>
                  </a:cubicBezTo>
                  <a:cubicBezTo>
                    <a:pt x="213" y="225"/>
                    <a:pt x="208" y="215"/>
                    <a:pt x="202" y="207"/>
                  </a:cubicBezTo>
                  <a:cubicBezTo>
                    <a:pt x="195" y="199"/>
                    <a:pt x="188" y="193"/>
                    <a:pt x="178" y="189"/>
                  </a:cubicBezTo>
                  <a:cubicBezTo>
                    <a:pt x="169" y="184"/>
                    <a:pt x="158" y="182"/>
                    <a:pt x="146" y="182"/>
                  </a:cubicBezTo>
                  <a:cubicBezTo>
                    <a:pt x="135" y="182"/>
                    <a:pt x="124" y="184"/>
                    <a:pt x="114" y="189"/>
                  </a:cubicBezTo>
                  <a:cubicBezTo>
                    <a:pt x="105" y="193"/>
                    <a:pt x="96" y="199"/>
                    <a:pt x="89" y="207"/>
                  </a:cubicBezTo>
                  <a:cubicBezTo>
                    <a:pt x="82" y="215"/>
                    <a:pt x="77" y="224"/>
                    <a:pt x="73" y="235"/>
                  </a:cubicBezTo>
                  <a:cubicBezTo>
                    <a:pt x="69" y="246"/>
                    <a:pt x="67" y="258"/>
                    <a:pt x="67" y="271"/>
                  </a:cubicBezTo>
                  <a:cubicBezTo>
                    <a:pt x="67" y="311"/>
                    <a:pt x="67" y="311"/>
                    <a:pt x="67" y="311"/>
                  </a:cubicBezTo>
                  <a:cubicBezTo>
                    <a:pt x="67" y="321"/>
                    <a:pt x="69" y="331"/>
                    <a:pt x="73" y="340"/>
                  </a:cubicBezTo>
                  <a:cubicBezTo>
                    <a:pt x="76" y="350"/>
                    <a:pt x="81" y="358"/>
                    <a:pt x="88" y="364"/>
                  </a:cubicBezTo>
                  <a:cubicBezTo>
                    <a:pt x="94" y="371"/>
                    <a:pt x="102" y="377"/>
                    <a:pt x="111" y="381"/>
                  </a:cubicBezTo>
                  <a:cubicBezTo>
                    <a:pt x="120" y="385"/>
                    <a:pt x="129" y="387"/>
                    <a:pt x="140" y="387"/>
                  </a:cubicBezTo>
                  <a:cubicBezTo>
                    <a:pt x="152" y="387"/>
                    <a:pt x="164" y="384"/>
                    <a:pt x="174" y="379"/>
                  </a:cubicBezTo>
                  <a:cubicBezTo>
                    <a:pt x="184" y="375"/>
                    <a:pt x="193" y="368"/>
                    <a:pt x="200" y="359"/>
                  </a:cubicBezTo>
                  <a:cubicBezTo>
                    <a:pt x="207" y="349"/>
                    <a:pt x="212" y="338"/>
                    <a:pt x="216" y="324"/>
                  </a:cubicBezTo>
                  <a:cubicBezTo>
                    <a:pt x="220" y="310"/>
                    <a:pt x="222" y="294"/>
                    <a:pt x="222" y="27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 name="Title 1"/>
          <p:cNvSpPr>
            <a:spLocks noGrp="1"/>
          </p:cNvSpPr>
          <p:nvPr>
            <p:ph type="title" hasCustomPrompt="1"/>
          </p:nvPr>
        </p:nvSpPr>
        <p:spPr>
          <a:xfrm>
            <a:off x="1837634" y="2666550"/>
            <a:ext cx="12818875" cy="1796217"/>
          </a:xfrm>
          <a:noFill/>
        </p:spPr>
        <p:txBody>
          <a:bodyPr tIns="91440" bIns="91440" anchor="t" anchorCtr="0"/>
          <a:lstStyle>
            <a:lvl1pPr>
              <a:defRPr sz="9411" spc="-98" baseline="0">
                <a:gradFill>
                  <a:gsLst>
                    <a:gs pos="100000">
                      <a:schemeClr val="accent1"/>
                    </a:gs>
                    <a:gs pos="0">
                      <a:schemeClr val="bg1"/>
                    </a:gs>
                  </a:gsLst>
                  <a:lin ang="5400000" scaled="0"/>
                </a:gradFill>
              </a:defRPr>
            </a:lvl1pPr>
          </a:lstStyle>
          <a:p>
            <a:r>
              <a:rPr lang="en-US" dirty="0"/>
              <a:t>Section title</a:t>
            </a:r>
          </a:p>
        </p:txBody>
      </p:sp>
      <p:sp>
        <p:nvSpPr>
          <p:cNvPr id="4" name="Rectangle 3"/>
          <p:cNvSpPr/>
          <p:nvPr userDrawn="1"/>
        </p:nvSpPr>
        <p:spPr bwMode="auto">
          <a:xfrm>
            <a:off x="-45296" y="-706281"/>
            <a:ext cx="12282593" cy="1730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3560096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29607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81871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2202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72680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72265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27104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34461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06418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887049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2627314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a:prstGeom prst="rect">
            <a:avLst/>
          </a:prstGeom>
        </p:spPr>
        <p:txBody>
          <a:bodyPr/>
          <a:lstStyle>
            <a:lvl1pPr>
              <a:defRPr sz="7058" baseline="0">
                <a:gradFill>
                  <a:gsLst>
                    <a:gs pos="1250">
                      <a:schemeClr val="accent2"/>
                    </a:gs>
                    <a:gs pos="100000">
                      <a:schemeClr val="accent2"/>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tile tx="-190500" ty="0" sx="75000" sy="75000" flip="none" algn="tl"/>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5823449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625453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27611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42858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116652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0741408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036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2631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298702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3161631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19121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lor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1245" y="1423774"/>
            <a:ext cx="11653523" cy="1931322"/>
          </a:xfrm>
        </p:spPr>
        <p:txBody>
          <a:bodyPr lIns="182880" tIns="146304" rIns="182880" bIns="146304"/>
          <a:lstStyle>
            <a:lvl1pPr marL="0" indent="0">
              <a:buNone/>
              <a:defRPr sz="2745">
                <a:gradFill>
                  <a:gsLst>
                    <a:gs pos="1250">
                      <a:schemeClr val="accent1"/>
                    </a:gs>
                    <a:gs pos="99000">
                      <a:schemeClr val="accent1"/>
                    </a:gs>
                  </a:gsLst>
                  <a:lin ang="5400000" scaled="0"/>
                </a:gradFill>
                <a:latin typeface="+mn-lt"/>
              </a:defRPr>
            </a:lvl1pPr>
            <a:lvl2pPr marL="277880" indent="-277880">
              <a:buClr>
                <a:schemeClr val="tx1"/>
              </a:buClr>
              <a:buFont typeface="Wingdings" panose="05000000000000000000" pitchFamily="2" charset="2"/>
              <a:buChar char="§"/>
              <a:defRPr lang="en-US" sz="1961" kern="1200" spc="0" baseline="0" dirty="0" smtClean="0">
                <a:gradFill>
                  <a:gsLst>
                    <a:gs pos="1250">
                      <a:schemeClr val="tx2"/>
                    </a:gs>
                    <a:gs pos="100000">
                      <a:schemeClr val="tx2"/>
                    </a:gs>
                  </a:gsLst>
                  <a:lin ang="5400000" scaled="0"/>
                </a:gradFill>
                <a:latin typeface="+mn-lt"/>
                <a:ea typeface="+mn-ea"/>
                <a:cs typeface="+mn-cs"/>
              </a:defRPr>
            </a:lvl2pPr>
            <a:lvl3pPr marL="519904" indent="-233060">
              <a:buFont typeface="Wingdings" panose="05000000000000000000" pitchFamily="2" charset="2"/>
              <a:buChar char="§"/>
              <a:defRPr sz="1961">
                <a:gradFill>
                  <a:gsLst>
                    <a:gs pos="1250">
                      <a:schemeClr val="tx2">
                        <a:lumMod val="60000"/>
                        <a:lumOff val="40000"/>
                      </a:schemeClr>
                    </a:gs>
                    <a:gs pos="100000">
                      <a:schemeClr val="tx2">
                        <a:lumMod val="60000"/>
                        <a:lumOff val="40000"/>
                      </a:schemeClr>
                    </a:gs>
                  </a:gsLst>
                  <a:lin ang="5400000" scaled="0"/>
                </a:gradFill>
              </a:defRPr>
            </a:lvl3pPr>
            <a:lvl4pPr marL="690217" indent="-161350">
              <a:buFont typeface="Wingdings" panose="05000000000000000000" pitchFamily="2" charset="2"/>
              <a:buChar char="§"/>
              <a:defRPr sz="1765">
                <a:gradFill>
                  <a:gsLst>
                    <a:gs pos="1250">
                      <a:schemeClr val="tx2">
                        <a:lumMod val="60000"/>
                        <a:lumOff val="40000"/>
                      </a:schemeClr>
                    </a:gs>
                    <a:gs pos="100000">
                      <a:schemeClr val="tx2">
                        <a:lumMod val="60000"/>
                        <a:lumOff val="40000"/>
                      </a:schemeClr>
                    </a:gs>
                  </a:gsLst>
                  <a:lin ang="5400000" scaled="0"/>
                </a:gradFill>
              </a:defRPr>
            </a:lvl4pPr>
            <a:lvl5pPr marL="860531" indent="-179277">
              <a:buFont typeface="Wingdings" panose="05000000000000000000" pitchFamily="2" charset="2"/>
              <a:buChar char="§"/>
              <a:defRPr sz="1765">
                <a:gradFill>
                  <a:gsLst>
                    <a:gs pos="1250">
                      <a:schemeClr val="tx2">
                        <a:lumMod val="60000"/>
                        <a:lumOff val="40000"/>
                      </a:schemeClr>
                    </a:gs>
                    <a:gs pos="100000">
                      <a:schemeClr val="tx2">
                        <a:lumMod val="60000"/>
                        <a:lumOff val="40000"/>
                      </a:schemeClr>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 name="Group 4"/>
          <p:cNvGrpSpPr>
            <a:grpSpLocks noChangeAspect="1"/>
          </p:cNvGrpSpPr>
          <p:nvPr userDrawn="1"/>
        </p:nvGrpSpPr>
        <p:grpSpPr bwMode="auto">
          <a:xfrm>
            <a:off x="10313555" y="6327230"/>
            <a:ext cx="1475366" cy="269276"/>
            <a:chOff x="6627" y="4065"/>
            <a:chExt cx="948" cy="173"/>
          </a:xfrm>
        </p:grpSpPr>
        <p:sp>
          <p:nvSpPr>
            <p:cNvPr id="5"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7"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8"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9"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0"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1"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2"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3"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4"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5"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6"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7"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882" b="0" i="0" u="none" strike="noStrike" kern="1200" cap="none" spc="0" normalizeH="0" baseline="0" noProof="0">
                  <a:ln>
                    <a:noFill/>
                  </a:ln>
                  <a:solidFill>
                    <a:srgbClr val="FFFFFF"/>
                  </a:solidFill>
                  <a:effectLst/>
                  <a:uLnTx/>
                  <a:uFillTx/>
                  <a:latin typeface="Myriad Pro" panose="020B0503030403020204" pitchFamily="34" charset="0"/>
                  <a:ea typeface="+mn-ea"/>
                  <a:cs typeface="+mn-cs"/>
                </a:rPr>
                <a:t>T</a:t>
              </a:r>
              <a:endParaRPr kumimoji="0" lang="en-US" altLang="en-US" sz="1765" b="0" i="0" u="none" strike="noStrike" kern="1200" cap="none" spc="0" normalizeH="0" baseline="0" noProof="0">
                <a:ln>
                  <a:noFill/>
                </a:ln>
                <a:solidFill>
                  <a:srgbClr val="00BCF2"/>
                </a:solidFill>
                <a:effectLst/>
                <a:uLnTx/>
                <a:uFillTx/>
                <a:latin typeface="Arial" panose="020B0604020202020204" pitchFamily="34" charset="0"/>
                <a:ea typeface="+mn-ea"/>
                <a:cs typeface="+mn-cs"/>
              </a:endParaRPr>
            </a:p>
          </p:txBody>
        </p:sp>
        <p:sp>
          <p:nvSpPr>
            <p:cNvPr id="18"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882" b="0" i="0" u="none" strike="noStrike" kern="1200" cap="none" spc="0" normalizeH="0" baseline="0" noProof="0" dirty="0">
                  <a:ln>
                    <a:noFill/>
                  </a:ln>
                  <a:solidFill>
                    <a:srgbClr val="FFFFFF"/>
                  </a:solidFill>
                  <a:effectLst/>
                  <a:uLnTx/>
                  <a:uFillTx/>
                  <a:latin typeface="Myriad Pro" panose="020B0503030403020204" pitchFamily="34" charset="0"/>
                  <a:ea typeface="+mn-ea"/>
                  <a:cs typeface="+mn-cs"/>
                </a:rPr>
                <a:t>OUR</a:t>
              </a:r>
              <a:endParaRPr kumimoji="0" lang="en-US" altLang="en-US" sz="1765" b="0" i="0" u="none" strike="noStrike" kern="1200" cap="none" spc="0" normalizeH="0" baseline="0" noProof="0" dirty="0">
                <a:ln>
                  <a:noFill/>
                </a:ln>
                <a:solidFill>
                  <a:srgbClr val="00BCF2"/>
                </a:solidFill>
                <a:effectLst/>
                <a:uLnTx/>
                <a:uFillTx/>
                <a:latin typeface="Arial" panose="020B0604020202020204" pitchFamily="34" charset="0"/>
                <a:ea typeface="+mn-ea"/>
                <a:cs typeface="+mn-cs"/>
              </a:endParaRPr>
            </a:p>
          </p:txBody>
        </p:sp>
      </p:grpSp>
      <p:sp>
        <p:nvSpPr>
          <p:cNvPr id="19" name="Rectangle 18"/>
          <p:cNvSpPr/>
          <p:nvPr userDrawn="1"/>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22802862"/>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pic>
        <p:nvPicPr>
          <p:cNvPr id="4" name="Picture 3"/>
          <p:cNvPicPr>
            <a:picLocks noChangeAspect="1"/>
          </p:cNvPicPr>
          <p:nvPr userDrawn="1"/>
        </p:nvPicPr>
        <p:blipFill>
          <a:blip r:embed="rId2"/>
          <a:stretch>
            <a:fillRect/>
          </a:stretch>
        </p:blipFill>
        <p:spPr>
          <a:xfrm>
            <a:off x="11554498" y="86016"/>
            <a:ext cx="559750" cy="559829"/>
          </a:xfrm>
          <a:prstGeom prst="rect">
            <a:avLst/>
          </a:prstGeom>
        </p:spPr>
      </p:pic>
    </p:spTree>
    <p:extLst>
      <p:ext uri="{BB962C8B-B14F-4D97-AF65-F5344CB8AC3E}">
        <p14:creationId xmlns:p14="http://schemas.microsoft.com/office/powerpoint/2010/main" val="154744458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3"/>
            <a:ext cx="12190264" cy="6857996"/>
          </a:xfrm>
          <a:prstGeom prst="rect">
            <a:avLst/>
          </a:prstGeom>
        </p:spPr>
      </p:pic>
      <p:sp>
        <p:nvSpPr>
          <p:cNvPr id="2" name="Rectangle 1"/>
          <p:cNvSpPr/>
          <p:nvPr userDrawn="1"/>
        </p:nvSpPr>
        <p:spPr bwMode="auto">
          <a:xfrm>
            <a:off x="266064" y="2084175"/>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4" y="2084172"/>
            <a:ext cx="6274911" cy="1793104"/>
          </a:xfrm>
          <a:noFill/>
        </p:spPr>
        <p:txBody>
          <a:bodyPr lIns="146304" tIns="91440" rIns="146304" bIns="91440" anchor="t" anchorCtr="0"/>
          <a:lstStyle>
            <a:lvl1pPr>
              <a:defRPr sz="5294"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4" y="3877259"/>
            <a:ext cx="6276531"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4" y="470068"/>
            <a:ext cx="2060657" cy="393704"/>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48214" y="863774"/>
            <a:ext cx="2060657"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6715" y="6029313"/>
            <a:ext cx="1668788" cy="358621"/>
          </a:xfrm>
          <a:prstGeom prst="rect">
            <a:avLst/>
          </a:prstGeom>
        </p:spPr>
      </p:pic>
    </p:spTree>
    <p:extLst>
      <p:ext uri="{BB962C8B-B14F-4D97-AF65-F5344CB8AC3E}">
        <p14:creationId xmlns:p14="http://schemas.microsoft.com/office/powerpoint/2010/main" val="2967466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25" y="-622"/>
            <a:ext cx="12191377" cy="6858623"/>
          </a:xfrm>
          <a:prstGeom prst="rect">
            <a:avLst/>
          </a:prstGeom>
        </p:spPr>
      </p:pic>
      <p:sp>
        <p:nvSpPr>
          <p:cNvPr id="2" name="Rectangle 1"/>
          <p:cNvSpPr/>
          <p:nvPr userDrawn="1"/>
        </p:nvSpPr>
        <p:spPr bwMode="auto">
          <a:xfrm>
            <a:off x="5644612" y="2103819"/>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5647851" y="2103817"/>
            <a:ext cx="6274911" cy="1793104"/>
          </a:xfrm>
          <a:noFill/>
        </p:spPr>
        <p:txBody>
          <a:bodyPr lIns="146304" tIns="91440" rIns="146304" bIns="91440" anchor="t" anchorCtr="0"/>
          <a:lstStyle>
            <a:lvl1pPr>
              <a:defRPr sz="5294"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2" y="3896904"/>
            <a:ext cx="6276531"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82939" y="6220953"/>
            <a:ext cx="1653405" cy="356168"/>
          </a:xfrm>
          <a:prstGeom prst="rect">
            <a:avLst/>
          </a:prstGeom>
        </p:spPr>
      </p:pic>
    </p:spTree>
    <p:extLst>
      <p:ext uri="{BB962C8B-B14F-4D97-AF65-F5344CB8AC3E}">
        <p14:creationId xmlns:p14="http://schemas.microsoft.com/office/powerpoint/2010/main" val="41661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userDrawn="1"/>
        </p:nvSpPr>
        <p:spPr bwMode="auto">
          <a:xfrm>
            <a:off x="266064" y="2084175"/>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4" y="2084172"/>
            <a:ext cx="6274911" cy="1793104"/>
          </a:xfrm>
          <a:noFill/>
        </p:spPr>
        <p:txBody>
          <a:bodyPr lIns="146304" tIns="91440" rIns="146304" bIns="91440" anchor="t" anchorCtr="0"/>
          <a:lstStyle>
            <a:lvl1pPr>
              <a:defRPr sz="5294"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4" y="3877259"/>
            <a:ext cx="6276531"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3505" y="6043944"/>
            <a:ext cx="1653405" cy="356168"/>
          </a:xfrm>
          <a:prstGeom prst="rect">
            <a:avLst/>
          </a:prstGeom>
        </p:spPr>
      </p:pic>
    </p:spTree>
    <p:extLst>
      <p:ext uri="{BB962C8B-B14F-4D97-AF65-F5344CB8AC3E}">
        <p14:creationId xmlns:p14="http://schemas.microsoft.com/office/powerpoint/2010/main" val="3000877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8"/>
            <a:ext cx="8964185" cy="1793091"/>
          </a:xfrm>
          <a:noFill/>
        </p:spPr>
        <p:txBody>
          <a:bodyPr lIns="146304" tIns="91440" rIns="146304" bIns="91440" anchor="t" anchorCtr="0"/>
          <a:lstStyle>
            <a:lvl1pPr>
              <a:defRPr sz="5294" spc="-99"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6"/>
            <a:ext cx="7171337" cy="1792327"/>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212" y="6029313"/>
            <a:ext cx="1673891" cy="358621"/>
          </a:xfrm>
          <a:prstGeom prst="rect">
            <a:avLst/>
          </a:prstGeom>
        </p:spPr>
      </p:pic>
      <p:sp>
        <p:nvSpPr>
          <p:cNvPr id="8" name="Rectangle 7"/>
          <p:cNvSpPr/>
          <p:nvPr userDrawn="1"/>
        </p:nvSpPr>
        <p:spPr bwMode="auto">
          <a:xfrm>
            <a:off x="448214" y="470068"/>
            <a:ext cx="2060657" cy="393704"/>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48214" y="863774"/>
            <a:ext cx="2060657"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Update on slide master</a:t>
            </a:r>
          </a:p>
        </p:txBody>
      </p:sp>
    </p:spTree>
    <p:extLst>
      <p:ext uri="{BB962C8B-B14F-4D97-AF65-F5344CB8AC3E}">
        <p14:creationId xmlns:p14="http://schemas.microsoft.com/office/powerpoint/2010/main" val="38907294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50989"/>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1" indent="0">
              <a:buNone/>
              <a:defRPr/>
            </a:lvl3pPr>
            <a:lvl4pPr marL="448141" indent="0">
              <a:buNone/>
              <a:defRPr/>
            </a:lvl4pPr>
            <a:lvl5pPr marL="67221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109325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63129"/>
          </a:xfrm>
        </p:spPr>
        <p:txBody>
          <a:bodyPr>
            <a:spAutoFit/>
          </a:bodyPr>
          <a:lstStyle>
            <a:lvl1pPr>
              <a:defRPr sz="352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977083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83" indent="0">
              <a:buNone/>
              <a:tabLst/>
              <a:defRPr sz="1961"/>
            </a:lvl3pPr>
            <a:lvl4pPr marL="451255" indent="0">
              <a:buNone/>
              <a:defRPr/>
            </a:lvl4pPr>
            <a:lvl5pPr marL="67221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7"/>
            <a:ext cx="5378548"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83" indent="0">
              <a:buNone/>
              <a:tabLst/>
              <a:defRPr sz="1961"/>
            </a:lvl3pPr>
            <a:lvl4pPr marL="451255" indent="0">
              <a:buNone/>
              <a:defRPr/>
            </a:lvl4pPr>
            <a:lvl5pPr marL="67221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7129822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8"/>
            <a:ext cx="5378548" cy="2443233"/>
          </a:xfrm>
        </p:spPr>
        <p:txBody>
          <a:bodyPr wrap="square">
            <a:spAutoFit/>
          </a:bodyPr>
          <a:lstStyle>
            <a:lvl1pPr marL="281646" indent="-281646">
              <a:spcBef>
                <a:spcPts val="1200"/>
              </a:spcBef>
              <a:buClr>
                <a:schemeClr val="tx1"/>
              </a:buClr>
              <a:buFont typeface="Arial" pitchFamily="34" charset="0"/>
              <a:buChar char="•"/>
              <a:defRPr sz="3136"/>
            </a:lvl1pPr>
            <a:lvl2pPr marL="520642" indent="-228574">
              <a:defRPr sz="2353"/>
            </a:lvl2pPr>
            <a:lvl3pPr marL="685725" indent="-165082">
              <a:tabLst/>
              <a:defRPr sz="1961"/>
            </a:lvl3pPr>
            <a:lvl4pPr marL="863503" indent="-177779">
              <a:defRPr/>
            </a:lvl4pPr>
            <a:lvl5pPr marL="1028587" indent="-16508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8"/>
            <a:ext cx="5378548" cy="2443233"/>
          </a:xfrm>
        </p:spPr>
        <p:txBody>
          <a:bodyPr wrap="square">
            <a:spAutoFit/>
          </a:bodyPr>
          <a:lstStyle>
            <a:lvl1pPr marL="281646" indent="-281646">
              <a:spcBef>
                <a:spcPts val="1200"/>
              </a:spcBef>
              <a:buClr>
                <a:schemeClr val="tx1"/>
              </a:buClr>
              <a:buFont typeface="Arial" pitchFamily="34" charset="0"/>
              <a:buChar char="•"/>
              <a:defRPr sz="3136"/>
            </a:lvl1pPr>
            <a:lvl2pPr marL="520642" indent="-228574">
              <a:defRPr sz="2353"/>
            </a:lvl2pPr>
            <a:lvl3pPr marL="685725" indent="-165082">
              <a:tabLst/>
              <a:defRPr sz="1961"/>
            </a:lvl3pPr>
            <a:lvl4pPr marL="863503" indent="-177779">
              <a:defRPr/>
            </a:lvl4pPr>
            <a:lvl5pPr marL="1028587" indent="-16508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779844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613139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427366"/>
            <a:ext cx="5378548" cy="1931322"/>
          </a:xfrm>
        </p:spPr>
        <p:txBody>
          <a:bodyPr wrap="square" lIns="182880" tIns="146304" rIns="182880" bIns="146304">
            <a:spAutoFit/>
          </a:bodyPr>
          <a:lstStyle>
            <a:lvl1pPr marL="0" indent="0">
              <a:spcBef>
                <a:spcPts val="1200"/>
              </a:spcBef>
              <a:buClr>
                <a:schemeClr val="tx1"/>
              </a:buClr>
              <a:buFont typeface="Wingdings" pitchFamily="2" charset="2"/>
              <a:buNone/>
              <a:defRPr sz="2745">
                <a:gradFill>
                  <a:gsLst>
                    <a:gs pos="1250">
                      <a:schemeClr val="accent1"/>
                    </a:gs>
                    <a:gs pos="99000">
                      <a:schemeClr val="accent1"/>
                    </a:gs>
                  </a:gsLst>
                  <a:lin ang="5400000" scaled="0"/>
                </a:gradFill>
                <a:latin typeface="+mn-lt"/>
              </a:defRPr>
            </a:lvl1pPr>
            <a:lvl2pPr marL="336145" indent="-336145">
              <a:buNone/>
              <a:defRPr lang="en-US" sz="1961" kern="1200" spc="0" baseline="0" dirty="0" smtClean="0">
                <a:gradFill>
                  <a:gsLst>
                    <a:gs pos="1250">
                      <a:schemeClr val="tx2"/>
                    </a:gs>
                    <a:gs pos="100000">
                      <a:schemeClr val="tx2"/>
                    </a:gs>
                  </a:gsLst>
                  <a:lin ang="5400000" scaled="0"/>
                </a:gradFill>
                <a:latin typeface="+mn-lt"/>
                <a:ea typeface="+mn-ea"/>
                <a:cs typeface="+mn-cs"/>
              </a:defRPr>
            </a:lvl2pPr>
            <a:lvl3pPr marL="622988" indent="-336145">
              <a:buNone/>
              <a:tabLst/>
              <a:defRPr lang="en-US" sz="1961" kern="1200" spc="0" baseline="0" dirty="0" smtClean="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3pPr>
            <a:lvl4pPr marL="808989" indent="-280121">
              <a:buNone/>
              <a:defRPr lang="en-US" sz="1765" kern="1200" spc="0" baseline="0" dirty="0" smtClean="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4pPr>
            <a:lvl5pPr marL="961374" indent="-280121">
              <a:buNone/>
              <a:tabLst/>
              <a:defRPr lang="en-US" sz="1765" kern="1200" spc="0" baseline="0" dirty="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427366"/>
            <a:ext cx="5378548" cy="1931322"/>
          </a:xfrm>
        </p:spPr>
        <p:txBody>
          <a:bodyPr wrap="square" lIns="182880" tIns="146304" rIns="182880" bIns="146304">
            <a:spAutoFit/>
          </a:bodyPr>
          <a:lstStyle>
            <a:lvl1pPr marL="0" indent="0">
              <a:spcBef>
                <a:spcPts val="1200"/>
              </a:spcBef>
              <a:buClr>
                <a:schemeClr val="tx1"/>
              </a:buClr>
              <a:buFont typeface="Wingdings" pitchFamily="2" charset="2"/>
              <a:buNone/>
              <a:defRPr sz="2745">
                <a:gradFill>
                  <a:gsLst>
                    <a:gs pos="1250">
                      <a:schemeClr val="accent1"/>
                    </a:gs>
                    <a:gs pos="99000">
                      <a:schemeClr val="accent1"/>
                    </a:gs>
                  </a:gsLst>
                  <a:lin ang="5400000" scaled="0"/>
                </a:gradFill>
                <a:latin typeface="+mn-lt"/>
              </a:defRPr>
            </a:lvl1pPr>
            <a:lvl2pPr marL="336145" indent="-336145">
              <a:buNone/>
              <a:defRPr lang="en-US" sz="1961" kern="1200" spc="0" baseline="0" dirty="0" smtClean="0">
                <a:gradFill>
                  <a:gsLst>
                    <a:gs pos="1250">
                      <a:schemeClr val="tx2"/>
                    </a:gs>
                    <a:gs pos="100000">
                      <a:schemeClr val="tx2"/>
                    </a:gs>
                  </a:gsLst>
                  <a:lin ang="5400000" scaled="0"/>
                </a:gradFill>
                <a:latin typeface="+mn-lt"/>
                <a:ea typeface="+mn-ea"/>
                <a:cs typeface="+mn-cs"/>
              </a:defRPr>
            </a:lvl2pPr>
            <a:lvl3pPr marL="622988" indent="-336145">
              <a:buNone/>
              <a:tabLst/>
              <a:defRPr lang="en-US" sz="1961" kern="1200" spc="0" baseline="0" dirty="0" smtClean="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3pPr>
            <a:lvl4pPr marL="808989" indent="-280121">
              <a:buNone/>
              <a:defRPr lang="en-US" sz="1765" kern="1200" spc="0" baseline="0" dirty="0" smtClean="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4pPr>
            <a:lvl5pPr marL="961374" indent="-280121">
              <a:buNone/>
              <a:tabLst/>
              <a:defRPr lang="en-US" sz="1765" kern="1200" spc="0" baseline="0" dirty="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4"/>
          <p:cNvGrpSpPr>
            <a:grpSpLocks noChangeAspect="1"/>
          </p:cNvGrpSpPr>
          <p:nvPr userDrawn="1"/>
        </p:nvGrpSpPr>
        <p:grpSpPr bwMode="auto">
          <a:xfrm>
            <a:off x="10313555" y="6327230"/>
            <a:ext cx="1475366" cy="269276"/>
            <a:chOff x="6627" y="4065"/>
            <a:chExt cx="948" cy="173"/>
          </a:xfrm>
        </p:grpSpPr>
        <p:sp>
          <p:nvSpPr>
            <p:cNvPr id="7"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8"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9"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0"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1"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2"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3"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4"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5"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6"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7"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8"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882" b="0" i="0" u="none" strike="noStrike" kern="1200" cap="none" spc="0" normalizeH="0" baseline="0" noProof="0">
                  <a:ln>
                    <a:noFill/>
                  </a:ln>
                  <a:solidFill>
                    <a:srgbClr val="FFFFFF"/>
                  </a:solidFill>
                  <a:effectLst/>
                  <a:uLnTx/>
                  <a:uFillTx/>
                  <a:latin typeface="Myriad Pro" panose="020B0503030403020204" pitchFamily="34" charset="0"/>
                  <a:ea typeface="+mn-ea"/>
                  <a:cs typeface="+mn-cs"/>
                </a:rPr>
                <a:t>T</a:t>
              </a:r>
              <a:endParaRPr kumimoji="0" lang="en-US" altLang="en-US" sz="1765" b="0" i="0" u="none" strike="noStrike" kern="1200" cap="none" spc="0" normalizeH="0" baseline="0" noProof="0">
                <a:ln>
                  <a:noFill/>
                </a:ln>
                <a:solidFill>
                  <a:srgbClr val="00BCF2"/>
                </a:solidFill>
                <a:effectLst/>
                <a:uLnTx/>
                <a:uFillTx/>
                <a:latin typeface="Arial" panose="020B0604020202020204" pitchFamily="34" charset="0"/>
                <a:ea typeface="+mn-ea"/>
                <a:cs typeface="+mn-cs"/>
              </a:endParaRPr>
            </a:p>
          </p:txBody>
        </p:sp>
        <p:sp>
          <p:nvSpPr>
            <p:cNvPr id="19"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882" b="0" i="0" u="none" strike="noStrike" kern="1200" cap="none" spc="0" normalizeH="0" baseline="0" noProof="0" dirty="0">
                  <a:ln>
                    <a:noFill/>
                  </a:ln>
                  <a:solidFill>
                    <a:srgbClr val="FFFFFF"/>
                  </a:solidFill>
                  <a:effectLst/>
                  <a:uLnTx/>
                  <a:uFillTx/>
                  <a:latin typeface="Myriad Pro" panose="020B0503030403020204" pitchFamily="34" charset="0"/>
                  <a:ea typeface="+mn-ea"/>
                  <a:cs typeface="+mn-cs"/>
                </a:rPr>
                <a:t>OUR</a:t>
              </a:r>
              <a:endParaRPr kumimoji="0" lang="en-US" altLang="en-US" sz="1765" b="0" i="0" u="none" strike="noStrike" kern="1200" cap="none" spc="0" normalizeH="0" baseline="0" noProof="0" dirty="0">
                <a:ln>
                  <a:noFill/>
                </a:ln>
                <a:solidFill>
                  <a:srgbClr val="00BCF2"/>
                </a:solidFill>
                <a:effectLst/>
                <a:uLnTx/>
                <a:uFillTx/>
                <a:latin typeface="Arial" panose="020B0604020202020204" pitchFamily="34" charset="0"/>
                <a:ea typeface="+mn-ea"/>
                <a:cs typeface="+mn-cs"/>
              </a:endParaRPr>
            </a:p>
          </p:txBody>
        </p:sp>
      </p:grpSp>
      <p:grpSp>
        <p:nvGrpSpPr>
          <p:cNvPr id="21" name="Group 4"/>
          <p:cNvGrpSpPr>
            <a:grpSpLocks noChangeAspect="1"/>
          </p:cNvGrpSpPr>
          <p:nvPr userDrawn="1"/>
        </p:nvGrpSpPr>
        <p:grpSpPr bwMode="auto">
          <a:xfrm>
            <a:off x="12735854" y="420857"/>
            <a:ext cx="1180186" cy="1179649"/>
            <a:chOff x="2519" y="2231"/>
            <a:chExt cx="1673" cy="1672"/>
          </a:xfrm>
        </p:grpSpPr>
        <p:sp>
          <p:nvSpPr>
            <p:cNvPr id="22" name="AutoShape 3"/>
            <p:cNvSpPr>
              <a:spLocks noChangeAspect="1" noChangeArrowheads="1" noTextEdit="1"/>
            </p:cNvSpPr>
            <p:nvPr userDrawn="1"/>
          </p:nvSpPr>
          <p:spPr bwMode="auto">
            <a:xfrm>
              <a:off x="2519" y="2231"/>
              <a:ext cx="1673" cy="1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23" name="Rectangle 5"/>
            <p:cNvSpPr>
              <a:spLocks noChangeArrowheads="1"/>
            </p:cNvSpPr>
            <p:nvPr userDrawn="1"/>
          </p:nvSpPr>
          <p:spPr bwMode="auto">
            <a:xfrm>
              <a:off x="2519" y="2231"/>
              <a:ext cx="1671" cy="16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24" name="Freeform 6"/>
            <p:cNvSpPr>
              <a:spLocks/>
            </p:cNvSpPr>
            <p:nvPr userDrawn="1"/>
          </p:nvSpPr>
          <p:spPr bwMode="auto">
            <a:xfrm>
              <a:off x="2728" y="2542"/>
              <a:ext cx="517" cy="1031"/>
            </a:xfrm>
            <a:custGeom>
              <a:avLst/>
              <a:gdLst>
                <a:gd name="T0" fmla="*/ 92 w 517"/>
                <a:gd name="T1" fmla="*/ 1031 h 1031"/>
                <a:gd name="T2" fmla="*/ 0 w 517"/>
                <a:gd name="T3" fmla="*/ 1031 h 1031"/>
                <a:gd name="T4" fmla="*/ 425 w 517"/>
                <a:gd name="T5" fmla="*/ 0 h 1031"/>
                <a:gd name="T6" fmla="*/ 517 w 517"/>
                <a:gd name="T7" fmla="*/ 0 h 1031"/>
                <a:gd name="T8" fmla="*/ 92 w 517"/>
                <a:gd name="T9" fmla="*/ 1031 h 1031"/>
              </a:gdLst>
              <a:ahLst/>
              <a:cxnLst>
                <a:cxn ang="0">
                  <a:pos x="T0" y="T1"/>
                </a:cxn>
                <a:cxn ang="0">
                  <a:pos x="T2" y="T3"/>
                </a:cxn>
                <a:cxn ang="0">
                  <a:pos x="T4" y="T5"/>
                </a:cxn>
                <a:cxn ang="0">
                  <a:pos x="T6" y="T7"/>
                </a:cxn>
                <a:cxn ang="0">
                  <a:pos x="T8" y="T9"/>
                </a:cxn>
              </a:cxnLst>
              <a:rect l="0" t="0" r="r" b="b"/>
              <a:pathLst>
                <a:path w="517" h="1031">
                  <a:moveTo>
                    <a:pt x="92" y="1031"/>
                  </a:moveTo>
                  <a:lnTo>
                    <a:pt x="0" y="1031"/>
                  </a:lnTo>
                  <a:lnTo>
                    <a:pt x="425" y="0"/>
                  </a:lnTo>
                  <a:lnTo>
                    <a:pt x="517" y="0"/>
                  </a:lnTo>
                  <a:lnTo>
                    <a:pt x="92" y="10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25" name="Freeform 7"/>
            <p:cNvSpPr>
              <a:spLocks noEditPoints="1"/>
            </p:cNvSpPr>
            <p:nvPr userDrawn="1"/>
          </p:nvSpPr>
          <p:spPr bwMode="auto">
            <a:xfrm>
              <a:off x="3288" y="2542"/>
              <a:ext cx="693" cy="1048"/>
            </a:xfrm>
            <a:custGeom>
              <a:avLst/>
              <a:gdLst>
                <a:gd name="T0" fmla="*/ 292 w 292"/>
                <a:gd name="T1" fmla="*/ 276 h 442"/>
                <a:gd name="T2" fmla="*/ 283 w 292"/>
                <a:gd name="T3" fmla="*/ 342 h 442"/>
                <a:gd name="T4" fmla="*/ 257 w 292"/>
                <a:gd name="T5" fmla="*/ 395 h 442"/>
                <a:gd name="T6" fmla="*/ 213 w 292"/>
                <a:gd name="T7" fmla="*/ 430 h 442"/>
                <a:gd name="T8" fmla="*/ 154 w 292"/>
                <a:gd name="T9" fmla="*/ 442 h 442"/>
                <a:gd name="T10" fmla="*/ 126 w 292"/>
                <a:gd name="T11" fmla="*/ 439 h 442"/>
                <a:gd name="T12" fmla="*/ 102 w 292"/>
                <a:gd name="T13" fmla="*/ 429 h 442"/>
                <a:gd name="T14" fmla="*/ 84 w 292"/>
                <a:gd name="T15" fmla="*/ 415 h 442"/>
                <a:gd name="T16" fmla="*/ 69 w 292"/>
                <a:gd name="T17" fmla="*/ 397 h 442"/>
                <a:gd name="T18" fmla="*/ 68 w 292"/>
                <a:gd name="T19" fmla="*/ 397 h 442"/>
                <a:gd name="T20" fmla="*/ 68 w 292"/>
                <a:gd name="T21" fmla="*/ 435 h 442"/>
                <a:gd name="T22" fmla="*/ 0 w 292"/>
                <a:gd name="T23" fmla="*/ 435 h 442"/>
                <a:gd name="T24" fmla="*/ 0 w 292"/>
                <a:gd name="T25" fmla="*/ 107 h 442"/>
                <a:gd name="T26" fmla="*/ 44 w 292"/>
                <a:gd name="T27" fmla="*/ 0 h 442"/>
                <a:gd name="T28" fmla="*/ 68 w 292"/>
                <a:gd name="T29" fmla="*/ 0 h 442"/>
                <a:gd name="T30" fmla="*/ 68 w 292"/>
                <a:gd name="T31" fmla="*/ 182 h 442"/>
                <a:gd name="T32" fmla="*/ 69 w 292"/>
                <a:gd name="T33" fmla="*/ 182 h 442"/>
                <a:gd name="T34" fmla="*/ 87 w 292"/>
                <a:gd name="T35" fmla="*/ 160 h 442"/>
                <a:gd name="T36" fmla="*/ 109 w 292"/>
                <a:gd name="T37" fmla="*/ 142 h 442"/>
                <a:gd name="T38" fmla="*/ 136 w 292"/>
                <a:gd name="T39" fmla="*/ 131 h 442"/>
                <a:gd name="T40" fmla="*/ 169 w 292"/>
                <a:gd name="T41" fmla="*/ 127 h 442"/>
                <a:gd name="T42" fmla="*/ 224 w 292"/>
                <a:gd name="T43" fmla="*/ 139 h 442"/>
                <a:gd name="T44" fmla="*/ 263 w 292"/>
                <a:gd name="T45" fmla="*/ 171 h 442"/>
                <a:gd name="T46" fmla="*/ 285 w 292"/>
                <a:gd name="T47" fmla="*/ 219 h 442"/>
                <a:gd name="T48" fmla="*/ 292 w 292"/>
                <a:gd name="T49" fmla="*/ 276 h 442"/>
                <a:gd name="T50" fmla="*/ 222 w 292"/>
                <a:gd name="T51" fmla="*/ 275 h 442"/>
                <a:gd name="T52" fmla="*/ 217 w 292"/>
                <a:gd name="T53" fmla="*/ 237 h 442"/>
                <a:gd name="T54" fmla="*/ 202 w 292"/>
                <a:gd name="T55" fmla="*/ 207 h 442"/>
                <a:gd name="T56" fmla="*/ 178 w 292"/>
                <a:gd name="T57" fmla="*/ 189 h 442"/>
                <a:gd name="T58" fmla="*/ 146 w 292"/>
                <a:gd name="T59" fmla="*/ 182 h 442"/>
                <a:gd name="T60" fmla="*/ 114 w 292"/>
                <a:gd name="T61" fmla="*/ 189 h 442"/>
                <a:gd name="T62" fmla="*/ 89 w 292"/>
                <a:gd name="T63" fmla="*/ 207 h 442"/>
                <a:gd name="T64" fmla="*/ 73 w 292"/>
                <a:gd name="T65" fmla="*/ 235 h 442"/>
                <a:gd name="T66" fmla="*/ 67 w 292"/>
                <a:gd name="T67" fmla="*/ 271 h 442"/>
                <a:gd name="T68" fmla="*/ 67 w 292"/>
                <a:gd name="T69" fmla="*/ 311 h 442"/>
                <a:gd name="T70" fmla="*/ 73 w 292"/>
                <a:gd name="T71" fmla="*/ 340 h 442"/>
                <a:gd name="T72" fmla="*/ 88 w 292"/>
                <a:gd name="T73" fmla="*/ 364 h 442"/>
                <a:gd name="T74" fmla="*/ 111 w 292"/>
                <a:gd name="T75" fmla="*/ 381 h 442"/>
                <a:gd name="T76" fmla="*/ 140 w 292"/>
                <a:gd name="T77" fmla="*/ 387 h 442"/>
                <a:gd name="T78" fmla="*/ 174 w 292"/>
                <a:gd name="T79" fmla="*/ 379 h 442"/>
                <a:gd name="T80" fmla="*/ 200 w 292"/>
                <a:gd name="T81" fmla="*/ 359 h 442"/>
                <a:gd name="T82" fmla="*/ 216 w 292"/>
                <a:gd name="T83" fmla="*/ 324 h 442"/>
                <a:gd name="T84" fmla="*/ 222 w 292"/>
                <a:gd name="T85" fmla="*/ 27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2" h="442">
                  <a:moveTo>
                    <a:pt x="292" y="276"/>
                  </a:moveTo>
                  <a:cubicBezTo>
                    <a:pt x="292" y="300"/>
                    <a:pt x="289" y="322"/>
                    <a:pt x="283" y="342"/>
                  </a:cubicBezTo>
                  <a:cubicBezTo>
                    <a:pt x="277" y="363"/>
                    <a:pt x="268" y="380"/>
                    <a:pt x="257" y="395"/>
                  </a:cubicBezTo>
                  <a:cubicBezTo>
                    <a:pt x="245" y="410"/>
                    <a:pt x="231" y="421"/>
                    <a:pt x="213" y="430"/>
                  </a:cubicBezTo>
                  <a:cubicBezTo>
                    <a:pt x="196" y="438"/>
                    <a:pt x="177" y="442"/>
                    <a:pt x="154" y="442"/>
                  </a:cubicBezTo>
                  <a:cubicBezTo>
                    <a:pt x="144" y="442"/>
                    <a:pt x="135" y="441"/>
                    <a:pt x="126" y="439"/>
                  </a:cubicBezTo>
                  <a:cubicBezTo>
                    <a:pt x="117" y="436"/>
                    <a:pt x="109" y="433"/>
                    <a:pt x="102" y="429"/>
                  </a:cubicBezTo>
                  <a:cubicBezTo>
                    <a:pt x="95" y="425"/>
                    <a:pt x="89" y="420"/>
                    <a:pt x="84" y="415"/>
                  </a:cubicBezTo>
                  <a:cubicBezTo>
                    <a:pt x="78" y="409"/>
                    <a:pt x="73" y="403"/>
                    <a:pt x="69" y="397"/>
                  </a:cubicBezTo>
                  <a:cubicBezTo>
                    <a:pt x="68" y="397"/>
                    <a:pt x="68" y="397"/>
                    <a:pt x="68" y="397"/>
                  </a:cubicBezTo>
                  <a:cubicBezTo>
                    <a:pt x="68" y="435"/>
                    <a:pt x="68" y="435"/>
                    <a:pt x="68" y="435"/>
                  </a:cubicBezTo>
                  <a:cubicBezTo>
                    <a:pt x="0" y="435"/>
                    <a:pt x="0" y="435"/>
                    <a:pt x="0" y="435"/>
                  </a:cubicBezTo>
                  <a:cubicBezTo>
                    <a:pt x="0" y="107"/>
                    <a:pt x="0" y="107"/>
                    <a:pt x="0" y="107"/>
                  </a:cubicBezTo>
                  <a:cubicBezTo>
                    <a:pt x="44" y="0"/>
                    <a:pt x="44" y="0"/>
                    <a:pt x="44" y="0"/>
                  </a:cubicBezTo>
                  <a:cubicBezTo>
                    <a:pt x="68" y="0"/>
                    <a:pt x="68" y="0"/>
                    <a:pt x="68" y="0"/>
                  </a:cubicBezTo>
                  <a:cubicBezTo>
                    <a:pt x="68" y="182"/>
                    <a:pt x="68" y="182"/>
                    <a:pt x="68" y="182"/>
                  </a:cubicBezTo>
                  <a:cubicBezTo>
                    <a:pt x="69" y="182"/>
                    <a:pt x="69" y="182"/>
                    <a:pt x="69" y="182"/>
                  </a:cubicBezTo>
                  <a:cubicBezTo>
                    <a:pt x="74" y="174"/>
                    <a:pt x="80" y="166"/>
                    <a:pt x="87" y="160"/>
                  </a:cubicBezTo>
                  <a:cubicBezTo>
                    <a:pt x="93" y="153"/>
                    <a:pt x="101" y="147"/>
                    <a:pt x="109" y="142"/>
                  </a:cubicBezTo>
                  <a:cubicBezTo>
                    <a:pt x="117" y="137"/>
                    <a:pt x="126" y="134"/>
                    <a:pt x="136" y="131"/>
                  </a:cubicBezTo>
                  <a:cubicBezTo>
                    <a:pt x="146" y="128"/>
                    <a:pt x="157" y="127"/>
                    <a:pt x="169" y="127"/>
                  </a:cubicBezTo>
                  <a:cubicBezTo>
                    <a:pt x="190" y="127"/>
                    <a:pt x="209" y="131"/>
                    <a:pt x="224" y="139"/>
                  </a:cubicBezTo>
                  <a:cubicBezTo>
                    <a:pt x="240" y="147"/>
                    <a:pt x="253" y="158"/>
                    <a:pt x="263" y="171"/>
                  </a:cubicBezTo>
                  <a:cubicBezTo>
                    <a:pt x="273" y="185"/>
                    <a:pt x="280" y="201"/>
                    <a:pt x="285" y="219"/>
                  </a:cubicBezTo>
                  <a:cubicBezTo>
                    <a:pt x="290" y="237"/>
                    <a:pt x="292" y="256"/>
                    <a:pt x="292" y="276"/>
                  </a:cubicBezTo>
                  <a:moveTo>
                    <a:pt x="222" y="275"/>
                  </a:moveTo>
                  <a:cubicBezTo>
                    <a:pt x="222" y="261"/>
                    <a:pt x="220" y="248"/>
                    <a:pt x="217" y="237"/>
                  </a:cubicBezTo>
                  <a:cubicBezTo>
                    <a:pt x="213" y="225"/>
                    <a:pt x="208" y="215"/>
                    <a:pt x="202" y="207"/>
                  </a:cubicBezTo>
                  <a:cubicBezTo>
                    <a:pt x="195" y="199"/>
                    <a:pt x="188" y="193"/>
                    <a:pt x="178" y="189"/>
                  </a:cubicBezTo>
                  <a:cubicBezTo>
                    <a:pt x="169" y="184"/>
                    <a:pt x="158" y="182"/>
                    <a:pt x="146" y="182"/>
                  </a:cubicBezTo>
                  <a:cubicBezTo>
                    <a:pt x="135" y="182"/>
                    <a:pt x="124" y="184"/>
                    <a:pt x="114" y="189"/>
                  </a:cubicBezTo>
                  <a:cubicBezTo>
                    <a:pt x="105" y="193"/>
                    <a:pt x="96" y="199"/>
                    <a:pt x="89" y="207"/>
                  </a:cubicBezTo>
                  <a:cubicBezTo>
                    <a:pt x="82" y="215"/>
                    <a:pt x="77" y="224"/>
                    <a:pt x="73" y="235"/>
                  </a:cubicBezTo>
                  <a:cubicBezTo>
                    <a:pt x="69" y="246"/>
                    <a:pt x="67" y="258"/>
                    <a:pt x="67" y="271"/>
                  </a:cubicBezTo>
                  <a:cubicBezTo>
                    <a:pt x="67" y="311"/>
                    <a:pt x="67" y="311"/>
                    <a:pt x="67" y="311"/>
                  </a:cubicBezTo>
                  <a:cubicBezTo>
                    <a:pt x="67" y="321"/>
                    <a:pt x="69" y="331"/>
                    <a:pt x="73" y="340"/>
                  </a:cubicBezTo>
                  <a:cubicBezTo>
                    <a:pt x="76" y="350"/>
                    <a:pt x="81" y="358"/>
                    <a:pt x="88" y="364"/>
                  </a:cubicBezTo>
                  <a:cubicBezTo>
                    <a:pt x="94" y="371"/>
                    <a:pt x="102" y="377"/>
                    <a:pt x="111" y="381"/>
                  </a:cubicBezTo>
                  <a:cubicBezTo>
                    <a:pt x="120" y="385"/>
                    <a:pt x="129" y="387"/>
                    <a:pt x="140" y="387"/>
                  </a:cubicBezTo>
                  <a:cubicBezTo>
                    <a:pt x="152" y="387"/>
                    <a:pt x="164" y="384"/>
                    <a:pt x="174" y="379"/>
                  </a:cubicBezTo>
                  <a:cubicBezTo>
                    <a:pt x="184" y="375"/>
                    <a:pt x="193" y="368"/>
                    <a:pt x="200" y="359"/>
                  </a:cubicBezTo>
                  <a:cubicBezTo>
                    <a:pt x="207" y="349"/>
                    <a:pt x="212" y="338"/>
                    <a:pt x="216" y="324"/>
                  </a:cubicBezTo>
                  <a:cubicBezTo>
                    <a:pt x="220" y="310"/>
                    <a:pt x="222" y="294"/>
                    <a:pt x="222" y="27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grpSp>
      <p:sp>
        <p:nvSpPr>
          <p:cNvPr id="28" name="Rectangle 27"/>
          <p:cNvSpPr/>
          <p:nvPr userDrawn="1"/>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959777272"/>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1162178"/>
          </a:xfrm>
          <a:noFill/>
        </p:spPr>
        <p:txBody>
          <a:bodyPr tIns="91440" bIns="91440" anchor="t" anchorCtr="0">
            <a:spAutoFit/>
          </a:bodyPr>
          <a:lstStyle>
            <a:lvl1pPr>
              <a:defRPr sz="7056"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84254"/>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696714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1162178"/>
          </a:xfrm>
          <a:noFill/>
        </p:spPr>
        <p:txBody>
          <a:bodyPr tIns="91440" bIns="91440" anchor="t" anchorCtr="0">
            <a:spAutoFit/>
          </a:bodyPr>
          <a:lstStyle>
            <a:lvl1pPr>
              <a:defRPr lang="en-US" sz="7056"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7974363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62178"/>
          </a:xfrm>
          <a:noFill/>
        </p:spPr>
        <p:txBody>
          <a:bodyPr tIns="91440" bIns="91440" anchor="t" anchorCtr="0">
            <a:spAutoFit/>
          </a:bodyPr>
          <a:lstStyle>
            <a:lvl1pPr>
              <a:defRPr sz="7056"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8878391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62178"/>
          </a:xfrm>
          <a:noFill/>
        </p:spPr>
        <p:txBody>
          <a:bodyPr tIns="91440" bIns="91440" anchor="t" anchorCtr="0">
            <a:spAutoFit/>
          </a:bodyPr>
          <a:lstStyle>
            <a:lvl1pPr>
              <a:defRPr sz="7056"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2629993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62178"/>
          </a:xfrm>
          <a:noFill/>
        </p:spPr>
        <p:txBody>
          <a:bodyPr tIns="91440" bIns="91440" anchor="t" anchorCtr="0">
            <a:spAutoFit/>
          </a:bodyPr>
          <a:lstStyle>
            <a:lvl1pPr>
              <a:defRPr sz="7056"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3114042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62178"/>
          </a:xfrm>
          <a:noFill/>
        </p:spPr>
        <p:txBody>
          <a:bodyPr tIns="91440" bIns="91440" anchor="t" anchorCtr="0">
            <a:spAutoFit/>
          </a:bodyPr>
          <a:lstStyle>
            <a:lvl1pPr>
              <a:defRPr sz="7056"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191681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6"/>
            <a:ext cx="5378548" cy="2038507"/>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7" y="1"/>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75270605"/>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431404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479076"/>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64746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130.xml"/><Relationship Id="rId2" Type="http://schemas.openxmlformats.org/officeDocument/2006/relationships/slideLayout" Target="../slideLayouts/slideLayout129.xml"/><Relationship Id="rId1" Type="http://schemas.openxmlformats.org/officeDocument/2006/relationships/slideLayout" Target="../slideLayouts/slideLayout128.xml"/><Relationship Id="rId5" Type="http://schemas.openxmlformats.org/officeDocument/2006/relationships/image" Target="../media/image20.png"/><Relationship Id="rId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26" Type="http://schemas.openxmlformats.org/officeDocument/2006/relationships/theme" Target="../theme/theme11.xml"/><Relationship Id="rId3" Type="http://schemas.openxmlformats.org/officeDocument/2006/relationships/slideLayout" Target="../slideLayouts/slideLayout133.xml"/><Relationship Id="rId21" Type="http://schemas.openxmlformats.org/officeDocument/2006/relationships/slideLayout" Target="../slideLayouts/slideLayout151.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5" Type="http://schemas.openxmlformats.org/officeDocument/2006/relationships/slideLayout" Target="../slideLayouts/slideLayout155.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24" Type="http://schemas.openxmlformats.org/officeDocument/2006/relationships/slideLayout" Target="../slideLayouts/slideLayout154.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26" Type="http://schemas.openxmlformats.org/officeDocument/2006/relationships/slideLayout" Target="../slideLayouts/slideLayout181.xml"/><Relationship Id="rId3" Type="http://schemas.openxmlformats.org/officeDocument/2006/relationships/slideLayout" Target="../slideLayouts/slideLayout158.xml"/><Relationship Id="rId21" Type="http://schemas.openxmlformats.org/officeDocument/2006/relationships/slideLayout" Target="../slideLayouts/slideLayout176.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5" Type="http://schemas.openxmlformats.org/officeDocument/2006/relationships/slideLayout" Target="../slideLayouts/slideLayout180.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0" Type="http://schemas.openxmlformats.org/officeDocument/2006/relationships/slideLayout" Target="../slideLayouts/slideLayout175.xml"/><Relationship Id="rId29" Type="http://schemas.openxmlformats.org/officeDocument/2006/relationships/theme" Target="../theme/theme12.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24" Type="http://schemas.openxmlformats.org/officeDocument/2006/relationships/slideLayout" Target="../slideLayouts/slideLayout179.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23" Type="http://schemas.openxmlformats.org/officeDocument/2006/relationships/slideLayout" Target="../slideLayouts/slideLayout178.xml"/><Relationship Id="rId28" Type="http://schemas.openxmlformats.org/officeDocument/2006/relationships/slideLayout" Target="../slideLayouts/slideLayout183.xml"/><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slideLayout" Target="../slideLayouts/slideLayout177.xml"/><Relationship Id="rId27" Type="http://schemas.openxmlformats.org/officeDocument/2006/relationships/slideLayout" Target="../slideLayouts/slideLayout182.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186.xml"/><Relationship Id="rId2" Type="http://schemas.openxmlformats.org/officeDocument/2006/relationships/slideLayout" Target="../slideLayouts/slideLayout185.xml"/><Relationship Id="rId1" Type="http://schemas.openxmlformats.org/officeDocument/2006/relationships/slideLayout" Target="../slideLayouts/slideLayout184.xml"/><Relationship Id="rId6" Type="http://schemas.openxmlformats.org/officeDocument/2006/relationships/image" Target="../media/image20.png"/><Relationship Id="rId5" Type="http://schemas.openxmlformats.org/officeDocument/2006/relationships/theme" Target="../theme/theme13.xml"/><Relationship Id="rId4" Type="http://schemas.openxmlformats.org/officeDocument/2006/relationships/slideLayout" Target="../slideLayouts/slideLayout187.xml"/></Relationships>
</file>

<file path=ppt/slideMasters/_rels/slideMaster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slideLayout" Target="../slideLayouts/slideLayout200.xml"/><Relationship Id="rId18" Type="http://schemas.openxmlformats.org/officeDocument/2006/relationships/slideLayout" Target="../slideLayouts/slideLayout205.xml"/><Relationship Id="rId26" Type="http://schemas.openxmlformats.org/officeDocument/2006/relationships/slideLayout" Target="../slideLayouts/slideLayout213.xml"/><Relationship Id="rId3" Type="http://schemas.openxmlformats.org/officeDocument/2006/relationships/slideLayout" Target="../slideLayouts/slideLayout190.xml"/><Relationship Id="rId21" Type="http://schemas.openxmlformats.org/officeDocument/2006/relationships/slideLayout" Target="../slideLayouts/slideLayout208.xml"/><Relationship Id="rId7" Type="http://schemas.openxmlformats.org/officeDocument/2006/relationships/slideLayout" Target="../slideLayouts/slideLayout194.xml"/><Relationship Id="rId12" Type="http://schemas.openxmlformats.org/officeDocument/2006/relationships/slideLayout" Target="../slideLayouts/slideLayout199.xml"/><Relationship Id="rId17" Type="http://schemas.openxmlformats.org/officeDocument/2006/relationships/slideLayout" Target="../slideLayouts/slideLayout204.xml"/><Relationship Id="rId25" Type="http://schemas.openxmlformats.org/officeDocument/2006/relationships/slideLayout" Target="../slideLayouts/slideLayout212.xml"/><Relationship Id="rId2" Type="http://schemas.openxmlformats.org/officeDocument/2006/relationships/slideLayout" Target="../slideLayouts/slideLayout189.xml"/><Relationship Id="rId16" Type="http://schemas.openxmlformats.org/officeDocument/2006/relationships/slideLayout" Target="../slideLayouts/slideLayout203.xml"/><Relationship Id="rId20" Type="http://schemas.openxmlformats.org/officeDocument/2006/relationships/slideLayout" Target="../slideLayouts/slideLayout207.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24" Type="http://schemas.openxmlformats.org/officeDocument/2006/relationships/slideLayout" Target="../slideLayouts/slideLayout211.xml"/><Relationship Id="rId5" Type="http://schemas.openxmlformats.org/officeDocument/2006/relationships/slideLayout" Target="../slideLayouts/slideLayout192.xml"/><Relationship Id="rId15" Type="http://schemas.openxmlformats.org/officeDocument/2006/relationships/slideLayout" Target="../slideLayouts/slideLayout202.xml"/><Relationship Id="rId23" Type="http://schemas.openxmlformats.org/officeDocument/2006/relationships/slideLayout" Target="../slideLayouts/slideLayout210.xml"/><Relationship Id="rId28" Type="http://schemas.openxmlformats.org/officeDocument/2006/relationships/image" Target="../media/image31.png"/><Relationship Id="rId10" Type="http://schemas.openxmlformats.org/officeDocument/2006/relationships/slideLayout" Target="../slideLayouts/slideLayout197.xml"/><Relationship Id="rId19" Type="http://schemas.openxmlformats.org/officeDocument/2006/relationships/slideLayout" Target="../slideLayouts/slideLayout206.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 Id="rId22" Type="http://schemas.openxmlformats.org/officeDocument/2006/relationships/slideLayout" Target="../slideLayouts/slideLayout209.xml"/><Relationship Id="rId27"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214.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22.xml"/><Relationship Id="rId13" Type="http://schemas.openxmlformats.org/officeDocument/2006/relationships/slideLayout" Target="../slideLayouts/slideLayout227.xml"/><Relationship Id="rId18" Type="http://schemas.openxmlformats.org/officeDocument/2006/relationships/slideLayout" Target="../slideLayouts/slideLayout232.xml"/><Relationship Id="rId3" Type="http://schemas.openxmlformats.org/officeDocument/2006/relationships/slideLayout" Target="../slideLayouts/slideLayout217.xml"/><Relationship Id="rId7" Type="http://schemas.openxmlformats.org/officeDocument/2006/relationships/slideLayout" Target="../slideLayouts/slideLayout221.xml"/><Relationship Id="rId12" Type="http://schemas.openxmlformats.org/officeDocument/2006/relationships/slideLayout" Target="../slideLayouts/slideLayout226.xml"/><Relationship Id="rId17" Type="http://schemas.openxmlformats.org/officeDocument/2006/relationships/slideLayout" Target="../slideLayouts/slideLayout231.xml"/><Relationship Id="rId2" Type="http://schemas.openxmlformats.org/officeDocument/2006/relationships/slideLayout" Target="../slideLayouts/slideLayout216.xml"/><Relationship Id="rId16" Type="http://schemas.openxmlformats.org/officeDocument/2006/relationships/slideLayout" Target="../slideLayouts/slideLayout230.xml"/><Relationship Id="rId20" Type="http://schemas.openxmlformats.org/officeDocument/2006/relationships/image" Target="../media/image1.png"/><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slideLayout" Target="../slideLayouts/slideLayout225.xml"/><Relationship Id="rId5" Type="http://schemas.openxmlformats.org/officeDocument/2006/relationships/slideLayout" Target="../slideLayouts/slideLayout219.xml"/><Relationship Id="rId15" Type="http://schemas.openxmlformats.org/officeDocument/2006/relationships/slideLayout" Target="../slideLayouts/slideLayout229.xml"/><Relationship Id="rId10" Type="http://schemas.openxmlformats.org/officeDocument/2006/relationships/slideLayout" Target="../slideLayouts/slideLayout224.xml"/><Relationship Id="rId19" Type="http://schemas.openxmlformats.org/officeDocument/2006/relationships/theme" Target="../theme/theme17.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4" Type="http://schemas.openxmlformats.org/officeDocument/2006/relationships/slideLayout" Target="../slideLayouts/slideLayout228.xml"/></Relationships>
</file>

<file path=ppt/slideMasters/_rels/slideMaster18.xml.rels><?xml version="1.0" encoding="UTF-8" standalone="yes"?>
<Relationships xmlns="http://schemas.openxmlformats.org/package/2006/relationships"><Relationship Id="rId3" Type="http://schemas.openxmlformats.org/officeDocument/2006/relationships/theme" Target="../theme/theme18.xml"/><Relationship Id="rId2" Type="http://schemas.openxmlformats.org/officeDocument/2006/relationships/slideLayout" Target="../slideLayouts/slideLayout234.xml"/><Relationship Id="rId1" Type="http://schemas.openxmlformats.org/officeDocument/2006/relationships/slideLayout" Target="../slideLayouts/slideLayout233.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235.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33" Type="http://schemas.openxmlformats.org/officeDocument/2006/relationships/theme" Target="../theme/theme2.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slideLayout" Target="../slideLayouts/slideLayout49.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32" Type="http://schemas.openxmlformats.org/officeDocument/2006/relationships/slideLayout" Target="../slideLayouts/slideLayout52.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31" Type="http://schemas.openxmlformats.org/officeDocument/2006/relationships/slideLayout" Target="../slideLayouts/slideLayout51.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slideLayout" Target="../slideLayouts/slideLayout50.xml"/><Relationship Id="rId8" Type="http://schemas.openxmlformats.org/officeDocument/2006/relationships/slideLayout" Target="../slideLayouts/slideLayout28.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43.xml"/><Relationship Id="rId13" Type="http://schemas.openxmlformats.org/officeDocument/2006/relationships/slideLayout" Target="../slideLayouts/slideLayout248.xml"/><Relationship Id="rId18" Type="http://schemas.openxmlformats.org/officeDocument/2006/relationships/slideLayout" Target="../slideLayouts/slideLayout253.xml"/><Relationship Id="rId26" Type="http://schemas.openxmlformats.org/officeDocument/2006/relationships/slideLayout" Target="../slideLayouts/slideLayout261.xml"/><Relationship Id="rId3" Type="http://schemas.openxmlformats.org/officeDocument/2006/relationships/slideLayout" Target="../slideLayouts/slideLayout238.xml"/><Relationship Id="rId21" Type="http://schemas.openxmlformats.org/officeDocument/2006/relationships/slideLayout" Target="../slideLayouts/slideLayout256.xml"/><Relationship Id="rId7" Type="http://schemas.openxmlformats.org/officeDocument/2006/relationships/slideLayout" Target="../slideLayouts/slideLayout242.xml"/><Relationship Id="rId12" Type="http://schemas.openxmlformats.org/officeDocument/2006/relationships/slideLayout" Target="../slideLayouts/slideLayout247.xml"/><Relationship Id="rId17" Type="http://schemas.openxmlformats.org/officeDocument/2006/relationships/slideLayout" Target="../slideLayouts/slideLayout252.xml"/><Relationship Id="rId25" Type="http://schemas.openxmlformats.org/officeDocument/2006/relationships/slideLayout" Target="../slideLayouts/slideLayout260.xml"/><Relationship Id="rId2" Type="http://schemas.openxmlformats.org/officeDocument/2006/relationships/slideLayout" Target="../slideLayouts/slideLayout237.xml"/><Relationship Id="rId16" Type="http://schemas.openxmlformats.org/officeDocument/2006/relationships/slideLayout" Target="../slideLayouts/slideLayout251.xml"/><Relationship Id="rId20" Type="http://schemas.openxmlformats.org/officeDocument/2006/relationships/slideLayout" Target="../slideLayouts/slideLayout255.xml"/><Relationship Id="rId1" Type="http://schemas.openxmlformats.org/officeDocument/2006/relationships/slideLayout" Target="../slideLayouts/slideLayout236.xml"/><Relationship Id="rId6" Type="http://schemas.openxmlformats.org/officeDocument/2006/relationships/slideLayout" Target="../slideLayouts/slideLayout241.xml"/><Relationship Id="rId11" Type="http://schemas.openxmlformats.org/officeDocument/2006/relationships/slideLayout" Target="../slideLayouts/slideLayout246.xml"/><Relationship Id="rId24" Type="http://schemas.openxmlformats.org/officeDocument/2006/relationships/slideLayout" Target="../slideLayouts/slideLayout259.xml"/><Relationship Id="rId5" Type="http://schemas.openxmlformats.org/officeDocument/2006/relationships/slideLayout" Target="../slideLayouts/slideLayout240.xml"/><Relationship Id="rId15" Type="http://schemas.openxmlformats.org/officeDocument/2006/relationships/slideLayout" Target="../slideLayouts/slideLayout250.xml"/><Relationship Id="rId23" Type="http://schemas.openxmlformats.org/officeDocument/2006/relationships/slideLayout" Target="../slideLayouts/slideLayout258.xml"/><Relationship Id="rId28" Type="http://schemas.openxmlformats.org/officeDocument/2006/relationships/theme" Target="../theme/theme20.xml"/><Relationship Id="rId10" Type="http://schemas.openxmlformats.org/officeDocument/2006/relationships/slideLayout" Target="../slideLayouts/slideLayout245.xml"/><Relationship Id="rId19" Type="http://schemas.openxmlformats.org/officeDocument/2006/relationships/slideLayout" Target="../slideLayouts/slideLayout254.xml"/><Relationship Id="rId4" Type="http://schemas.openxmlformats.org/officeDocument/2006/relationships/slideLayout" Target="../slideLayouts/slideLayout239.xml"/><Relationship Id="rId9" Type="http://schemas.openxmlformats.org/officeDocument/2006/relationships/slideLayout" Target="../slideLayouts/slideLayout244.xml"/><Relationship Id="rId14" Type="http://schemas.openxmlformats.org/officeDocument/2006/relationships/slideLayout" Target="../slideLayouts/slideLayout249.xml"/><Relationship Id="rId22" Type="http://schemas.openxmlformats.org/officeDocument/2006/relationships/slideLayout" Target="../slideLayouts/slideLayout257.xml"/><Relationship Id="rId27" Type="http://schemas.openxmlformats.org/officeDocument/2006/relationships/slideLayout" Target="../slideLayouts/slideLayout262.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70.xml"/><Relationship Id="rId13" Type="http://schemas.openxmlformats.org/officeDocument/2006/relationships/slideLayout" Target="../slideLayouts/slideLayout275.xml"/><Relationship Id="rId18" Type="http://schemas.openxmlformats.org/officeDocument/2006/relationships/slideLayout" Target="../slideLayouts/slideLayout280.xml"/><Relationship Id="rId26" Type="http://schemas.openxmlformats.org/officeDocument/2006/relationships/slideLayout" Target="../slideLayouts/slideLayout288.xml"/><Relationship Id="rId3" Type="http://schemas.openxmlformats.org/officeDocument/2006/relationships/slideLayout" Target="../slideLayouts/slideLayout265.xml"/><Relationship Id="rId21" Type="http://schemas.openxmlformats.org/officeDocument/2006/relationships/slideLayout" Target="../slideLayouts/slideLayout283.xml"/><Relationship Id="rId7" Type="http://schemas.openxmlformats.org/officeDocument/2006/relationships/slideLayout" Target="../slideLayouts/slideLayout269.xml"/><Relationship Id="rId12" Type="http://schemas.openxmlformats.org/officeDocument/2006/relationships/slideLayout" Target="../slideLayouts/slideLayout274.xml"/><Relationship Id="rId17" Type="http://schemas.openxmlformats.org/officeDocument/2006/relationships/slideLayout" Target="../slideLayouts/slideLayout279.xml"/><Relationship Id="rId25" Type="http://schemas.openxmlformats.org/officeDocument/2006/relationships/slideLayout" Target="../slideLayouts/slideLayout287.xml"/><Relationship Id="rId2" Type="http://schemas.openxmlformats.org/officeDocument/2006/relationships/slideLayout" Target="../slideLayouts/slideLayout264.xml"/><Relationship Id="rId16" Type="http://schemas.openxmlformats.org/officeDocument/2006/relationships/slideLayout" Target="../slideLayouts/slideLayout278.xml"/><Relationship Id="rId20" Type="http://schemas.openxmlformats.org/officeDocument/2006/relationships/slideLayout" Target="../slideLayouts/slideLayout282.xml"/><Relationship Id="rId1" Type="http://schemas.openxmlformats.org/officeDocument/2006/relationships/slideLayout" Target="../slideLayouts/slideLayout263.xml"/><Relationship Id="rId6" Type="http://schemas.openxmlformats.org/officeDocument/2006/relationships/slideLayout" Target="../slideLayouts/slideLayout268.xml"/><Relationship Id="rId11" Type="http://schemas.openxmlformats.org/officeDocument/2006/relationships/slideLayout" Target="../slideLayouts/slideLayout273.xml"/><Relationship Id="rId24" Type="http://schemas.openxmlformats.org/officeDocument/2006/relationships/slideLayout" Target="../slideLayouts/slideLayout286.xml"/><Relationship Id="rId5" Type="http://schemas.openxmlformats.org/officeDocument/2006/relationships/slideLayout" Target="../slideLayouts/slideLayout267.xml"/><Relationship Id="rId15" Type="http://schemas.openxmlformats.org/officeDocument/2006/relationships/slideLayout" Target="../slideLayouts/slideLayout277.xml"/><Relationship Id="rId23" Type="http://schemas.openxmlformats.org/officeDocument/2006/relationships/slideLayout" Target="../slideLayouts/slideLayout285.xml"/><Relationship Id="rId28" Type="http://schemas.openxmlformats.org/officeDocument/2006/relationships/theme" Target="../theme/theme21.xml"/><Relationship Id="rId10" Type="http://schemas.openxmlformats.org/officeDocument/2006/relationships/slideLayout" Target="../slideLayouts/slideLayout272.xml"/><Relationship Id="rId19" Type="http://schemas.openxmlformats.org/officeDocument/2006/relationships/slideLayout" Target="../slideLayouts/slideLayout281.xml"/><Relationship Id="rId4" Type="http://schemas.openxmlformats.org/officeDocument/2006/relationships/slideLayout" Target="../slideLayouts/slideLayout266.xml"/><Relationship Id="rId9" Type="http://schemas.openxmlformats.org/officeDocument/2006/relationships/slideLayout" Target="../slideLayouts/slideLayout271.xml"/><Relationship Id="rId14" Type="http://schemas.openxmlformats.org/officeDocument/2006/relationships/slideLayout" Target="../slideLayouts/slideLayout276.xml"/><Relationship Id="rId22" Type="http://schemas.openxmlformats.org/officeDocument/2006/relationships/slideLayout" Target="../slideLayouts/slideLayout284.xml"/><Relationship Id="rId27" Type="http://schemas.openxmlformats.org/officeDocument/2006/relationships/slideLayout" Target="../slideLayouts/slideLayout289.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97.xml"/><Relationship Id="rId13" Type="http://schemas.openxmlformats.org/officeDocument/2006/relationships/slideLayout" Target="../slideLayouts/slideLayout302.xml"/><Relationship Id="rId18" Type="http://schemas.openxmlformats.org/officeDocument/2006/relationships/slideLayout" Target="../slideLayouts/slideLayout307.xml"/><Relationship Id="rId26" Type="http://schemas.openxmlformats.org/officeDocument/2006/relationships/slideLayout" Target="../slideLayouts/slideLayout315.xml"/><Relationship Id="rId3" Type="http://schemas.openxmlformats.org/officeDocument/2006/relationships/slideLayout" Target="../slideLayouts/slideLayout292.xml"/><Relationship Id="rId21" Type="http://schemas.openxmlformats.org/officeDocument/2006/relationships/slideLayout" Target="../slideLayouts/slideLayout310.xml"/><Relationship Id="rId7" Type="http://schemas.openxmlformats.org/officeDocument/2006/relationships/slideLayout" Target="../slideLayouts/slideLayout296.xml"/><Relationship Id="rId12" Type="http://schemas.openxmlformats.org/officeDocument/2006/relationships/slideLayout" Target="../slideLayouts/slideLayout301.xml"/><Relationship Id="rId17" Type="http://schemas.openxmlformats.org/officeDocument/2006/relationships/slideLayout" Target="../slideLayouts/slideLayout306.xml"/><Relationship Id="rId25" Type="http://schemas.openxmlformats.org/officeDocument/2006/relationships/slideLayout" Target="../slideLayouts/slideLayout314.xml"/><Relationship Id="rId2" Type="http://schemas.openxmlformats.org/officeDocument/2006/relationships/slideLayout" Target="../slideLayouts/slideLayout291.xml"/><Relationship Id="rId16" Type="http://schemas.openxmlformats.org/officeDocument/2006/relationships/slideLayout" Target="../slideLayouts/slideLayout305.xml"/><Relationship Id="rId20" Type="http://schemas.openxmlformats.org/officeDocument/2006/relationships/slideLayout" Target="../slideLayouts/slideLayout309.xml"/><Relationship Id="rId29" Type="http://schemas.openxmlformats.org/officeDocument/2006/relationships/slideLayout" Target="../slideLayouts/slideLayout318.xml"/><Relationship Id="rId1" Type="http://schemas.openxmlformats.org/officeDocument/2006/relationships/slideLayout" Target="../slideLayouts/slideLayout290.xml"/><Relationship Id="rId6" Type="http://schemas.openxmlformats.org/officeDocument/2006/relationships/slideLayout" Target="../slideLayouts/slideLayout295.xml"/><Relationship Id="rId11" Type="http://schemas.openxmlformats.org/officeDocument/2006/relationships/slideLayout" Target="../slideLayouts/slideLayout300.xml"/><Relationship Id="rId24" Type="http://schemas.openxmlformats.org/officeDocument/2006/relationships/slideLayout" Target="../slideLayouts/slideLayout313.xml"/><Relationship Id="rId32" Type="http://schemas.openxmlformats.org/officeDocument/2006/relationships/theme" Target="../theme/theme22.xml"/><Relationship Id="rId5" Type="http://schemas.openxmlformats.org/officeDocument/2006/relationships/slideLayout" Target="../slideLayouts/slideLayout294.xml"/><Relationship Id="rId15" Type="http://schemas.openxmlformats.org/officeDocument/2006/relationships/slideLayout" Target="../slideLayouts/slideLayout304.xml"/><Relationship Id="rId23" Type="http://schemas.openxmlformats.org/officeDocument/2006/relationships/slideLayout" Target="../slideLayouts/slideLayout312.xml"/><Relationship Id="rId28" Type="http://schemas.openxmlformats.org/officeDocument/2006/relationships/slideLayout" Target="../slideLayouts/slideLayout317.xml"/><Relationship Id="rId10" Type="http://schemas.openxmlformats.org/officeDocument/2006/relationships/slideLayout" Target="../slideLayouts/slideLayout299.xml"/><Relationship Id="rId19" Type="http://schemas.openxmlformats.org/officeDocument/2006/relationships/slideLayout" Target="../slideLayouts/slideLayout308.xml"/><Relationship Id="rId31" Type="http://schemas.openxmlformats.org/officeDocument/2006/relationships/slideLayout" Target="../slideLayouts/slideLayout320.xml"/><Relationship Id="rId4" Type="http://schemas.openxmlformats.org/officeDocument/2006/relationships/slideLayout" Target="../slideLayouts/slideLayout293.xml"/><Relationship Id="rId9" Type="http://schemas.openxmlformats.org/officeDocument/2006/relationships/slideLayout" Target="../slideLayouts/slideLayout298.xml"/><Relationship Id="rId14" Type="http://schemas.openxmlformats.org/officeDocument/2006/relationships/slideLayout" Target="../slideLayouts/slideLayout303.xml"/><Relationship Id="rId22" Type="http://schemas.openxmlformats.org/officeDocument/2006/relationships/slideLayout" Target="../slideLayouts/slideLayout311.xml"/><Relationship Id="rId27" Type="http://schemas.openxmlformats.org/officeDocument/2006/relationships/slideLayout" Target="../slideLayouts/slideLayout316.xml"/><Relationship Id="rId30" Type="http://schemas.openxmlformats.org/officeDocument/2006/relationships/slideLayout" Target="../slideLayouts/slideLayout319.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328.xml"/><Relationship Id="rId13" Type="http://schemas.openxmlformats.org/officeDocument/2006/relationships/slideLayout" Target="../slideLayouts/slideLayout333.xml"/><Relationship Id="rId18" Type="http://schemas.openxmlformats.org/officeDocument/2006/relationships/slideLayout" Target="../slideLayouts/slideLayout338.xml"/><Relationship Id="rId26" Type="http://schemas.openxmlformats.org/officeDocument/2006/relationships/slideLayout" Target="../slideLayouts/slideLayout346.xml"/><Relationship Id="rId3" Type="http://schemas.openxmlformats.org/officeDocument/2006/relationships/slideLayout" Target="../slideLayouts/slideLayout323.xml"/><Relationship Id="rId21" Type="http://schemas.openxmlformats.org/officeDocument/2006/relationships/slideLayout" Target="../slideLayouts/slideLayout341.xml"/><Relationship Id="rId7" Type="http://schemas.openxmlformats.org/officeDocument/2006/relationships/slideLayout" Target="../slideLayouts/slideLayout327.xml"/><Relationship Id="rId12" Type="http://schemas.openxmlformats.org/officeDocument/2006/relationships/slideLayout" Target="../slideLayouts/slideLayout332.xml"/><Relationship Id="rId17" Type="http://schemas.openxmlformats.org/officeDocument/2006/relationships/slideLayout" Target="../slideLayouts/slideLayout337.xml"/><Relationship Id="rId25" Type="http://schemas.openxmlformats.org/officeDocument/2006/relationships/slideLayout" Target="../slideLayouts/slideLayout345.xml"/><Relationship Id="rId2" Type="http://schemas.openxmlformats.org/officeDocument/2006/relationships/slideLayout" Target="../slideLayouts/slideLayout322.xml"/><Relationship Id="rId16" Type="http://schemas.openxmlformats.org/officeDocument/2006/relationships/slideLayout" Target="../slideLayouts/slideLayout336.xml"/><Relationship Id="rId20" Type="http://schemas.openxmlformats.org/officeDocument/2006/relationships/slideLayout" Target="../slideLayouts/slideLayout340.xml"/><Relationship Id="rId29" Type="http://schemas.openxmlformats.org/officeDocument/2006/relationships/slideLayout" Target="../slideLayouts/slideLayout349.xml"/><Relationship Id="rId1" Type="http://schemas.openxmlformats.org/officeDocument/2006/relationships/slideLayout" Target="../slideLayouts/slideLayout321.xml"/><Relationship Id="rId6" Type="http://schemas.openxmlformats.org/officeDocument/2006/relationships/slideLayout" Target="../slideLayouts/slideLayout326.xml"/><Relationship Id="rId11" Type="http://schemas.openxmlformats.org/officeDocument/2006/relationships/slideLayout" Target="../slideLayouts/slideLayout331.xml"/><Relationship Id="rId24" Type="http://schemas.openxmlformats.org/officeDocument/2006/relationships/slideLayout" Target="../slideLayouts/slideLayout344.xml"/><Relationship Id="rId5" Type="http://schemas.openxmlformats.org/officeDocument/2006/relationships/slideLayout" Target="../slideLayouts/slideLayout325.xml"/><Relationship Id="rId15" Type="http://schemas.openxmlformats.org/officeDocument/2006/relationships/slideLayout" Target="../slideLayouts/slideLayout335.xml"/><Relationship Id="rId23" Type="http://schemas.openxmlformats.org/officeDocument/2006/relationships/slideLayout" Target="../slideLayouts/slideLayout343.xml"/><Relationship Id="rId28" Type="http://schemas.openxmlformats.org/officeDocument/2006/relationships/slideLayout" Target="../slideLayouts/slideLayout348.xml"/><Relationship Id="rId10" Type="http://schemas.openxmlformats.org/officeDocument/2006/relationships/slideLayout" Target="../slideLayouts/slideLayout330.xml"/><Relationship Id="rId19" Type="http://schemas.openxmlformats.org/officeDocument/2006/relationships/slideLayout" Target="../slideLayouts/slideLayout339.xml"/><Relationship Id="rId31" Type="http://schemas.openxmlformats.org/officeDocument/2006/relationships/theme" Target="../theme/theme23.xml"/><Relationship Id="rId4" Type="http://schemas.openxmlformats.org/officeDocument/2006/relationships/slideLayout" Target="../slideLayouts/slideLayout324.xml"/><Relationship Id="rId9" Type="http://schemas.openxmlformats.org/officeDocument/2006/relationships/slideLayout" Target="../slideLayouts/slideLayout329.xml"/><Relationship Id="rId14" Type="http://schemas.openxmlformats.org/officeDocument/2006/relationships/slideLayout" Target="../slideLayouts/slideLayout334.xml"/><Relationship Id="rId22" Type="http://schemas.openxmlformats.org/officeDocument/2006/relationships/slideLayout" Target="../slideLayouts/slideLayout342.xml"/><Relationship Id="rId27" Type="http://schemas.openxmlformats.org/officeDocument/2006/relationships/slideLayout" Target="../slideLayouts/slideLayout347.xml"/><Relationship Id="rId30" Type="http://schemas.openxmlformats.org/officeDocument/2006/relationships/slideLayout" Target="../slideLayouts/slideLayout35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slideLayout" Target="../slideLayouts/slideLayout54.xml"/><Relationship Id="rId1" Type="http://schemas.openxmlformats.org/officeDocument/2006/relationships/slideLayout" Target="../slideLayouts/slideLayout53.xml"/><Relationship Id="rId5" Type="http://schemas.openxmlformats.org/officeDocument/2006/relationships/image" Target="../media/image16.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5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theme" Target="../theme/theme5.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image" Target="../media/image20.png"/><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theme" Target="../theme/theme6.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theme" Target="../theme/theme7.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image" Target="../media/image20.png"/></Relationships>
</file>

<file path=ppt/slideMasters/_rels/slideMaster8.xml.rels><?xml version="1.0" encoding="UTF-8" standalone="yes"?>
<Relationships xmlns="http://schemas.openxmlformats.org/package/2006/relationships"><Relationship Id="rId8" Type="http://schemas.openxmlformats.org/officeDocument/2006/relationships/theme" Target="../theme/theme8.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5" Type="http://schemas.openxmlformats.org/officeDocument/2006/relationships/slideLayout" Target="../slideLayouts/slideLayout121.xml"/><Relationship Id="rId4" Type="http://schemas.openxmlformats.org/officeDocument/2006/relationships/slideLayout" Target="../slideLayouts/slideLayout120.xml"/><Relationship Id="rId9" Type="http://schemas.openxmlformats.org/officeDocument/2006/relationships/image" Target="../media/image20.png"/></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126.xml"/><Relationship Id="rId2" Type="http://schemas.openxmlformats.org/officeDocument/2006/relationships/slideLayout" Target="../slideLayouts/slideLayout125.xml"/><Relationship Id="rId1" Type="http://schemas.openxmlformats.org/officeDocument/2006/relationships/slideLayout" Target="../slideLayouts/slideLayout124.xml"/><Relationship Id="rId6" Type="http://schemas.openxmlformats.org/officeDocument/2006/relationships/image" Target="../media/image16.png"/><Relationship Id="rId5" Type="http://schemas.openxmlformats.org/officeDocument/2006/relationships/theme" Target="../theme/theme9.xml"/><Relationship Id="rId4" Type="http://schemas.openxmlformats.org/officeDocument/2006/relationships/slideLayout" Target="../slideLayouts/slideLayout1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hidden="1"/>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0959589" y="6342794"/>
            <a:ext cx="984208" cy="367588"/>
          </a:xfrm>
          <a:prstGeom prst="rect">
            <a:avLst/>
          </a:prstGeom>
        </p:spPr>
      </p:pic>
      <p:sp>
        <p:nvSpPr>
          <p:cNvPr id="5" name="Bing" hidden="1"/>
          <p:cNvSpPr>
            <a:spLocks noEditPoints="1"/>
          </p:cNvSpPr>
          <p:nvPr userDrawn="1"/>
        </p:nvSpPr>
        <p:spPr bwMode="auto">
          <a:xfrm>
            <a:off x="10959589" y="6330302"/>
            <a:ext cx="984208" cy="380080"/>
          </a:xfrm>
          <a:custGeom>
            <a:avLst/>
            <a:gdLst>
              <a:gd name="T0" fmla="*/ 377 w 839"/>
              <a:gd name="T1" fmla="*/ 144 h 322"/>
              <a:gd name="T2" fmla="*/ 376 w 839"/>
              <a:gd name="T3" fmla="*/ 60 h 322"/>
              <a:gd name="T4" fmla="*/ 354 w 839"/>
              <a:gd name="T5" fmla="*/ 257 h 322"/>
              <a:gd name="T6" fmla="*/ 376 w 839"/>
              <a:gd name="T7" fmla="*/ 237 h 322"/>
              <a:gd name="T8" fmla="*/ 418 w 839"/>
              <a:gd name="T9" fmla="*/ 261 h 322"/>
              <a:gd name="T10" fmla="*/ 481 w 839"/>
              <a:gd name="T11" fmla="*/ 184 h 322"/>
              <a:gd name="T12" fmla="*/ 424 w 839"/>
              <a:gd name="T13" fmla="*/ 116 h 322"/>
              <a:gd name="T14" fmla="*/ 415 w 839"/>
              <a:gd name="T15" fmla="*/ 242 h 322"/>
              <a:gd name="T16" fmla="*/ 376 w 839"/>
              <a:gd name="T17" fmla="*/ 201 h 322"/>
              <a:gd name="T18" fmla="*/ 388 w 839"/>
              <a:gd name="T19" fmla="*/ 148 h 322"/>
              <a:gd name="T20" fmla="*/ 448 w 839"/>
              <a:gd name="T21" fmla="*/ 148 h 322"/>
              <a:gd name="T22" fmla="*/ 447 w 839"/>
              <a:gd name="T23" fmla="*/ 226 h 322"/>
              <a:gd name="T24" fmla="*/ 536 w 839"/>
              <a:gd name="T25" fmla="*/ 73 h 322"/>
              <a:gd name="T26" fmla="*/ 521 w 839"/>
              <a:gd name="T27" fmla="*/ 88 h 322"/>
              <a:gd name="T28" fmla="*/ 507 w 839"/>
              <a:gd name="T29" fmla="*/ 73 h 322"/>
              <a:gd name="T30" fmla="*/ 521 w 839"/>
              <a:gd name="T31" fmla="*/ 59 h 322"/>
              <a:gd name="T32" fmla="*/ 510 w 839"/>
              <a:gd name="T33" fmla="*/ 119 h 322"/>
              <a:gd name="T34" fmla="*/ 532 w 839"/>
              <a:gd name="T35" fmla="*/ 257 h 322"/>
              <a:gd name="T36" fmla="*/ 510 w 839"/>
              <a:gd name="T37" fmla="*/ 119 h 322"/>
              <a:gd name="T38" fmla="*/ 683 w 839"/>
              <a:gd name="T39" fmla="*/ 173 h 322"/>
              <a:gd name="T40" fmla="*/ 661 w 839"/>
              <a:gd name="T41" fmla="*/ 257 h 322"/>
              <a:gd name="T42" fmla="*/ 629 w 839"/>
              <a:gd name="T43" fmla="*/ 135 h 322"/>
              <a:gd name="T44" fmla="*/ 590 w 839"/>
              <a:gd name="T45" fmla="*/ 179 h 322"/>
              <a:gd name="T46" fmla="*/ 568 w 839"/>
              <a:gd name="T47" fmla="*/ 257 h 322"/>
              <a:gd name="T48" fmla="*/ 590 w 839"/>
              <a:gd name="T49" fmla="*/ 119 h 322"/>
              <a:gd name="T50" fmla="*/ 591 w 839"/>
              <a:gd name="T51" fmla="*/ 142 h 322"/>
              <a:gd name="T52" fmla="*/ 671 w 839"/>
              <a:gd name="T53" fmla="*/ 131 h 322"/>
              <a:gd name="T54" fmla="*/ 817 w 839"/>
              <a:gd name="T55" fmla="*/ 138 h 322"/>
              <a:gd name="T56" fmla="*/ 775 w 839"/>
              <a:gd name="T57" fmla="*/ 116 h 322"/>
              <a:gd name="T58" fmla="*/ 712 w 839"/>
              <a:gd name="T59" fmla="*/ 193 h 322"/>
              <a:gd name="T60" fmla="*/ 739 w 839"/>
              <a:gd name="T61" fmla="*/ 252 h 322"/>
              <a:gd name="T62" fmla="*/ 816 w 839"/>
              <a:gd name="T63" fmla="*/ 234 h 322"/>
              <a:gd name="T64" fmla="*/ 817 w 839"/>
              <a:gd name="T65" fmla="*/ 249 h 322"/>
              <a:gd name="T66" fmla="*/ 727 w 839"/>
              <a:gd name="T67" fmla="*/ 293 h 322"/>
              <a:gd name="T68" fmla="*/ 766 w 839"/>
              <a:gd name="T69" fmla="*/ 322 h 322"/>
              <a:gd name="T70" fmla="*/ 839 w 839"/>
              <a:gd name="T71" fmla="*/ 119 h 322"/>
              <a:gd name="T72" fmla="*/ 817 w 839"/>
              <a:gd name="T73" fmla="*/ 195 h 322"/>
              <a:gd name="T74" fmla="*/ 775 w 839"/>
              <a:gd name="T75" fmla="*/ 242 h 322"/>
              <a:gd name="T76" fmla="*/ 735 w 839"/>
              <a:gd name="T77" fmla="*/ 191 h 322"/>
              <a:gd name="T78" fmla="*/ 778 w 839"/>
              <a:gd name="T79" fmla="*/ 135 h 322"/>
              <a:gd name="T80" fmla="*/ 817 w 839"/>
              <a:gd name="T81" fmla="*/ 175 h 322"/>
              <a:gd name="T82" fmla="*/ 96 w 839"/>
              <a:gd name="T83" fmla="*/ 83 h 322"/>
              <a:gd name="T84" fmla="*/ 257 w 839"/>
              <a:gd name="T85" fmla="*/ 212 h 322"/>
              <a:gd name="T86" fmla="*/ 0 w 839"/>
              <a:gd name="T87" fmla="*/ 270 h 322"/>
              <a:gd name="T88" fmla="*/ 129 w 839"/>
              <a:gd name="T89" fmla="*/ 154 h 322"/>
              <a:gd name="T90" fmla="*/ 73 w 839"/>
              <a:gd name="T91" fmla="*/ 204 h 322"/>
              <a:gd name="T92" fmla="*/ 0 w 839"/>
              <a:gd name="T93" fmla="*/ 0 h 322"/>
              <a:gd name="T94" fmla="*/ 73 w 839"/>
              <a:gd name="T95" fmla="*/ 204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9" h="322">
                <a:moveTo>
                  <a:pt x="424" y="116"/>
                </a:moveTo>
                <a:cubicBezTo>
                  <a:pt x="403" y="116"/>
                  <a:pt x="387" y="125"/>
                  <a:pt x="377" y="144"/>
                </a:cubicBezTo>
                <a:cubicBezTo>
                  <a:pt x="376" y="144"/>
                  <a:pt x="376" y="144"/>
                  <a:pt x="376" y="144"/>
                </a:cubicBezTo>
                <a:cubicBezTo>
                  <a:pt x="376" y="60"/>
                  <a:pt x="376" y="60"/>
                  <a:pt x="376" y="60"/>
                </a:cubicBezTo>
                <a:cubicBezTo>
                  <a:pt x="354" y="53"/>
                  <a:pt x="354" y="53"/>
                  <a:pt x="354" y="53"/>
                </a:cubicBezTo>
                <a:cubicBezTo>
                  <a:pt x="354" y="257"/>
                  <a:pt x="354" y="257"/>
                  <a:pt x="354" y="257"/>
                </a:cubicBezTo>
                <a:cubicBezTo>
                  <a:pt x="376" y="257"/>
                  <a:pt x="376" y="257"/>
                  <a:pt x="376" y="257"/>
                </a:cubicBezTo>
                <a:cubicBezTo>
                  <a:pt x="376" y="237"/>
                  <a:pt x="376" y="237"/>
                  <a:pt x="376" y="237"/>
                </a:cubicBezTo>
                <a:cubicBezTo>
                  <a:pt x="377" y="237"/>
                  <a:pt x="377" y="237"/>
                  <a:pt x="377" y="237"/>
                </a:cubicBezTo>
                <a:cubicBezTo>
                  <a:pt x="386" y="253"/>
                  <a:pt x="400" y="261"/>
                  <a:pt x="418" y="261"/>
                </a:cubicBezTo>
                <a:cubicBezTo>
                  <a:pt x="437" y="261"/>
                  <a:pt x="452" y="254"/>
                  <a:pt x="464" y="240"/>
                </a:cubicBezTo>
                <a:cubicBezTo>
                  <a:pt x="475" y="226"/>
                  <a:pt x="481" y="207"/>
                  <a:pt x="481" y="184"/>
                </a:cubicBezTo>
                <a:cubicBezTo>
                  <a:pt x="481" y="163"/>
                  <a:pt x="476" y="147"/>
                  <a:pt x="465" y="134"/>
                </a:cubicBezTo>
                <a:cubicBezTo>
                  <a:pt x="455" y="122"/>
                  <a:pt x="441" y="116"/>
                  <a:pt x="424" y="116"/>
                </a:cubicBezTo>
                <a:close/>
                <a:moveTo>
                  <a:pt x="447" y="226"/>
                </a:moveTo>
                <a:cubicBezTo>
                  <a:pt x="439" y="237"/>
                  <a:pt x="429" y="242"/>
                  <a:pt x="415" y="242"/>
                </a:cubicBezTo>
                <a:cubicBezTo>
                  <a:pt x="404" y="242"/>
                  <a:pt x="395" y="238"/>
                  <a:pt x="387" y="230"/>
                </a:cubicBezTo>
                <a:cubicBezTo>
                  <a:pt x="380" y="222"/>
                  <a:pt x="376" y="213"/>
                  <a:pt x="376" y="201"/>
                </a:cubicBezTo>
                <a:cubicBezTo>
                  <a:pt x="376" y="182"/>
                  <a:pt x="376" y="182"/>
                  <a:pt x="376" y="182"/>
                </a:cubicBezTo>
                <a:cubicBezTo>
                  <a:pt x="376" y="168"/>
                  <a:pt x="380" y="157"/>
                  <a:pt x="388" y="148"/>
                </a:cubicBezTo>
                <a:cubicBezTo>
                  <a:pt x="396" y="139"/>
                  <a:pt x="406" y="135"/>
                  <a:pt x="419" y="135"/>
                </a:cubicBezTo>
                <a:cubicBezTo>
                  <a:pt x="431" y="135"/>
                  <a:pt x="441" y="139"/>
                  <a:pt x="448" y="148"/>
                </a:cubicBezTo>
                <a:cubicBezTo>
                  <a:pt x="455" y="157"/>
                  <a:pt x="458" y="169"/>
                  <a:pt x="458" y="184"/>
                </a:cubicBezTo>
                <a:cubicBezTo>
                  <a:pt x="458" y="202"/>
                  <a:pt x="454" y="216"/>
                  <a:pt x="447" y="226"/>
                </a:cubicBezTo>
                <a:close/>
                <a:moveTo>
                  <a:pt x="531" y="63"/>
                </a:moveTo>
                <a:cubicBezTo>
                  <a:pt x="534" y="66"/>
                  <a:pt x="536" y="69"/>
                  <a:pt x="536" y="73"/>
                </a:cubicBezTo>
                <a:cubicBezTo>
                  <a:pt x="536" y="77"/>
                  <a:pt x="534" y="81"/>
                  <a:pt x="531" y="83"/>
                </a:cubicBezTo>
                <a:cubicBezTo>
                  <a:pt x="528" y="86"/>
                  <a:pt x="525" y="88"/>
                  <a:pt x="521" y="88"/>
                </a:cubicBezTo>
                <a:cubicBezTo>
                  <a:pt x="517" y="88"/>
                  <a:pt x="514" y="86"/>
                  <a:pt x="511" y="84"/>
                </a:cubicBezTo>
                <a:cubicBezTo>
                  <a:pt x="508" y="81"/>
                  <a:pt x="507" y="77"/>
                  <a:pt x="507" y="73"/>
                </a:cubicBezTo>
                <a:cubicBezTo>
                  <a:pt x="507" y="69"/>
                  <a:pt x="508" y="66"/>
                  <a:pt x="511" y="63"/>
                </a:cubicBezTo>
                <a:cubicBezTo>
                  <a:pt x="513" y="60"/>
                  <a:pt x="517" y="59"/>
                  <a:pt x="521" y="59"/>
                </a:cubicBezTo>
                <a:cubicBezTo>
                  <a:pt x="525" y="59"/>
                  <a:pt x="529" y="60"/>
                  <a:pt x="531" y="63"/>
                </a:cubicBezTo>
                <a:close/>
                <a:moveTo>
                  <a:pt x="510" y="119"/>
                </a:moveTo>
                <a:cubicBezTo>
                  <a:pt x="532" y="119"/>
                  <a:pt x="532" y="119"/>
                  <a:pt x="532" y="119"/>
                </a:cubicBezTo>
                <a:cubicBezTo>
                  <a:pt x="532" y="257"/>
                  <a:pt x="532" y="257"/>
                  <a:pt x="532" y="257"/>
                </a:cubicBezTo>
                <a:cubicBezTo>
                  <a:pt x="510" y="257"/>
                  <a:pt x="510" y="257"/>
                  <a:pt x="510" y="257"/>
                </a:cubicBezTo>
                <a:lnTo>
                  <a:pt x="510" y="119"/>
                </a:lnTo>
                <a:close/>
                <a:moveTo>
                  <a:pt x="671" y="131"/>
                </a:moveTo>
                <a:cubicBezTo>
                  <a:pt x="679" y="141"/>
                  <a:pt x="683" y="155"/>
                  <a:pt x="683" y="173"/>
                </a:cubicBezTo>
                <a:cubicBezTo>
                  <a:pt x="683" y="257"/>
                  <a:pt x="683" y="257"/>
                  <a:pt x="683" y="257"/>
                </a:cubicBezTo>
                <a:cubicBezTo>
                  <a:pt x="661" y="257"/>
                  <a:pt x="661" y="257"/>
                  <a:pt x="661" y="257"/>
                </a:cubicBezTo>
                <a:cubicBezTo>
                  <a:pt x="661" y="179"/>
                  <a:pt x="661" y="179"/>
                  <a:pt x="661" y="179"/>
                </a:cubicBezTo>
                <a:cubicBezTo>
                  <a:pt x="661" y="149"/>
                  <a:pt x="650" y="135"/>
                  <a:pt x="629" y="135"/>
                </a:cubicBezTo>
                <a:cubicBezTo>
                  <a:pt x="618" y="135"/>
                  <a:pt x="609" y="139"/>
                  <a:pt x="601" y="147"/>
                </a:cubicBezTo>
                <a:cubicBezTo>
                  <a:pt x="594" y="155"/>
                  <a:pt x="590" y="166"/>
                  <a:pt x="590" y="179"/>
                </a:cubicBezTo>
                <a:cubicBezTo>
                  <a:pt x="590" y="257"/>
                  <a:pt x="590" y="257"/>
                  <a:pt x="590" y="257"/>
                </a:cubicBezTo>
                <a:cubicBezTo>
                  <a:pt x="568" y="257"/>
                  <a:pt x="568" y="257"/>
                  <a:pt x="568" y="257"/>
                </a:cubicBezTo>
                <a:cubicBezTo>
                  <a:pt x="568" y="119"/>
                  <a:pt x="568" y="119"/>
                  <a:pt x="568" y="119"/>
                </a:cubicBezTo>
                <a:cubicBezTo>
                  <a:pt x="590" y="119"/>
                  <a:pt x="590" y="119"/>
                  <a:pt x="590" y="119"/>
                </a:cubicBezTo>
                <a:cubicBezTo>
                  <a:pt x="590" y="142"/>
                  <a:pt x="590" y="142"/>
                  <a:pt x="590" y="142"/>
                </a:cubicBezTo>
                <a:cubicBezTo>
                  <a:pt x="591" y="142"/>
                  <a:pt x="591" y="142"/>
                  <a:pt x="591" y="142"/>
                </a:cubicBezTo>
                <a:cubicBezTo>
                  <a:pt x="601" y="125"/>
                  <a:pt x="616" y="116"/>
                  <a:pt x="636" y="116"/>
                </a:cubicBezTo>
                <a:cubicBezTo>
                  <a:pt x="651" y="116"/>
                  <a:pt x="663" y="121"/>
                  <a:pt x="671" y="131"/>
                </a:cubicBezTo>
                <a:close/>
                <a:moveTo>
                  <a:pt x="817" y="119"/>
                </a:moveTo>
                <a:cubicBezTo>
                  <a:pt x="817" y="138"/>
                  <a:pt x="817" y="138"/>
                  <a:pt x="817" y="138"/>
                </a:cubicBezTo>
                <a:cubicBezTo>
                  <a:pt x="816" y="138"/>
                  <a:pt x="816" y="138"/>
                  <a:pt x="816" y="138"/>
                </a:cubicBezTo>
                <a:cubicBezTo>
                  <a:pt x="807" y="123"/>
                  <a:pt x="794" y="116"/>
                  <a:pt x="775" y="116"/>
                </a:cubicBezTo>
                <a:cubicBezTo>
                  <a:pt x="756" y="116"/>
                  <a:pt x="741" y="123"/>
                  <a:pt x="729" y="137"/>
                </a:cubicBezTo>
                <a:cubicBezTo>
                  <a:pt x="718" y="151"/>
                  <a:pt x="712" y="169"/>
                  <a:pt x="712" y="193"/>
                </a:cubicBezTo>
                <a:cubicBezTo>
                  <a:pt x="712" y="206"/>
                  <a:pt x="714" y="218"/>
                  <a:pt x="719" y="229"/>
                </a:cubicBezTo>
                <a:cubicBezTo>
                  <a:pt x="724" y="239"/>
                  <a:pt x="731" y="247"/>
                  <a:pt x="739" y="252"/>
                </a:cubicBezTo>
                <a:cubicBezTo>
                  <a:pt x="748" y="258"/>
                  <a:pt x="758" y="261"/>
                  <a:pt x="769" y="261"/>
                </a:cubicBezTo>
                <a:cubicBezTo>
                  <a:pt x="790" y="261"/>
                  <a:pt x="806" y="252"/>
                  <a:pt x="816" y="234"/>
                </a:cubicBezTo>
                <a:cubicBezTo>
                  <a:pt x="817" y="234"/>
                  <a:pt x="817" y="234"/>
                  <a:pt x="817" y="234"/>
                </a:cubicBezTo>
                <a:cubicBezTo>
                  <a:pt x="817" y="249"/>
                  <a:pt x="817" y="249"/>
                  <a:pt x="817" y="249"/>
                </a:cubicBezTo>
                <a:cubicBezTo>
                  <a:pt x="817" y="285"/>
                  <a:pt x="800" y="303"/>
                  <a:pt x="766" y="303"/>
                </a:cubicBezTo>
                <a:cubicBezTo>
                  <a:pt x="752" y="303"/>
                  <a:pt x="741" y="300"/>
                  <a:pt x="727" y="293"/>
                </a:cubicBezTo>
                <a:cubicBezTo>
                  <a:pt x="722" y="312"/>
                  <a:pt x="722" y="312"/>
                  <a:pt x="722" y="312"/>
                </a:cubicBezTo>
                <a:cubicBezTo>
                  <a:pt x="735" y="319"/>
                  <a:pt x="749" y="322"/>
                  <a:pt x="766" y="322"/>
                </a:cubicBezTo>
                <a:cubicBezTo>
                  <a:pt x="815" y="322"/>
                  <a:pt x="839" y="297"/>
                  <a:pt x="839" y="246"/>
                </a:cubicBezTo>
                <a:cubicBezTo>
                  <a:pt x="839" y="119"/>
                  <a:pt x="839" y="119"/>
                  <a:pt x="839" y="119"/>
                </a:cubicBezTo>
                <a:lnTo>
                  <a:pt x="817" y="119"/>
                </a:lnTo>
                <a:close/>
                <a:moveTo>
                  <a:pt x="817" y="195"/>
                </a:moveTo>
                <a:cubicBezTo>
                  <a:pt x="817" y="209"/>
                  <a:pt x="813" y="220"/>
                  <a:pt x="805" y="229"/>
                </a:cubicBezTo>
                <a:cubicBezTo>
                  <a:pt x="797" y="237"/>
                  <a:pt x="787" y="242"/>
                  <a:pt x="775" y="242"/>
                </a:cubicBezTo>
                <a:cubicBezTo>
                  <a:pt x="763" y="242"/>
                  <a:pt x="753" y="237"/>
                  <a:pt x="746" y="228"/>
                </a:cubicBezTo>
                <a:cubicBezTo>
                  <a:pt x="738" y="219"/>
                  <a:pt x="735" y="206"/>
                  <a:pt x="735" y="191"/>
                </a:cubicBezTo>
                <a:cubicBezTo>
                  <a:pt x="735" y="174"/>
                  <a:pt x="738" y="160"/>
                  <a:pt x="746" y="150"/>
                </a:cubicBezTo>
                <a:cubicBezTo>
                  <a:pt x="754" y="140"/>
                  <a:pt x="764" y="135"/>
                  <a:pt x="778" y="135"/>
                </a:cubicBezTo>
                <a:cubicBezTo>
                  <a:pt x="789" y="135"/>
                  <a:pt x="798" y="139"/>
                  <a:pt x="805" y="146"/>
                </a:cubicBezTo>
                <a:cubicBezTo>
                  <a:pt x="813" y="154"/>
                  <a:pt x="817" y="163"/>
                  <a:pt x="817" y="175"/>
                </a:cubicBezTo>
                <a:lnTo>
                  <a:pt x="817" y="195"/>
                </a:lnTo>
                <a:close/>
                <a:moveTo>
                  <a:pt x="96" y="83"/>
                </a:moveTo>
                <a:cubicBezTo>
                  <a:pt x="257" y="133"/>
                  <a:pt x="257" y="133"/>
                  <a:pt x="257" y="133"/>
                </a:cubicBezTo>
                <a:cubicBezTo>
                  <a:pt x="257" y="212"/>
                  <a:pt x="257" y="212"/>
                  <a:pt x="257" y="212"/>
                </a:cubicBezTo>
                <a:cubicBezTo>
                  <a:pt x="73" y="322"/>
                  <a:pt x="73" y="322"/>
                  <a:pt x="73" y="322"/>
                </a:cubicBezTo>
                <a:cubicBezTo>
                  <a:pt x="0" y="270"/>
                  <a:pt x="0" y="270"/>
                  <a:pt x="0" y="270"/>
                </a:cubicBezTo>
                <a:cubicBezTo>
                  <a:pt x="178" y="176"/>
                  <a:pt x="178" y="176"/>
                  <a:pt x="178" y="176"/>
                </a:cubicBezTo>
                <a:cubicBezTo>
                  <a:pt x="129" y="154"/>
                  <a:pt x="129" y="154"/>
                  <a:pt x="129" y="154"/>
                </a:cubicBezTo>
                <a:lnTo>
                  <a:pt x="96" y="83"/>
                </a:lnTo>
                <a:close/>
                <a:moveTo>
                  <a:pt x="73" y="204"/>
                </a:moveTo>
                <a:cubicBezTo>
                  <a:pt x="0" y="270"/>
                  <a:pt x="0" y="270"/>
                  <a:pt x="0" y="270"/>
                </a:cubicBezTo>
                <a:cubicBezTo>
                  <a:pt x="0" y="0"/>
                  <a:pt x="0" y="0"/>
                  <a:pt x="0" y="0"/>
                </a:cubicBezTo>
                <a:cubicBezTo>
                  <a:pt x="73" y="22"/>
                  <a:pt x="73" y="22"/>
                  <a:pt x="73" y="22"/>
                </a:cubicBezTo>
                <a:lnTo>
                  <a:pt x="73" y="204"/>
                </a:lnTo>
                <a:close/>
              </a:path>
            </a:pathLst>
          </a:custGeom>
          <a:solidFill>
            <a:srgbClr val="F8BB28"/>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BCF2"/>
                </a:solidFill>
                <a:effectLst/>
                <a:uLnTx/>
                <a:uFillTx/>
                <a:latin typeface="Segoe UI"/>
                <a:ea typeface="+mn-ea"/>
                <a:cs typeface="+mn-cs"/>
              </a:rPr>
              <a:t> </a:t>
            </a:r>
          </a:p>
        </p:txBody>
      </p:sp>
    </p:spTree>
    <p:extLst>
      <p:ext uri="{BB962C8B-B14F-4D97-AF65-F5344CB8AC3E}">
        <p14:creationId xmlns:p14="http://schemas.microsoft.com/office/powerpoint/2010/main" val="17981484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7" r:id="rId16"/>
    <p:sldLayoutId id="2147483678" r:id="rId17"/>
    <p:sldLayoutId id="2147483858" r:id="rId18"/>
    <p:sldLayoutId id="2147483919" r:id="rId19"/>
    <p:sldLayoutId id="2147484012" r:id="rId2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orient="horz" pos="4123">
          <p15:clr>
            <a:srgbClr val="F26B43"/>
          </p15:clr>
        </p15:guide>
        <p15:guide id="24" pos="269">
          <p15:clr>
            <a:srgbClr val="F26B43"/>
          </p15:clr>
        </p15:guide>
        <p15:guide id="25" orient="horz" pos="283">
          <p15:clr>
            <a:srgbClr val="F26B43"/>
          </p15:clr>
        </p15:guide>
        <p15:guide id="26" pos="7565">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5"/>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163360100"/>
      </p:ext>
    </p:extLst>
  </p:cSld>
  <p:clrMap bg1="dk1" tx1="lt1" bg2="dk2" tx2="lt2" accent1="accent1" accent2="accent2" accent3="accent3" accent4="accent4" accent5="accent5" accent6="accent6" hlink="hlink" folHlink="folHlink"/>
  <p:sldLayoutIdLst>
    <p:sldLayoutId id="2147483860" r:id="rId1"/>
    <p:sldLayoutId id="2147483861" r:id="rId2"/>
    <p:sldLayoutId id="2147483862" r:id="rId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785827643"/>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 id="2147483882" r:id="rId18"/>
    <p:sldLayoutId id="2147483883" r:id="rId19"/>
    <p:sldLayoutId id="2147483884" r:id="rId20"/>
    <p:sldLayoutId id="2147483885" r:id="rId21"/>
    <p:sldLayoutId id="2147483886" r:id="rId22"/>
    <p:sldLayoutId id="2147483887" r:id="rId23"/>
    <p:sldLayoutId id="2147483888" r:id="rId24"/>
    <p:sldLayoutId id="2147483889"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4267756409"/>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 id="2147483907" r:id="rId17"/>
    <p:sldLayoutId id="2147483908" r:id="rId18"/>
    <p:sldLayoutId id="2147483909" r:id="rId19"/>
    <p:sldLayoutId id="2147483910" r:id="rId20"/>
    <p:sldLayoutId id="2147483911" r:id="rId21"/>
    <p:sldLayoutId id="2147483912" r:id="rId22"/>
    <p:sldLayoutId id="2147483913" r:id="rId23"/>
    <p:sldLayoutId id="2147483914" r:id="rId24"/>
    <p:sldLayoutId id="2147483915" r:id="rId25"/>
    <p:sldLayoutId id="2147483916" r:id="rId26"/>
    <p:sldLayoutId id="2147483918" r:id="rId27"/>
    <p:sldLayoutId id="2147484011"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6"/>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435052040"/>
      </p:ext>
    </p:extLst>
  </p:cSld>
  <p:clrMap bg1="dk1" tx1="lt1" bg2="dk2" tx2="lt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833920841"/>
      </p:ext>
    </p:extLst>
  </p:cSld>
  <p:clrMap bg1="lt1" tx1="dk1" bg2="lt2" tx2="dk2" accent1="accent1" accent2="accent2" accent3="accent3" accent4="accent4" accent5="accent5" accent6="accent6" hlink="hlink" folHlink="folHlink"/>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p:nvGrpSpPr>
        <p:grpSpPr>
          <a:xfrm>
            <a:off x="12370902" y="-8231"/>
            <a:ext cx="936855" cy="5662633"/>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927"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3927"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927"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3927"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pic>
        <p:nvPicPr>
          <p:cNvPr id="19" name="Picture 6"/>
          <p:cNvPicPr>
            <a:picLocks noChangeAspect="1"/>
          </p:cNvPicPr>
          <p:nvPr userDrawn="1"/>
        </p:nvPicPr>
        <p:blipFill>
          <a:blip r:embed="rId28" cstate="print">
            <a:extLst>
              <a:ext uri="{28A0092B-C50C-407E-A947-70E740481C1C}">
                <a14:useLocalDpi xmlns:a14="http://schemas.microsoft.com/office/drawing/2010/main" val="0"/>
              </a:ext>
            </a:extLst>
          </a:blip>
          <a:srcRect/>
          <a:stretch>
            <a:fillRect/>
          </a:stretch>
        </p:blipFill>
        <p:spPr bwMode="auto">
          <a:xfrm>
            <a:off x="12199782" y="0"/>
            <a:ext cx="87619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7008759"/>
      </p:ext>
    </p:extLst>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 id="2147483941" r:id="rId14"/>
    <p:sldLayoutId id="2147483942" r:id="rId15"/>
    <p:sldLayoutId id="2147483943" r:id="rId16"/>
    <p:sldLayoutId id="2147483944" r:id="rId17"/>
    <p:sldLayoutId id="2147483945" r:id="rId18"/>
    <p:sldLayoutId id="2147483946" r:id="rId19"/>
    <p:sldLayoutId id="2147483947" r:id="rId20"/>
    <p:sldLayoutId id="2147483948" r:id="rId21"/>
    <p:sldLayoutId id="2147483949" r:id="rId22"/>
    <p:sldLayoutId id="2147483950" r:id="rId23"/>
    <p:sldLayoutId id="2147483951" r:id="rId24"/>
    <p:sldLayoutId id="2147483953" r:id="rId25"/>
    <p:sldLayoutId id="2147483954" r:id="rId26"/>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2499669"/>
      </p:ext>
    </p:extLst>
  </p:cSld>
  <p:clrMap bg1="lt1" tx1="dk1" bg2="lt2" tx2="dk2" accent1="accent1" accent2="accent2" accent3="accent3" accent4="accent4" accent5="accent5" accent6="accent6" hlink="hlink" folHlink="folHlink"/>
  <p:sldLayoutIdLst>
    <p:sldLayoutId id="2147483957" r:id="rId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orient="horz" pos="2160">
          <p15:clr>
            <a:srgbClr val="F26B43"/>
          </p15:clr>
        </p15:guide>
        <p15:guide id="24" pos="288">
          <p15:clr>
            <a:srgbClr val="A4A3A4"/>
          </p15:clr>
        </p15:guide>
        <p15:guide id="25" pos="7344">
          <p15:clr>
            <a:srgbClr val="A4A3A4"/>
          </p15:clr>
        </p15:guide>
        <p15:guide id="26" orient="horz" pos="960">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hidden="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959590" y="6342794"/>
            <a:ext cx="984208" cy="367588"/>
          </a:xfrm>
          <a:prstGeom prst="rect">
            <a:avLst/>
          </a:prstGeom>
        </p:spPr>
      </p:pic>
      <p:sp>
        <p:nvSpPr>
          <p:cNvPr id="5" name="Bing" hidden="1"/>
          <p:cNvSpPr>
            <a:spLocks noEditPoints="1"/>
          </p:cNvSpPr>
          <p:nvPr/>
        </p:nvSpPr>
        <p:spPr bwMode="auto">
          <a:xfrm>
            <a:off x="10959590" y="6330302"/>
            <a:ext cx="984208" cy="380080"/>
          </a:xfrm>
          <a:custGeom>
            <a:avLst/>
            <a:gdLst>
              <a:gd name="T0" fmla="*/ 377 w 839"/>
              <a:gd name="T1" fmla="*/ 144 h 322"/>
              <a:gd name="T2" fmla="*/ 376 w 839"/>
              <a:gd name="T3" fmla="*/ 60 h 322"/>
              <a:gd name="T4" fmla="*/ 354 w 839"/>
              <a:gd name="T5" fmla="*/ 257 h 322"/>
              <a:gd name="T6" fmla="*/ 376 w 839"/>
              <a:gd name="T7" fmla="*/ 237 h 322"/>
              <a:gd name="T8" fmla="*/ 418 w 839"/>
              <a:gd name="T9" fmla="*/ 261 h 322"/>
              <a:gd name="T10" fmla="*/ 481 w 839"/>
              <a:gd name="T11" fmla="*/ 184 h 322"/>
              <a:gd name="T12" fmla="*/ 424 w 839"/>
              <a:gd name="T13" fmla="*/ 116 h 322"/>
              <a:gd name="T14" fmla="*/ 415 w 839"/>
              <a:gd name="T15" fmla="*/ 242 h 322"/>
              <a:gd name="T16" fmla="*/ 376 w 839"/>
              <a:gd name="T17" fmla="*/ 201 h 322"/>
              <a:gd name="T18" fmla="*/ 388 w 839"/>
              <a:gd name="T19" fmla="*/ 148 h 322"/>
              <a:gd name="T20" fmla="*/ 448 w 839"/>
              <a:gd name="T21" fmla="*/ 148 h 322"/>
              <a:gd name="T22" fmla="*/ 447 w 839"/>
              <a:gd name="T23" fmla="*/ 226 h 322"/>
              <a:gd name="T24" fmla="*/ 536 w 839"/>
              <a:gd name="T25" fmla="*/ 73 h 322"/>
              <a:gd name="T26" fmla="*/ 521 w 839"/>
              <a:gd name="T27" fmla="*/ 88 h 322"/>
              <a:gd name="T28" fmla="*/ 507 w 839"/>
              <a:gd name="T29" fmla="*/ 73 h 322"/>
              <a:gd name="T30" fmla="*/ 521 w 839"/>
              <a:gd name="T31" fmla="*/ 59 h 322"/>
              <a:gd name="T32" fmla="*/ 510 w 839"/>
              <a:gd name="T33" fmla="*/ 119 h 322"/>
              <a:gd name="T34" fmla="*/ 532 w 839"/>
              <a:gd name="T35" fmla="*/ 257 h 322"/>
              <a:gd name="T36" fmla="*/ 510 w 839"/>
              <a:gd name="T37" fmla="*/ 119 h 322"/>
              <a:gd name="T38" fmla="*/ 683 w 839"/>
              <a:gd name="T39" fmla="*/ 173 h 322"/>
              <a:gd name="T40" fmla="*/ 661 w 839"/>
              <a:gd name="T41" fmla="*/ 257 h 322"/>
              <a:gd name="T42" fmla="*/ 629 w 839"/>
              <a:gd name="T43" fmla="*/ 135 h 322"/>
              <a:gd name="T44" fmla="*/ 590 w 839"/>
              <a:gd name="T45" fmla="*/ 179 h 322"/>
              <a:gd name="T46" fmla="*/ 568 w 839"/>
              <a:gd name="T47" fmla="*/ 257 h 322"/>
              <a:gd name="T48" fmla="*/ 590 w 839"/>
              <a:gd name="T49" fmla="*/ 119 h 322"/>
              <a:gd name="T50" fmla="*/ 591 w 839"/>
              <a:gd name="T51" fmla="*/ 142 h 322"/>
              <a:gd name="T52" fmla="*/ 671 w 839"/>
              <a:gd name="T53" fmla="*/ 131 h 322"/>
              <a:gd name="T54" fmla="*/ 817 w 839"/>
              <a:gd name="T55" fmla="*/ 138 h 322"/>
              <a:gd name="T56" fmla="*/ 775 w 839"/>
              <a:gd name="T57" fmla="*/ 116 h 322"/>
              <a:gd name="T58" fmla="*/ 712 w 839"/>
              <a:gd name="T59" fmla="*/ 193 h 322"/>
              <a:gd name="T60" fmla="*/ 739 w 839"/>
              <a:gd name="T61" fmla="*/ 252 h 322"/>
              <a:gd name="T62" fmla="*/ 816 w 839"/>
              <a:gd name="T63" fmla="*/ 234 h 322"/>
              <a:gd name="T64" fmla="*/ 817 w 839"/>
              <a:gd name="T65" fmla="*/ 249 h 322"/>
              <a:gd name="T66" fmla="*/ 727 w 839"/>
              <a:gd name="T67" fmla="*/ 293 h 322"/>
              <a:gd name="T68" fmla="*/ 766 w 839"/>
              <a:gd name="T69" fmla="*/ 322 h 322"/>
              <a:gd name="T70" fmla="*/ 839 w 839"/>
              <a:gd name="T71" fmla="*/ 119 h 322"/>
              <a:gd name="T72" fmla="*/ 817 w 839"/>
              <a:gd name="T73" fmla="*/ 195 h 322"/>
              <a:gd name="T74" fmla="*/ 775 w 839"/>
              <a:gd name="T75" fmla="*/ 242 h 322"/>
              <a:gd name="T76" fmla="*/ 735 w 839"/>
              <a:gd name="T77" fmla="*/ 191 h 322"/>
              <a:gd name="T78" fmla="*/ 778 w 839"/>
              <a:gd name="T79" fmla="*/ 135 h 322"/>
              <a:gd name="T80" fmla="*/ 817 w 839"/>
              <a:gd name="T81" fmla="*/ 175 h 322"/>
              <a:gd name="T82" fmla="*/ 96 w 839"/>
              <a:gd name="T83" fmla="*/ 83 h 322"/>
              <a:gd name="T84" fmla="*/ 257 w 839"/>
              <a:gd name="T85" fmla="*/ 212 h 322"/>
              <a:gd name="T86" fmla="*/ 0 w 839"/>
              <a:gd name="T87" fmla="*/ 270 h 322"/>
              <a:gd name="T88" fmla="*/ 129 w 839"/>
              <a:gd name="T89" fmla="*/ 154 h 322"/>
              <a:gd name="T90" fmla="*/ 73 w 839"/>
              <a:gd name="T91" fmla="*/ 204 h 322"/>
              <a:gd name="T92" fmla="*/ 0 w 839"/>
              <a:gd name="T93" fmla="*/ 0 h 322"/>
              <a:gd name="T94" fmla="*/ 73 w 839"/>
              <a:gd name="T95" fmla="*/ 204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9" h="322">
                <a:moveTo>
                  <a:pt x="424" y="116"/>
                </a:moveTo>
                <a:cubicBezTo>
                  <a:pt x="403" y="116"/>
                  <a:pt x="387" y="125"/>
                  <a:pt x="377" y="144"/>
                </a:cubicBezTo>
                <a:cubicBezTo>
                  <a:pt x="376" y="144"/>
                  <a:pt x="376" y="144"/>
                  <a:pt x="376" y="144"/>
                </a:cubicBezTo>
                <a:cubicBezTo>
                  <a:pt x="376" y="60"/>
                  <a:pt x="376" y="60"/>
                  <a:pt x="376" y="60"/>
                </a:cubicBezTo>
                <a:cubicBezTo>
                  <a:pt x="354" y="53"/>
                  <a:pt x="354" y="53"/>
                  <a:pt x="354" y="53"/>
                </a:cubicBezTo>
                <a:cubicBezTo>
                  <a:pt x="354" y="257"/>
                  <a:pt x="354" y="257"/>
                  <a:pt x="354" y="257"/>
                </a:cubicBezTo>
                <a:cubicBezTo>
                  <a:pt x="376" y="257"/>
                  <a:pt x="376" y="257"/>
                  <a:pt x="376" y="257"/>
                </a:cubicBezTo>
                <a:cubicBezTo>
                  <a:pt x="376" y="237"/>
                  <a:pt x="376" y="237"/>
                  <a:pt x="376" y="237"/>
                </a:cubicBezTo>
                <a:cubicBezTo>
                  <a:pt x="377" y="237"/>
                  <a:pt x="377" y="237"/>
                  <a:pt x="377" y="237"/>
                </a:cubicBezTo>
                <a:cubicBezTo>
                  <a:pt x="386" y="253"/>
                  <a:pt x="400" y="261"/>
                  <a:pt x="418" y="261"/>
                </a:cubicBezTo>
                <a:cubicBezTo>
                  <a:pt x="437" y="261"/>
                  <a:pt x="452" y="254"/>
                  <a:pt x="464" y="240"/>
                </a:cubicBezTo>
                <a:cubicBezTo>
                  <a:pt x="475" y="226"/>
                  <a:pt x="481" y="207"/>
                  <a:pt x="481" y="184"/>
                </a:cubicBezTo>
                <a:cubicBezTo>
                  <a:pt x="481" y="163"/>
                  <a:pt x="476" y="147"/>
                  <a:pt x="465" y="134"/>
                </a:cubicBezTo>
                <a:cubicBezTo>
                  <a:pt x="455" y="122"/>
                  <a:pt x="441" y="116"/>
                  <a:pt x="424" y="116"/>
                </a:cubicBezTo>
                <a:close/>
                <a:moveTo>
                  <a:pt x="447" y="226"/>
                </a:moveTo>
                <a:cubicBezTo>
                  <a:pt x="439" y="237"/>
                  <a:pt x="429" y="242"/>
                  <a:pt x="415" y="242"/>
                </a:cubicBezTo>
                <a:cubicBezTo>
                  <a:pt x="404" y="242"/>
                  <a:pt x="395" y="238"/>
                  <a:pt x="387" y="230"/>
                </a:cubicBezTo>
                <a:cubicBezTo>
                  <a:pt x="380" y="222"/>
                  <a:pt x="376" y="213"/>
                  <a:pt x="376" y="201"/>
                </a:cubicBezTo>
                <a:cubicBezTo>
                  <a:pt x="376" y="182"/>
                  <a:pt x="376" y="182"/>
                  <a:pt x="376" y="182"/>
                </a:cubicBezTo>
                <a:cubicBezTo>
                  <a:pt x="376" y="168"/>
                  <a:pt x="380" y="157"/>
                  <a:pt x="388" y="148"/>
                </a:cubicBezTo>
                <a:cubicBezTo>
                  <a:pt x="396" y="139"/>
                  <a:pt x="406" y="135"/>
                  <a:pt x="419" y="135"/>
                </a:cubicBezTo>
                <a:cubicBezTo>
                  <a:pt x="431" y="135"/>
                  <a:pt x="441" y="139"/>
                  <a:pt x="448" y="148"/>
                </a:cubicBezTo>
                <a:cubicBezTo>
                  <a:pt x="455" y="157"/>
                  <a:pt x="458" y="169"/>
                  <a:pt x="458" y="184"/>
                </a:cubicBezTo>
                <a:cubicBezTo>
                  <a:pt x="458" y="202"/>
                  <a:pt x="454" y="216"/>
                  <a:pt x="447" y="226"/>
                </a:cubicBezTo>
                <a:close/>
                <a:moveTo>
                  <a:pt x="531" y="63"/>
                </a:moveTo>
                <a:cubicBezTo>
                  <a:pt x="534" y="66"/>
                  <a:pt x="536" y="69"/>
                  <a:pt x="536" y="73"/>
                </a:cubicBezTo>
                <a:cubicBezTo>
                  <a:pt x="536" y="77"/>
                  <a:pt x="534" y="81"/>
                  <a:pt x="531" y="83"/>
                </a:cubicBezTo>
                <a:cubicBezTo>
                  <a:pt x="528" y="86"/>
                  <a:pt x="525" y="88"/>
                  <a:pt x="521" y="88"/>
                </a:cubicBezTo>
                <a:cubicBezTo>
                  <a:pt x="517" y="88"/>
                  <a:pt x="514" y="86"/>
                  <a:pt x="511" y="84"/>
                </a:cubicBezTo>
                <a:cubicBezTo>
                  <a:pt x="508" y="81"/>
                  <a:pt x="507" y="77"/>
                  <a:pt x="507" y="73"/>
                </a:cubicBezTo>
                <a:cubicBezTo>
                  <a:pt x="507" y="69"/>
                  <a:pt x="508" y="66"/>
                  <a:pt x="511" y="63"/>
                </a:cubicBezTo>
                <a:cubicBezTo>
                  <a:pt x="513" y="60"/>
                  <a:pt x="517" y="59"/>
                  <a:pt x="521" y="59"/>
                </a:cubicBezTo>
                <a:cubicBezTo>
                  <a:pt x="525" y="59"/>
                  <a:pt x="529" y="60"/>
                  <a:pt x="531" y="63"/>
                </a:cubicBezTo>
                <a:close/>
                <a:moveTo>
                  <a:pt x="510" y="119"/>
                </a:moveTo>
                <a:cubicBezTo>
                  <a:pt x="532" y="119"/>
                  <a:pt x="532" y="119"/>
                  <a:pt x="532" y="119"/>
                </a:cubicBezTo>
                <a:cubicBezTo>
                  <a:pt x="532" y="257"/>
                  <a:pt x="532" y="257"/>
                  <a:pt x="532" y="257"/>
                </a:cubicBezTo>
                <a:cubicBezTo>
                  <a:pt x="510" y="257"/>
                  <a:pt x="510" y="257"/>
                  <a:pt x="510" y="257"/>
                </a:cubicBezTo>
                <a:lnTo>
                  <a:pt x="510" y="119"/>
                </a:lnTo>
                <a:close/>
                <a:moveTo>
                  <a:pt x="671" y="131"/>
                </a:moveTo>
                <a:cubicBezTo>
                  <a:pt x="679" y="141"/>
                  <a:pt x="683" y="155"/>
                  <a:pt x="683" y="173"/>
                </a:cubicBezTo>
                <a:cubicBezTo>
                  <a:pt x="683" y="257"/>
                  <a:pt x="683" y="257"/>
                  <a:pt x="683" y="257"/>
                </a:cubicBezTo>
                <a:cubicBezTo>
                  <a:pt x="661" y="257"/>
                  <a:pt x="661" y="257"/>
                  <a:pt x="661" y="257"/>
                </a:cubicBezTo>
                <a:cubicBezTo>
                  <a:pt x="661" y="179"/>
                  <a:pt x="661" y="179"/>
                  <a:pt x="661" y="179"/>
                </a:cubicBezTo>
                <a:cubicBezTo>
                  <a:pt x="661" y="149"/>
                  <a:pt x="650" y="135"/>
                  <a:pt x="629" y="135"/>
                </a:cubicBezTo>
                <a:cubicBezTo>
                  <a:pt x="618" y="135"/>
                  <a:pt x="609" y="139"/>
                  <a:pt x="601" y="147"/>
                </a:cubicBezTo>
                <a:cubicBezTo>
                  <a:pt x="594" y="155"/>
                  <a:pt x="590" y="166"/>
                  <a:pt x="590" y="179"/>
                </a:cubicBezTo>
                <a:cubicBezTo>
                  <a:pt x="590" y="257"/>
                  <a:pt x="590" y="257"/>
                  <a:pt x="590" y="257"/>
                </a:cubicBezTo>
                <a:cubicBezTo>
                  <a:pt x="568" y="257"/>
                  <a:pt x="568" y="257"/>
                  <a:pt x="568" y="257"/>
                </a:cubicBezTo>
                <a:cubicBezTo>
                  <a:pt x="568" y="119"/>
                  <a:pt x="568" y="119"/>
                  <a:pt x="568" y="119"/>
                </a:cubicBezTo>
                <a:cubicBezTo>
                  <a:pt x="590" y="119"/>
                  <a:pt x="590" y="119"/>
                  <a:pt x="590" y="119"/>
                </a:cubicBezTo>
                <a:cubicBezTo>
                  <a:pt x="590" y="142"/>
                  <a:pt x="590" y="142"/>
                  <a:pt x="590" y="142"/>
                </a:cubicBezTo>
                <a:cubicBezTo>
                  <a:pt x="591" y="142"/>
                  <a:pt x="591" y="142"/>
                  <a:pt x="591" y="142"/>
                </a:cubicBezTo>
                <a:cubicBezTo>
                  <a:pt x="601" y="125"/>
                  <a:pt x="616" y="116"/>
                  <a:pt x="636" y="116"/>
                </a:cubicBezTo>
                <a:cubicBezTo>
                  <a:pt x="651" y="116"/>
                  <a:pt x="663" y="121"/>
                  <a:pt x="671" y="131"/>
                </a:cubicBezTo>
                <a:close/>
                <a:moveTo>
                  <a:pt x="817" y="119"/>
                </a:moveTo>
                <a:cubicBezTo>
                  <a:pt x="817" y="138"/>
                  <a:pt x="817" y="138"/>
                  <a:pt x="817" y="138"/>
                </a:cubicBezTo>
                <a:cubicBezTo>
                  <a:pt x="816" y="138"/>
                  <a:pt x="816" y="138"/>
                  <a:pt x="816" y="138"/>
                </a:cubicBezTo>
                <a:cubicBezTo>
                  <a:pt x="807" y="123"/>
                  <a:pt x="794" y="116"/>
                  <a:pt x="775" y="116"/>
                </a:cubicBezTo>
                <a:cubicBezTo>
                  <a:pt x="756" y="116"/>
                  <a:pt x="741" y="123"/>
                  <a:pt x="729" y="137"/>
                </a:cubicBezTo>
                <a:cubicBezTo>
                  <a:pt x="718" y="151"/>
                  <a:pt x="712" y="169"/>
                  <a:pt x="712" y="193"/>
                </a:cubicBezTo>
                <a:cubicBezTo>
                  <a:pt x="712" y="206"/>
                  <a:pt x="714" y="218"/>
                  <a:pt x="719" y="229"/>
                </a:cubicBezTo>
                <a:cubicBezTo>
                  <a:pt x="724" y="239"/>
                  <a:pt x="731" y="247"/>
                  <a:pt x="739" y="252"/>
                </a:cubicBezTo>
                <a:cubicBezTo>
                  <a:pt x="748" y="258"/>
                  <a:pt x="758" y="261"/>
                  <a:pt x="769" y="261"/>
                </a:cubicBezTo>
                <a:cubicBezTo>
                  <a:pt x="790" y="261"/>
                  <a:pt x="806" y="252"/>
                  <a:pt x="816" y="234"/>
                </a:cubicBezTo>
                <a:cubicBezTo>
                  <a:pt x="817" y="234"/>
                  <a:pt x="817" y="234"/>
                  <a:pt x="817" y="234"/>
                </a:cubicBezTo>
                <a:cubicBezTo>
                  <a:pt x="817" y="249"/>
                  <a:pt x="817" y="249"/>
                  <a:pt x="817" y="249"/>
                </a:cubicBezTo>
                <a:cubicBezTo>
                  <a:pt x="817" y="285"/>
                  <a:pt x="800" y="303"/>
                  <a:pt x="766" y="303"/>
                </a:cubicBezTo>
                <a:cubicBezTo>
                  <a:pt x="752" y="303"/>
                  <a:pt x="741" y="300"/>
                  <a:pt x="727" y="293"/>
                </a:cubicBezTo>
                <a:cubicBezTo>
                  <a:pt x="722" y="312"/>
                  <a:pt x="722" y="312"/>
                  <a:pt x="722" y="312"/>
                </a:cubicBezTo>
                <a:cubicBezTo>
                  <a:pt x="735" y="319"/>
                  <a:pt x="749" y="322"/>
                  <a:pt x="766" y="322"/>
                </a:cubicBezTo>
                <a:cubicBezTo>
                  <a:pt x="815" y="322"/>
                  <a:pt x="839" y="297"/>
                  <a:pt x="839" y="246"/>
                </a:cubicBezTo>
                <a:cubicBezTo>
                  <a:pt x="839" y="119"/>
                  <a:pt x="839" y="119"/>
                  <a:pt x="839" y="119"/>
                </a:cubicBezTo>
                <a:lnTo>
                  <a:pt x="817" y="119"/>
                </a:lnTo>
                <a:close/>
                <a:moveTo>
                  <a:pt x="817" y="195"/>
                </a:moveTo>
                <a:cubicBezTo>
                  <a:pt x="817" y="209"/>
                  <a:pt x="813" y="220"/>
                  <a:pt x="805" y="229"/>
                </a:cubicBezTo>
                <a:cubicBezTo>
                  <a:pt x="797" y="237"/>
                  <a:pt x="787" y="242"/>
                  <a:pt x="775" y="242"/>
                </a:cubicBezTo>
                <a:cubicBezTo>
                  <a:pt x="763" y="242"/>
                  <a:pt x="753" y="237"/>
                  <a:pt x="746" y="228"/>
                </a:cubicBezTo>
                <a:cubicBezTo>
                  <a:pt x="738" y="219"/>
                  <a:pt x="735" y="206"/>
                  <a:pt x="735" y="191"/>
                </a:cubicBezTo>
                <a:cubicBezTo>
                  <a:pt x="735" y="174"/>
                  <a:pt x="738" y="160"/>
                  <a:pt x="746" y="150"/>
                </a:cubicBezTo>
                <a:cubicBezTo>
                  <a:pt x="754" y="140"/>
                  <a:pt x="764" y="135"/>
                  <a:pt x="778" y="135"/>
                </a:cubicBezTo>
                <a:cubicBezTo>
                  <a:pt x="789" y="135"/>
                  <a:pt x="798" y="139"/>
                  <a:pt x="805" y="146"/>
                </a:cubicBezTo>
                <a:cubicBezTo>
                  <a:pt x="813" y="154"/>
                  <a:pt x="817" y="163"/>
                  <a:pt x="817" y="175"/>
                </a:cubicBezTo>
                <a:lnTo>
                  <a:pt x="817" y="195"/>
                </a:lnTo>
                <a:close/>
                <a:moveTo>
                  <a:pt x="96" y="83"/>
                </a:moveTo>
                <a:cubicBezTo>
                  <a:pt x="257" y="133"/>
                  <a:pt x="257" y="133"/>
                  <a:pt x="257" y="133"/>
                </a:cubicBezTo>
                <a:cubicBezTo>
                  <a:pt x="257" y="212"/>
                  <a:pt x="257" y="212"/>
                  <a:pt x="257" y="212"/>
                </a:cubicBezTo>
                <a:cubicBezTo>
                  <a:pt x="73" y="322"/>
                  <a:pt x="73" y="322"/>
                  <a:pt x="73" y="322"/>
                </a:cubicBezTo>
                <a:cubicBezTo>
                  <a:pt x="0" y="270"/>
                  <a:pt x="0" y="270"/>
                  <a:pt x="0" y="270"/>
                </a:cubicBezTo>
                <a:cubicBezTo>
                  <a:pt x="178" y="176"/>
                  <a:pt x="178" y="176"/>
                  <a:pt x="178" y="176"/>
                </a:cubicBezTo>
                <a:cubicBezTo>
                  <a:pt x="129" y="154"/>
                  <a:pt x="129" y="154"/>
                  <a:pt x="129" y="154"/>
                </a:cubicBezTo>
                <a:lnTo>
                  <a:pt x="96" y="83"/>
                </a:lnTo>
                <a:close/>
                <a:moveTo>
                  <a:pt x="73" y="204"/>
                </a:moveTo>
                <a:cubicBezTo>
                  <a:pt x="0" y="270"/>
                  <a:pt x="0" y="270"/>
                  <a:pt x="0" y="270"/>
                </a:cubicBezTo>
                <a:cubicBezTo>
                  <a:pt x="0" y="0"/>
                  <a:pt x="0" y="0"/>
                  <a:pt x="0" y="0"/>
                </a:cubicBezTo>
                <a:cubicBezTo>
                  <a:pt x="73" y="22"/>
                  <a:pt x="73" y="22"/>
                  <a:pt x="73" y="22"/>
                </a:cubicBezTo>
                <a:lnTo>
                  <a:pt x="73" y="204"/>
                </a:lnTo>
                <a:close/>
              </a:path>
            </a:pathLst>
          </a:custGeom>
          <a:solidFill>
            <a:srgbClr val="F8BB28"/>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BCF2"/>
                </a:solidFill>
                <a:effectLst/>
                <a:uLnTx/>
                <a:uFillTx/>
                <a:latin typeface="Segoe UI"/>
                <a:ea typeface="+mn-ea"/>
                <a:cs typeface="+mn-cs"/>
              </a:rPr>
              <a:t> </a:t>
            </a:r>
          </a:p>
        </p:txBody>
      </p:sp>
    </p:spTree>
    <p:extLst>
      <p:ext uri="{BB962C8B-B14F-4D97-AF65-F5344CB8AC3E}">
        <p14:creationId xmlns:p14="http://schemas.microsoft.com/office/powerpoint/2010/main" val="1367941902"/>
      </p:ext>
    </p:extLst>
  </p:cSld>
  <p:clrMap bg1="lt1" tx1="dk1" bg2="lt2" tx2="dk2" accent1="accent1" accent2="accent2" accent3="accent3" accent4="accent4" accent5="accent5" accent6="accent6" hlink="hlink" folHlink="folHlink"/>
  <p:sldLayoutIdLst>
    <p:sldLayoutId id="2147483974" r:id="rId1"/>
    <p:sldLayoutId id="2147483975" r:id="rId2"/>
    <p:sldLayoutId id="2147483976" r:id="rId3"/>
    <p:sldLayoutId id="2147483977" r:id="rId4"/>
    <p:sldLayoutId id="2147483978" r:id="rId5"/>
    <p:sldLayoutId id="2147483979" r:id="rId6"/>
    <p:sldLayoutId id="2147483980" r:id="rId7"/>
    <p:sldLayoutId id="2147483981" r:id="rId8"/>
    <p:sldLayoutId id="2147483982" r:id="rId9"/>
    <p:sldLayoutId id="2147483983" r:id="rId10"/>
    <p:sldLayoutId id="2147483984" r:id="rId11"/>
    <p:sldLayoutId id="2147483985" r:id="rId12"/>
    <p:sldLayoutId id="2147483986" r:id="rId13"/>
    <p:sldLayoutId id="2147483987" r:id="rId14"/>
    <p:sldLayoutId id="2147483988" r:id="rId15"/>
    <p:sldLayoutId id="2147483989" r:id="rId16"/>
    <p:sldLayoutId id="2147483990" r:id="rId17"/>
    <p:sldLayoutId id="2147483991" r:id="rId18"/>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orient="horz" pos="4123">
          <p15:clr>
            <a:srgbClr val="F26B43"/>
          </p15:clr>
        </p15:guide>
        <p15:guide id="24" pos="269">
          <p15:clr>
            <a:srgbClr val="F26B43"/>
          </p15:clr>
        </p15:guide>
        <p15:guide id="25" orient="horz" pos="283">
          <p15:clr>
            <a:srgbClr val="F26B43"/>
          </p15:clr>
        </p15:guide>
        <p15:guide id="26" pos="7565">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3759043"/>
      </p:ext>
    </p:extLst>
  </p:cSld>
  <p:clrMap bg1="dk1" tx1="lt1" bg2="dk2" tx2="lt2" accent1="accent1" accent2="accent2" accent3="accent3" accent4="accent4" accent5="accent5" accent6="accent6" hlink="hlink" folHlink="folHlink"/>
  <p:sldLayoutIdLst>
    <p:sldLayoutId id="2147483993" r:id="rId1"/>
    <p:sldLayoutId id="2147483994" r:id="rId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0944311"/>
      </p:ext>
    </p:extLst>
  </p:cSld>
  <p:clrMap bg1="lt1" tx1="dk1" bg2="lt2" tx2="dk2" accent1="accent1" accent2="accent2" accent3="accent3" accent4="accent4" accent5="accent5" accent6="accent6" hlink="hlink" folHlink="folHlink"/>
  <p:sldLayoutIdLst>
    <p:sldLayoutId id="2147484010" r:id="rId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72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704449114"/>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848" r:id="rId15"/>
    <p:sldLayoutId id="2147483855"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856" r:id="rId25"/>
    <p:sldLayoutId id="2147483702" r:id="rId26"/>
    <p:sldLayoutId id="2147483703" r:id="rId27"/>
    <p:sldLayoutId id="2147483704" r:id="rId28"/>
    <p:sldLayoutId id="2147483705" r:id="rId29"/>
    <p:sldLayoutId id="2147483857" r:id="rId30"/>
    <p:sldLayoutId id="2147484101" r:id="rId31"/>
    <p:sldLayoutId id="2147484133" r:id="rId3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2561677"/>
      </p:ext>
    </p:extLst>
  </p:cSld>
  <p:clrMap bg1="dk1" tx1="lt1" bg2="dk2" tx2="lt2" accent1="accent1" accent2="accent2" accent3="accent3" accent4="accent4" accent5="accent5" accent6="accent6" hlink="hlink" folHlink="folHlink"/>
  <p:sldLayoutIdLst>
    <p:sldLayoutId id="2147484014" r:id="rId1"/>
    <p:sldLayoutId id="2147484015" r:id="rId2"/>
    <p:sldLayoutId id="2147484016" r:id="rId3"/>
    <p:sldLayoutId id="2147484017" r:id="rId4"/>
    <p:sldLayoutId id="2147484018" r:id="rId5"/>
    <p:sldLayoutId id="2147484019" r:id="rId6"/>
    <p:sldLayoutId id="2147484020" r:id="rId7"/>
    <p:sldLayoutId id="2147484021" r:id="rId8"/>
    <p:sldLayoutId id="2147484022" r:id="rId9"/>
    <p:sldLayoutId id="2147484023" r:id="rId10"/>
    <p:sldLayoutId id="2147484024" r:id="rId11"/>
    <p:sldLayoutId id="2147484025" r:id="rId12"/>
    <p:sldLayoutId id="2147484026" r:id="rId13"/>
    <p:sldLayoutId id="2147484027" r:id="rId14"/>
    <p:sldLayoutId id="2147484028" r:id="rId15"/>
    <p:sldLayoutId id="2147484029" r:id="rId16"/>
    <p:sldLayoutId id="2147484030" r:id="rId17"/>
    <p:sldLayoutId id="2147484031" r:id="rId18"/>
    <p:sldLayoutId id="2147484032" r:id="rId19"/>
    <p:sldLayoutId id="2147484033" r:id="rId20"/>
    <p:sldLayoutId id="2147484034" r:id="rId21"/>
    <p:sldLayoutId id="2147484035" r:id="rId22"/>
    <p:sldLayoutId id="2147484036" r:id="rId23"/>
    <p:sldLayoutId id="2147484037" r:id="rId24"/>
    <p:sldLayoutId id="2147484038" r:id="rId25"/>
    <p:sldLayoutId id="2147484039" r:id="rId26"/>
    <p:sldLayoutId id="2147484040" r:id="rId2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30583882"/>
      </p:ext>
    </p:extLst>
  </p:cSld>
  <p:clrMap bg1="dk1" tx1="lt1" bg2="dk2" tx2="lt2" accent1="accent1" accent2="accent2" accent3="accent3" accent4="accent4" accent5="accent5" accent6="accent6" hlink="hlink" folHlink="folHlink"/>
  <p:sldLayoutIdLst>
    <p:sldLayoutId id="2147484042" r:id="rId1"/>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 id="2147484056" r:id="rId15"/>
    <p:sldLayoutId id="2147484057" r:id="rId16"/>
    <p:sldLayoutId id="2147484058" r:id="rId17"/>
    <p:sldLayoutId id="2147484059" r:id="rId18"/>
    <p:sldLayoutId id="2147484060" r:id="rId19"/>
    <p:sldLayoutId id="2147484061" r:id="rId20"/>
    <p:sldLayoutId id="2147484062" r:id="rId21"/>
    <p:sldLayoutId id="2147484063" r:id="rId22"/>
    <p:sldLayoutId id="2147484064" r:id="rId23"/>
    <p:sldLayoutId id="2147484065" r:id="rId24"/>
    <p:sldLayoutId id="2147484066" r:id="rId25"/>
    <p:sldLayoutId id="2147484067" r:id="rId26"/>
    <p:sldLayoutId id="2147484068" r:id="rId2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15236266"/>
      </p:ext>
    </p:extLst>
  </p:cSld>
  <p:clrMap bg1="dk1" tx1="lt1" bg2="dk2" tx2="lt2" accent1="accent1" accent2="accent2" accent3="accent3" accent4="accent4" accent5="accent5" accent6="accent6" hlink="hlink" folHlink="folHlink"/>
  <p:sldLayoutIdLst>
    <p:sldLayoutId id="2147484070"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 id="2147484083" r:id="rId14"/>
    <p:sldLayoutId id="2147484084" r:id="rId15"/>
    <p:sldLayoutId id="2147484085" r:id="rId16"/>
    <p:sldLayoutId id="2147484086" r:id="rId17"/>
    <p:sldLayoutId id="2147484087" r:id="rId18"/>
    <p:sldLayoutId id="2147484088" r:id="rId19"/>
    <p:sldLayoutId id="2147484089" r:id="rId20"/>
    <p:sldLayoutId id="2147484090" r:id="rId21"/>
    <p:sldLayoutId id="2147484091" r:id="rId22"/>
    <p:sldLayoutId id="2147484092" r:id="rId23"/>
    <p:sldLayoutId id="2147484093" r:id="rId24"/>
    <p:sldLayoutId id="2147484094" r:id="rId25"/>
    <p:sldLayoutId id="2147484095" r:id="rId26"/>
    <p:sldLayoutId id="2147484096" r:id="rId27"/>
    <p:sldLayoutId id="2147484097" r:id="rId28"/>
    <p:sldLayoutId id="2147484098" r:id="rId29"/>
    <p:sldLayoutId id="2147484099" r:id="rId30"/>
    <p:sldLayoutId id="2147484100" r:id="rId3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72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4102"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4102" fontAlgn="base">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92035">
                          <a:srgbClr val="505050"/>
                        </a:gs>
                        <a:gs pos="27000">
                          <a:srgbClr val="505050"/>
                        </a:gs>
                      </a:gsLst>
                      <a:lin ang="5400000" scaled="0"/>
                    </a:gradFill>
                    <a:ea typeface="Segoe UI" pitchFamily="34" charset="0"/>
                    <a:cs typeface="Segoe UI" pitchFamily="34" charset="0"/>
                  </a:rPr>
                  <a:t>Light Gray</a:t>
                </a:r>
              </a:p>
              <a:p>
                <a:pPr defTabSz="914102" fontAlgn="base">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Blue</a:t>
                </a:r>
              </a:p>
              <a:p>
                <a:pPr defTabSz="914102" fontAlgn="base">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Gray</a:t>
                </a:r>
              </a:p>
              <a:p>
                <a:pPr defTabSz="914102"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Gray</a:t>
                </a:r>
              </a:p>
              <a:p>
                <a:pPr defTabSz="914102"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Purple</a:t>
                </a:r>
              </a:p>
              <a:p>
                <a:pPr defTabSz="914102"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Orange</a:t>
                </a:r>
              </a:p>
              <a:p>
                <a:pPr defTabSz="914102"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Green</a:t>
                </a:r>
              </a:p>
              <a:p>
                <a:pPr defTabSz="914102"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R:16 G:124 B:16</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rgbClr val="505050"/>
                      </a:gs>
                      <a:gs pos="30000">
                        <a:srgbClr val="505050"/>
                      </a:gs>
                    </a:gsLst>
                    <a:lin ang="5400000" scaled="0"/>
                  </a:gradFill>
                </a:rPr>
                <a:t>Secondary colors (use only when necessary)</a:t>
              </a:r>
            </a:p>
          </p:txBody>
        </p:sp>
      </p:grpSp>
    </p:spTree>
    <p:extLst>
      <p:ext uri="{BB962C8B-B14F-4D97-AF65-F5344CB8AC3E}">
        <p14:creationId xmlns:p14="http://schemas.microsoft.com/office/powerpoint/2010/main" val="395268081"/>
      </p:ext>
    </p:extLst>
  </p:cSld>
  <p:clrMap bg1="lt1" tx1="dk1" bg2="lt2" tx2="dk2" accent1="accent1" accent2="accent2" accent3="accent3" accent4="accent4" accent5="accent5" accent6="accent6" hlink="hlink" folHlink="folHlink"/>
  <p:sldLayoutIdLst>
    <p:sldLayoutId id="2147484103" r:id="rId1"/>
    <p:sldLayoutId id="2147484104" r:id="rId2"/>
    <p:sldLayoutId id="2147484105" r:id="rId3"/>
    <p:sldLayoutId id="2147484106" r:id="rId4"/>
    <p:sldLayoutId id="2147484107" r:id="rId5"/>
    <p:sldLayoutId id="2147484108" r:id="rId6"/>
    <p:sldLayoutId id="2147484109" r:id="rId7"/>
    <p:sldLayoutId id="2147484110" r:id="rId8"/>
    <p:sldLayoutId id="2147484111" r:id="rId9"/>
    <p:sldLayoutId id="2147484112" r:id="rId10"/>
    <p:sldLayoutId id="2147484113" r:id="rId11"/>
    <p:sldLayoutId id="2147484114" r:id="rId12"/>
    <p:sldLayoutId id="2147484115" r:id="rId13"/>
    <p:sldLayoutId id="2147484116" r:id="rId14"/>
    <p:sldLayoutId id="2147484117" r:id="rId15"/>
    <p:sldLayoutId id="2147484118" r:id="rId16"/>
    <p:sldLayoutId id="2147484119" r:id="rId17"/>
    <p:sldLayoutId id="2147484120" r:id="rId18"/>
    <p:sldLayoutId id="2147484121" r:id="rId19"/>
    <p:sldLayoutId id="2147484122" r:id="rId20"/>
    <p:sldLayoutId id="2147484123" r:id="rId21"/>
    <p:sldLayoutId id="2147484124" r:id="rId22"/>
    <p:sldLayoutId id="2147484125" r:id="rId23"/>
    <p:sldLayoutId id="2147484126" r:id="rId24"/>
    <p:sldLayoutId id="2147484127" r:id="rId25"/>
    <p:sldLayoutId id="2147484128" r:id="rId26"/>
    <p:sldLayoutId id="2147484129" r:id="rId27"/>
    <p:sldLayoutId id="2147484130" r:id="rId28"/>
    <p:sldLayoutId id="2147484131" r:id="rId29"/>
    <p:sldLayoutId id="2147484132" r:id="rId3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2199782" y="0"/>
            <a:ext cx="87619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1796767"/>
      </p:ext>
    </p:extLst>
  </p:cSld>
  <p:clrMap bg1="dk1" tx1="lt1" bg2="dk2" tx2="lt2" accent1="accent1" accent2="accent2" accent3="accent3" accent4="accent4" accent5="accent5" accent6="accent6" hlink="hlink" folHlink="folHlink"/>
  <p:sldLayoutIdLst>
    <p:sldLayoutId id="2147483724" r:id="rId1"/>
    <p:sldLayoutId id="2147483725" r:id="rId2"/>
    <p:sldLayoutId id="2147483726" r:id="rId3"/>
  </p:sldLayoutIdLst>
  <p:transition>
    <p:fade/>
  </p:transition>
  <p:txStyles>
    <p:titleStyle>
      <a:lvl1pPr algn="l" defTabSz="913505" rtl="0" eaLnBrk="0" fontAlgn="base" hangingPunct="0">
        <a:lnSpc>
          <a:spcPct val="90000"/>
        </a:lnSpc>
        <a:spcBef>
          <a:spcPct val="0"/>
        </a:spcBef>
        <a:spcAft>
          <a:spcPct val="0"/>
        </a:spcAft>
        <a:defRPr lang="en-US" sz="4705"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2pPr>
      <a:lvl3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3pPr>
      <a:lvl4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4pPr>
      <a:lvl5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5pPr>
      <a:lvl6pPr marL="448193" algn="l" defTabSz="913505" rtl="0" fontAlgn="base">
        <a:lnSpc>
          <a:spcPct val="90000"/>
        </a:lnSpc>
        <a:spcBef>
          <a:spcPct val="0"/>
        </a:spcBef>
        <a:spcAft>
          <a:spcPct val="0"/>
        </a:spcAft>
        <a:defRPr sz="4705">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4705">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4705">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4705">
          <a:solidFill>
            <a:schemeClr val="tx1"/>
          </a:solidFill>
          <a:latin typeface="Segoe UI Light" charset="0"/>
          <a:ea typeface="ＭＳ Ｐゴシック" charset="0"/>
        </a:defRPr>
      </a:lvl9pPr>
    </p:titleStyle>
    <p:bodyStyle>
      <a:lvl1pPr marL="336145" indent="-336145" algn="l" defTabSz="913505" rtl="0" eaLnBrk="0" fontAlgn="base" hangingPunct="0">
        <a:lnSpc>
          <a:spcPct val="90000"/>
        </a:lnSpc>
        <a:spcBef>
          <a:spcPct val="20000"/>
        </a:spcBef>
        <a:spcAft>
          <a:spcPct val="0"/>
        </a:spcAft>
        <a:buSzPct val="90000"/>
        <a:buFont typeface="Arial" panose="020B0604020202020204" pitchFamily="34" charset="0"/>
        <a:buChar char="•"/>
        <a:defRPr sz="3921"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691" indent="-236546" algn="l" defTabSz="913505" rtl="0" eaLnBrk="0" fontAlgn="base" hangingPunct="0">
        <a:lnSpc>
          <a:spcPct val="90000"/>
        </a:lnSpc>
        <a:spcBef>
          <a:spcPct val="20000"/>
        </a:spcBef>
        <a:spcAft>
          <a:spcPct val="0"/>
        </a:spcAft>
        <a:buSzPct val="90000"/>
        <a:buFont typeface="Arial" panose="020B0604020202020204" pitchFamily="34" charset="0"/>
        <a:buChar char="•"/>
        <a:defRPr sz="2353"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338"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sz="1961"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435"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531"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9783400"/>
      </p:ext>
    </p:extLst>
  </p:cSld>
  <p:clrMap bg1="dk1" tx1="lt1" bg2="dk2" tx2="lt2" accent1="accent1" accent2="accent2" accent3="accent3" accent4="accent4" accent5="accent5" accent6="accent6" hlink="hlink" folHlink="folHlink"/>
  <p:sldLayoutIdLst>
    <p:sldLayoutId id="2147483730" r:id="rId1"/>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879181311"/>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0" cy="211733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437469455"/>
      </p:ext>
    </p:extLst>
  </p:cSld>
  <p:clrMap bg1="dk1" tx1="lt1" bg2="dk2" tx2="lt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Lst>
  <p:transition>
    <p:fade/>
  </p:transition>
  <p:txStyles>
    <p:titleStyle>
      <a:lvl1pPr algn="l" defTabSz="914261"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06" marR="0" indent="-336106" algn="l" defTabSz="914261"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625" marR="0" indent="-236520" algn="l" defTabSz="914261"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49" marR="0" indent="-224071" algn="l" defTabSz="914261"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18" marR="0" indent="-224071" algn="l" defTabSz="91426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90" marR="0" indent="-224071" algn="l" defTabSz="91426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220" indent="-228566" algn="l" defTabSz="91426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51" indent="-228566" algn="l" defTabSz="91426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83" indent="-228566" algn="l" defTabSz="91426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614" indent="-228566" algn="l" defTabSz="914261"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61" rtl="0" eaLnBrk="1" latinLnBrk="0" hangingPunct="1">
        <a:defRPr sz="1765" kern="1200">
          <a:solidFill>
            <a:schemeClr val="tx1"/>
          </a:solidFill>
          <a:latin typeface="+mn-lt"/>
          <a:ea typeface="+mn-ea"/>
          <a:cs typeface="+mn-cs"/>
        </a:defRPr>
      </a:lvl1pPr>
      <a:lvl2pPr marL="457132" algn="l" defTabSz="914261" rtl="0" eaLnBrk="1" latinLnBrk="0" hangingPunct="1">
        <a:defRPr sz="1765" kern="1200">
          <a:solidFill>
            <a:schemeClr val="tx1"/>
          </a:solidFill>
          <a:latin typeface="+mn-lt"/>
          <a:ea typeface="+mn-ea"/>
          <a:cs typeface="+mn-cs"/>
        </a:defRPr>
      </a:lvl2pPr>
      <a:lvl3pPr marL="914261" algn="l" defTabSz="914261" rtl="0" eaLnBrk="1" latinLnBrk="0" hangingPunct="1">
        <a:defRPr sz="1765" kern="1200">
          <a:solidFill>
            <a:schemeClr val="tx1"/>
          </a:solidFill>
          <a:latin typeface="+mn-lt"/>
          <a:ea typeface="+mn-ea"/>
          <a:cs typeface="+mn-cs"/>
        </a:defRPr>
      </a:lvl3pPr>
      <a:lvl4pPr marL="1371393" algn="l" defTabSz="914261" rtl="0" eaLnBrk="1" latinLnBrk="0" hangingPunct="1">
        <a:defRPr sz="1765" kern="1200">
          <a:solidFill>
            <a:schemeClr val="tx1"/>
          </a:solidFill>
          <a:latin typeface="+mn-lt"/>
          <a:ea typeface="+mn-ea"/>
          <a:cs typeface="+mn-cs"/>
        </a:defRPr>
      </a:lvl4pPr>
      <a:lvl5pPr marL="1828523" algn="l" defTabSz="914261" rtl="0" eaLnBrk="1" latinLnBrk="0" hangingPunct="1">
        <a:defRPr sz="1765" kern="1200">
          <a:solidFill>
            <a:schemeClr val="tx1"/>
          </a:solidFill>
          <a:latin typeface="+mn-lt"/>
          <a:ea typeface="+mn-ea"/>
          <a:cs typeface="+mn-cs"/>
        </a:defRPr>
      </a:lvl5pPr>
      <a:lvl6pPr marL="2285656" algn="l" defTabSz="914261" rtl="0" eaLnBrk="1" latinLnBrk="0" hangingPunct="1">
        <a:defRPr sz="1765" kern="1200">
          <a:solidFill>
            <a:schemeClr val="tx1"/>
          </a:solidFill>
          <a:latin typeface="+mn-lt"/>
          <a:ea typeface="+mn-ea"/>
          <a:cs typeface="+mn-cs"/>
        </a:defRPr>
      </a:lvl6pPr>
      <a:lvl7pPr marL="2742786" algn="l" defTabSz="914261" rtl="0" eaLnBrk="1" latinLnBrk="0" hangingPunct="1">
        <a:defRPr sz="1765" kern="1200">
          <a:solidFill>
            <a:schemeClr val="tx1"/>
          </a:solidFill>
          <a:latin typeface="+mn-lt"/>
          <a:ea typeface="+mn-ea"/>
          <a:cs typeface="+mn-cs"/>
        </a:defRPr>
      </a:lvl7pPr>
      <a:lvl8pPr marL="3199917" algn="l" defTabSz="914261" rtl="0" eaLnBrk="1" latinLnBrk="0" hangingPunct="1">
        <a:defRPr sz="1765" kern="1200">
          <a:solidFill>
            <a:schemeClr val="tx1"/>
          </a:solidFill>
          <a:latin typeface="+mn-lt"/>
          <a:ea typeface="+mn-ea"/>
          <a:cs typeface="+mn-cs"/>
        </a:defRPr>
      </a:lvl8pPr>
      <a:lvl9pPr marL="3657048" algn="l" defTabSz="914261"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1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797380854"/>
      </p:ext>
    </p:extLst>
  </p:cSld>
  <p:clrMap bg1="dk1" tx1="lt1" bg2="dk2" tx2="lt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n-lt"/>
          <a:ea typeface="+mn-ea"/>
          <a:cs typeface="Segoe UI Regular"/>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n-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fi-FI" dirty="0" err="1"/>
              <a:t>Click</a:t>
            </a:r>
            <a:r>
              <a:rPr lang="fi-FI" dirty="0"/>
              <a:t> to </a:t>
            </a:r>
            <a:r>
              <a:rPr lang="fi-FI" dirty="0" err="1"/>
              <a:t>edit</a:t>
            </a:r>
            <a:r>
              <a:rPr lang="fi-FI" dirty="0"/>
              <a:t> </a:t>
            </a:r>
            <a:r>
              <a:rPr lang="fi-FI" dirty="0" err="1"/>
              <a:t>Master</a:t>
            </a:r>
            <a:r>
              <a:rPr lang="fi-FI" dirty="0"/>
              <a:t> </a:t>
            </a:r>
            <a:r>
              <a:rPr lang="fi-FI" dirty="0" err="1"/>
              <a:t>title</a:t>
            </a:r>
            <a:r>
              <a:rPr lang="fi-FI" dirty="0"/>
              <a:t> </a:t>
            </a:r>
            <a:r>
              <a:rPr lang="fi-FI" dirty="0" err="1"/>
              <a:t>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fi-FI" dirty="0" err="1"/>
              <a:t>Click</a:t>
            </a:r>
            <a:r>
              <a:rPr lang="fi-FI" dirty="0"/>
              <a:t> to </a:t>
            </a:r>
            <a:r>
              <a:rPr lang="fi-FI" dirty="0" err="1"/>
              <a:t>edit</a:t>
            </a:r>
            <a:r>
              <a:rPr lang="fi-FI" dirty="0"/>
              <a:t> </a:t>
            </a:r>
            <a:r>
              <a:rPr lang="fi-FI" dirty="0" err="1"/>
              <a:t>Master</a:t>
            </a:r>
            <a:r>
              <a:rPr lang="fi-FI" dirty="0"/>
              <a:t> </a:t>
            </a:r>
            <a:r>
              <a:rPr lang="fi-FI" dirty="0" err="1"/>
              <a:t>text</a:t>
            </a:r>
            <a:r>
              <a:rPr lang="fi-FI" dirty="0"/>
              <a:t> </a:t>
            </a:r>
            <a:r>
              <a:rPr lang="fi-FI" dirty="0" err="1"/>
              <a:t>styles</a:t>
            </a:r>
            <a:endParaRPr lang="fi-FI" dirty="0"/>
          </a:p>
          <a:p>
            <a:pPr lvl="1"/>
            <a:r>
              <a:rPr lang="fi-FI" dirty="0"/>
              <a:t>Second </a:t>
            </a:r>
            <a:r>
              <a:rPr lang="fi-FI" dirty="0" err="1"/>
              <a:t>level</a:t>
            </a:r>
            <a:endParaRPr lang="fi-FI" dirty="0"/>
          </a:p>
          <a:p>
            <a:pPr lvl="2"/>
            <a:r>
              <a:rPr lang="fi-FI" dirty="0"/>
              <a:t>Third </a:t>
            </a:r>
            <a:r>
              <a:rPr lang="fi-FI" dirty="0" err="1"/>
              <a:t>level</a:t>
            </a:r>
            <a:endParaRPr lang="fi-FI" dirty="0"/>
          </a:p>
          <a:p>
            <a:pPr lvl="3"/>
            <a:r>
              <a:rPr lang="fi-FI" dirty="0" err="1"/>
              <a:t>Fourth</a:t>
            </a:r>
            <a:r>
              <a:rPr lang="fi-FI" dirty="0"/>
              <a:t> </a:t>
            </a:r>
            <a:r>
              <a:rPr lang="fi-FI" dirty="0" err="1"/>
              <a:t>level</a:t>
            </a:r>
            <a:endParaRPr lang="fi-FI" dirty="0"/>
          </a:p>
          <a:p>
            <a:pPr lvl="4"/>
            <a:r>
              <a:rPr lang="fi-FI" dirty="0" err="1"/>
              <a:t>Fifth</a:t>
            </a:r>
            <a:r>
              <a:rPr lang="fi-FI" dirty="0"/>
              <a:t> </a:t>
            </a:r>
            <a:r>
              <a:rPr lang="fi-FI" dirty="0" err="1"/>
              <a:t>level</a:t>
            </a:r>
            <a:endParaRPr lang="en-US" dirty="0"/>
          </a:p>
        </p:txBody>
      </p:sp>
      <p:pic>
        <p:nvPicPr>
          <p:cNvPr id="7" name="Picture 6"/>
          <p:cNvPicPr>
            <a:picLocks noChangeAspect="1"/>
          </p:cNvPicPr>
          <p:nvPr/>
        </p:nvPicPr>
        <p:blipFill>
          <a:blip r:embed="rId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499312943"/>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Segoe UI Semilight"/>
          <a:ea typeface="+mn-ea"/>
          <a:cs typeface="Segoe UI Semilight"/>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Segoe UI Semilight"/>
          <a:ea typeface="+mn-ea"/>
          <a:cs typeface="Segoe UI Semilight"/>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Regular"/>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Regular"/>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Regular"/>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Regular"/>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2199782" y="0"/>
            <a:ext cx="87619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1524870"/>
      </p:ext>
    </p:extLst>
  </p:cSld>
  <p:clrMap bg1="dk1" tx1="lt1" bg2="dk2" tx2="lt2" accent1="accent1" accent2="accent2" accent3="accent3" accent4="accent4" accent5="accent5" accent6="accent6" hlink="hlink" folHlink="folHlink"/>
  <p:sldLayoutIdLst>
    <p:sldLayoutId id="2147483850" r:id="rId1"/>
    <p:sldLayoutId id="2147483851" r:id="rId2"/>
    <p:sldLayoutId id="2147483852" r:id="rId3"/>
    <p:sldLayoutId id="2147483854" r:id="rId4"/>
  </p:sldLayoutIdLst>
  <p:transition>
    <p:fade/>
  </p:transition>
  <p:txStyles>
    <p:titleStyle>
      <a:lvl1pPr algn="l" defTabSz="913505" rtl="0" eaLnBrk="0" fontAlgn="base" hangingPunct="0">
        <a:lnSpc>
          <a:spcPct val="90000"/>
        </a:lnSpc>
        <a:spcBef>
          <a:spcPct val="0"/>
        </a:spcBef>
        <a:spcAft>
          <a:spcPct val="0"/>
        </a:spcAft>
        <a:defRPr lang="en-US" sz="4705"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2pPr>
      <a:lvl3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3pPr>
      <a:lvl4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4pPr>
      <a:lvl5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5pPr>
      <a:lvl6pPr marL="448193" algn="l" defTabSz="913505" rtl="0" fontAlgn="base">
        <a:lnSpc>
          <a:spcPct val="90000"/>
        </a:lnSpc>
        <a:spcBef>
          <a:spcPct val="0"/>
        </a:spcBef>
        <a:spcAft>
          <a:spcPct val="0"/>
        </a:spcAft>
        <a:defRPr sz="4705">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4705">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4705">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4705">
          <a:solidFill>
            <a:schemeClr val="tx1"/>
          </a:solidFill>
          <a:latin typeface="Segoe UI Light" charset="0"/>
          <a:ea typeface="ＭＳ Ｐゴシック" charset="0"/>
        </a:defRPr>
      </a:lvl9pPr>
    </p:titleStyle>
    <p:bodyStyle>
      <a:lvl1pPr marL="336145" indent="-336145" algn="l" defTabSz="913505" rtl="0" eaLnBrk="0" fontAlgn="base" hangingPunct="0">
        <a:lnSpc>
          <a:spcPct val="90000"/>
        </a:lnSpc>
        <a:spcBef>
          <a:spcPct val="20000"/>
        </a:spcBef>
        <a:spcAft>
          <a:spcPct val="0"/>
        </a:spcAft>
        <a:buSzPct val="90000"/>
        <a:buFont typeface="Arial" panose="020B0604020202020204" pitchFamily="34" charset="0"/>
        <a:buChar char="•"/>
        <a:defRPr sz="3921"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691" indent="-236546" algn="l" defTabSz="913505" rtl="0" eaLnBrk="0" fontAlgn="base" hangingPunct="0">
        <a:lnSpc>
          <a:spcPct val="90000"/>
        </a:lnSpc>
        <a:spcBef>
          <a:spcPct val="20000"/>
        </a:spcBef>
        <a:spcAft>
          <a:spcPct val="0"/>
        </a:spcAft>
        <a:buSzPct val="90000"/>
        <a:buFont typeface="Arial" panose="020B0604020202020204" pitchFamily="34" charset="0"/>
        <a:buChar char="•"/>
        <a:defRPr sz="2353"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338"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sz="1961"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435"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531"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48.xml"/><Relationship Id="rId5" Type="http://schemas.openxmlformats.org/officeDocument/2006/relationships/image" Target="../media/image50.png"/><Relationship Id="rId4" Type="http://schemas.openxmlformats.org/officeDocument/2006/relationships/image" Target="../media/image49.png"/></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48.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48.xml"/><Relationship Id="rId5" Type="http://schemas.openxmlformats.org/officeDocument/2006/relationships/image" Target="../media/image50.png"/><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48.xml"/><Relationship Id="rId4" Type="http://schemas.openxmlformats.org/officeDocument/2006/relationships/image" Target="../media/image55.png"/></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48.xml"/><Relationship Id="rId4" Type="http://schemas.openxmlformats.org/officeDocument/2006/relationships/image" Target="../media/image55.png"/></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48.xml"/><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33.xml"/></Relationships>
</file>

<file path=ppt/slides/_rels/slide18.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50.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notesSlide" Target="../notesSlides/notesSlide17.xml"/><Relationship Id="rId1" Type="http://schemas.openxmlformats.org/officeDocument/2006/relationships/slideLayout" Target="../slideLayouts/slideLayout48.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0.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48.xml"/><Relationship Id="rId5" Type="http://schemas.openxmlformats.org/officeDocument/2006/relationships/image" Target="../media/image50.png"/><Relationship Id="rId4" Type="http://schemas.openxmlformats.org/officeDocument/2006/relationships/image" Target="../media/image49.png"/></Relationships>
</file>

<file path=ppt/slides/_rels/slide2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slideLayout" Target="../slideLayouts/slideLayout52.xml"/><Relationship Id="rId1" Type="http://schemas.openxmlformats.org/officeDocument/2006/relationships/video" Target="https://www.youtube.com/embed/HvYj3_VmW6I"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48.xml"/><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48.xml"/><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23.xml"/><Relationship Id="rId1" Type="http://schemas.openxmlformats.org/officeDocument/2006/relationships/slideLayout" Target="../slideLayouts/slideLayout48.xml"/><Relationship Id="rId4" Type="http://schemas.openxmlformats.org/officeDocument/2006/relationships/image" Target="../media/image74.emf"/></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25.xml"/><Relationship Id="rId4" Type="http://schemas.openxmlformats.org/officeDocument/2006/relationships/image" Target="../media/image76.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48.xm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85.xml"/></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7.xml"/><Relationship Id="rId1" Type="http://schemas.openxmlformats.org/officeDocument/2006/relationships/slideLayout" Target="../slideLayouts/slideLayout270.xml"/><Relationship Id="rId4" Type="http://schemas.openxmlformats.org/officeDocument/2006/relationships/image" Target="../media/image78.png"/></Relationships>
</file>

<file path=ppt/slides/_rels/slide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48.xml"/><Relationship Id="rId5" Type="http://schemas.openxmlformats.org/officeDocument/2006/relationships/image" Target="../media/image50.png"/><Relationship Id="rId4" Type="http://schemas.openxmlformats.org/officeDocument/2006/relationships/image" Target="../media/image49.png"/></Relationships>
</file>

<file path=ppt/slides/_rels/slide30.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9.png"/><Relationship Id="rId7" Type="http://schemas.openxmlformats.org/officeDocument/2006/relationships/image" Target="../media/image82.png"/><Relationship Id="rId2" Type="http://schemas.openxmlformats.org/officeDocument/2006/relationships/notesSlide" Target="../notesSlides/notesSlide28.xml"/><Relationship Id="rId1" Type="http://schemas.openxmlformats.org/officeDocument/2006/relationships/slideLayout" Target="../slideLayouts/slideLayout270.xml"/><Relationship Id="rId6" Type="http://schemas.openxmlformats.org/officeDocument/2006/relationships/image" Target="../media/image81.png"/><Relationship Id="rId11" Type="http://schemas.openxmlformats.org/officeDocument/2006/relationships/image" Target="../media/image86.emf"/><Relationship Id="rId5" Type="http://schemas.openxmlformats.org/officeDocument/2006/relationships/image" Target="../media/image80.emf"/><Relationship Id="rId10" Type="http://schemas.openxmlformats.org/officeDocument/2006/relationships/image" Target="../media/image85.emf"/><Relationship Id="rId4" Type="http://schemas.microsoft.com/office/2007/relationships/hdphoto" Target="../media/hdphoto2.wdp"/><Relationship Id="rId9" Type="http://schemas.openxmlformats.org/officeDocument/2006/relationships/image" Target="../media/image84.00_png_srz"/></Relationships>
</file>

<file path=ppt/slides/_rels/slide31.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29.xml"/><Relationship Id="rId1" Type="http://schemas.openxmlformats.org/officeDocument/2006/relationships/slideLayout" Target="../slideLayouts/slideLayout270.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9" Type="http://schemas.openxmlformats.org/officeDocument/2006/relationships/image" Target="../media/image93.pn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48.xml"/><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18" Type="http://schemas.openxmlformats.org/officeDocument/2006/relationships/image" Target="../media/image109.png"/><Relationship Id="rId26" Type="http://schemas.openxmlformats.org/officeDocument/2006/relationships/image" Target="../media/image117.png"/><Relationship Id="rId3" Type="http://schemas.openxmlformats.org/officeDocument/2006/relationships/image" Target="../media/image94.jpeg"/><Relationship Id="rId21" Type="http://schemas.openxmlformats.org/officeDocument/2006/relationships/image" Target="../media/image112.png"/><Relationship Id="rId7" Type="http://schemas.openxmlformats.org/officeDocument/2006/relationships/image" Target="../media/image98.png"/><Relationship Id="rId12" Type="http://schemas.openxmlformats.org/officeDocument/2006/relationships/image" Target="../media/image103.png"/><Relationship Id="rId17" Type="http://schemas.openxmlformats.org/officeDocument/2006/relationships/image" Target="../media/image108.png"/><Relationship Id="rId25" Type="http://schemas.openxmlformats.org/officeDocument/2006/relationships/image" Target="../media/image116.png"/><Relationship Id="rId2" Type="http://schemas.openxmlformats.org/officeDocument/2006/relationships/notesSlide" Target="../notesSlides/notesSlide31.xml"/><Relationship Id="rId16" Type="http://schemas.openxmlformats.org/officeDocument/2006/relationships/image" Target="../media/image107.png"/><Relationship Id="rId20" Type="http://schemas.openxmlformats.org/officeDocument/2006/relationships/image" Target="../media/image111.png"/><Relationship Id="rId29" Type="http://schemas.openxmlformats.org/officeDocument/2006/relationships/image" Target="../media/image120.png"/><Relationship Id="rId1" Type="http://schemas.openxmlformats.org/officeDocument/2006/relationships/slideLayout" Target="../slideLayouts/slideLayout48.xml"/><Relationship Id="rId6" Type="http://schemas.openxmlformats.org/officeDocument/2006/relationships/image" Target="../media/image97.png"/><Relationship Id="rId11" Type="http://schemas.openxmlformats.org/officeDocument/2006/relationships/image" Target="../media/image102.png"/><Relationship Id="rId24" Type="http://schemas.openxmlformats.org/officeDocument/2006/relationships/image" Target="../media/image115.png"/><Relationship Id="rId32" Type="http://schemas.openxmlformats.org/officeDocument/2006/relationships/image" Target="../media/image123.png"/><Relationship Id="rId5" Type="http://schemas.openxmlformats.org/officeDocument/2006/relationships/image" Target="../media/image96.png"/><Relationship Id="rId15" Type="http://schemas.openxmlformats.org/officeDocument/2006/relationships/image" Target="../media/image106.png"/><Relationship Id="rId23" Type="http://schemas.openxmlformats.org/officeDocument/2006/relationships/image" Target="../media/image114.png"/><Relationship Id="rId28" Type="http://schemas.openxmlformats.org/officeDocument/2006/relationships/image" Target="../media/image119.png"/><Relationship Id="rId10" Type="http://schemas.openxmlformats.org/officeDocument/2006/relationships/image" Target="../media/image101.png"/><Relationship Id="rId19" Type="http://schemas.openxmlformats.org/officeDocument/2006/relationships/image" Target="../media/image110.png"/><Relationship Id="rId31" Type="http://schemas.openxmlformats.org/officeDocument/2006/relationships/image" Target="../media/image122.png"/><Relationship Id="rId4" Type="http://schemas.openxmlformats.org/officeDocument/2006/relationships/image" Target="../media/image95.png"/><Relationship Id="rId9" Type="http://schemas.openxmlformats.org/officeDocument/2006/relationships/image" Target="../media/image100.png"/><Relationship Id="rId14" Type="http://schemas.openxmlformats.org/officeDocument/2006/relationships/image" Target="../media/image105.jpeg"/><Relationship Id="rId22" Type="http://schemas.openxmlformats.org/officeDocument/2006/relationships/image" Target="../media/image113.png"/><Relationship Id="rId27" Type="http://schemas.openxmlformats.org/officeDocument/2006/relationships/image" Target="../media/image118.png"/><Relationship Id="rId30" Type="http://schemas.openxmlformats.org/officeDocument/2006/relationships/image" Target="../media/image121.png"/></Relationships>
</file>

<file path=ppt/slides/_rels/slide34.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notesSlide" Target="../notesSlides/notesSlide32.xml"/><Relationship Id="rId1" Type="http://schemas.openxmlformats.org/officeDocument/2006/relationships/slideLayout" Target="../slideLayouts/slideLayout48.xml"/><Relationship Id="rId4" Type="http://schemas.openxmlformats.org/officeDocument/2006/relationships/image" Target="../media/image125.emf"/></Relationships>
</file>

<file path=ppt/slides/_rels/slide3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3.xml"/><Relationship Id="rId1" Type="http://schemas.openxmlformats.org/officeDocument/2006/relationships/slideLayout" Target="../slideLayouts/slideLayout51.xml"/></Relationships>
</file>

<file path=ppt/slides/_rels/slide3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4.xml"/><Relationship Id="rId1" Type="http://schemas.openxmlformats.org/officeDocument/2006/relationships/slideLayout" Target="../slideLayouts/slideLayout51.xml"/></Relationships>
</file>

<file path=ppt/slides/_rels/slide3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5.xml"/><Relationship Id="rId1" Type="http://schemas.openxmlformats.org/officeDocument/2006/relationships/slideLayout" Target="../slideLayouts/slideLayout48.xml"/><Relationship Id="rId4" Type="http://schemas.openxmlformats.org/officeDocument/2006/relationships/image" Target="../media/image129.pn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48.xml"/><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128.xml"/></Relationships>
</file>

<file path=ppt/slides/_rels/slide4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48.xml"/></Relationships>
</file>

<file path=ppt/slides/_rels/slide4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8.xml"/><Relationship Id="rId1" Type="http://schemas.openxmlformats.org/officeDocument/2006/relationships/slideLayout" Target="../slideLayouts/slideLayout48.xml"/><Relationship Id="rId5" Type="http://schemas.openxmlformats.org/officeDocument/2006/relationships/image" Target="../media/image132.emf"/><Relationship Id="rId4" Type="http://schemas.microsoft.com/office/2007/relationships/hdphoto" Target="../media/hdphoto3.wdp"/></Relationships>
</file>

<file path=ppt/slides/_rels/slide42.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notesSlide" Target="../notesSlides/notesSlide39.xml"/><Relationship Id="rId1" Type="http://schemas.openxmlformats.org/officeDocument/2006/relationships/slideLayout" Target="../slideLayouts/slideLayout48.xml"/><Relationship Id="rId4" Type="http://schemas.openxmlformats.org/officeDocument/2006/relationships/image" Target="../media/image134.emf"/></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8.xml"/><Relationship Id="rId1" Type="http://schemas.openxmlformats.org/officeDocument/2006/relationships/vmlDrawing" Target="../drawings/vmlDrawing1.vml"/><Relationship Id="rId6" Type="http://schemas.openxmlformats.org/officeDocument/2006/relationships/image" Target="../media/image129.png"/><Relationship Id="rId5" Type="http://schemas.openxmlformats.org/officeDocument/2006/relationships/image" Target="../media/image135.wmf"/><Relationship Id="rId4" Type="http://schemas.openxmlformats.org/officeDocument/2006/relationships/oleObject" Target="../embeddings/oleObject1.bin"/></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48.xml"/><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8" Type="http://schemas.openxmlformats.org/officeDocument/2006/relationships/image" Target="../media/image141.emf"/><Relationship Id="rId3" Type="http://schemas.openxmlformats.org/officeDocument/2006/relationships/image" Target="../media/image136.emf"/><Relationship Id="rId7" Type="http://schemas.openxmlformats.org/officeDocument/2006/relationships/image" Target="../media/image140.emf"/><Relationship Id="rId2" Type="http://schemas.openxmlformats.org/officeDocument/2006/relationships/notesSlide" Target="../notesSlides/notesSlide42.xml"/><Relationship Id="rId1" Type="http://schemas.openxmlformats.org/officeDocument/2006/relationships/slideLayout" Target="../slideLayouts/slideLayout300.xml"/><Relationship Id="rId6" Type="http://schemas.openxmlformats.org/officeDocument/2006/relationships/image" Target="../media/image139.emf"/><Relationship Id="rId11" Type="http://schemas.openxmlformats.org/officeDocument/2006/relationships/image" Target="../media/image144.emf"/><Relationship Id="rId5" Type="http://schemas.openxmlformats.org/officeDocument/2006/relationships/image" Target="../media/image138.emf"/><Relationship Id="rId10" Type="http://schemas.openxmlformats.org/officeDocument/2006/relationships/image" Target="../media/image143.emf"/><Relationship Id="rId4" Type="http://schemas.openxmlformats.org/officeDocument/2006/relationships/image" Target="../media/image137.emf"/><Relationship Id="rId9" Type="http://schemas.openxmlformats.org/officeDocument/2006/relationships/image" Target="../media/image142.emf"/></Relationships>
</file>

<file path=ppt/slides/_rels/slide46.xml.rels><?xml version="1.0" encoding="UTF-8" standalone="yes"?>
<Relationships xmlns="http://schemas.openxmlformats.org/package/2006/relationships"><Relationship Id="rId3" Type="http://schemas.openxmlformats.org/officeDocument/2006/relationships/image" Target="../media/image137.emf"/><Relationship Id="rId7" Type="http://schemas.openxmlformats.org/officeDocument/2006/relationships/image" Target="../media/image136.emf"/><Relationship Id="rId2" Type="http://schemas.openxmlformats.org/officeDocument/2006/relationships/notesSlide" Target="../notesSlides/notesSlide43.xml"/><Relationship Id="rId1" Type="http://schemas.openxmlformats.org/officeDocument/2006/relationships/slideLayout" Target="../slideLayouts/slideLayout300.xml"/><Relationship Id="rId6" Type="http://schemas.openxmlformats.org/officeDocument/2006/relationships/image" Target="../media/image140.emf"/><Relationship Id="rId5" Type="http://schemas.openxmlformats.org/officeDocument/2006/relationships/image" Target="../media/image139.emf"/><Relationship Id="rId4" Type="http://schemas.openxmlformats.org/officeDocument/2006/relationships/image" Target="../media/image138.emf"/></Relationships>
</file>

<file path=ppt/slides/_rels/slide47.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notesSlide" Target="../notesSlides/notesSlide44.xml"/><Relationship Id="rId1" Type="http://schemas.openxmlformats.org/officeDocument/2006/relationships/slideLayout" Target="../slideLayouts/slideLayout316.xml"/><Relationship Id="rId4" Type="http://schemas.openxmlformats.org/officeDocument/2006/relationships/image" Target="../media/image145.png"/></Relationships>
</file>

<file path=ppt/slides/_rels/slide48.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6.png"/><Relationship Id="rId7" Type="http://schemas.openxmlformats.org/officeDocument/2006/relationships/image" Target="../media/image150.emf"/><Relationship Id="rId2" Type="http://schemas.openxmlformats.org/officeDocument/2006/relationships/notesSlide" Target="../notesSlides/notesSlide45.xml"/><Relationship Id="rId1" Type="http://schemas.openxmlformats.org/officeDocument/2006/relationships/slideLayout" Target="../slideLayouts/slideLayout295.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 Id="rId9" Type="http://schemas.openxmlformats.org/officeDocument/2006/relationships/image" Target="../media/image152.png"/></Relationships>
</file>

<file path=ppt/slides/_rels/slide49.xml.rels><?xml version="1.0" encoding="UTF-8" standalone="yes"?>
<Relationships xmlns="http://schemas.openxmlformats.org/package/2006/relationships"><Relationship Id="rId3" Type="http://schemas.openxmlformats.org/officeDocument/2006/relationships/image" Target="../media/image153.png"/><Relationship Id="rId7" Type="http://schemas.openxmlformats.org/officeDocument/2006/relationships/image" Target="../media/image157.png"/><Relationship Id="rId2" Type="http://schemas.openxmlformats.org/officeDocument/2006/relationships/notesSlide" Target="../notesSlides/notesSlide46.xml"/><Relationship Id="rId1" Type="http://schemas.openxmlformats.org/officeDocument/2006/relationships/slideLayout" Target="../slideLayouts/slideLayout235.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151.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8.xml"/><Relationship Id="rId1" Type="http://schemas.openxmlformats.org/officeDocument/2006/relationships/vmlDrawing" Target="../drawings/vmlDrawing2.vml"/><Relationship Id="rId6" Type="http://schemas.openxmlformats.org/officeDocument/2006/relationships/image" Target="../media/image129.png"/><Relationship Id="rId5" Type="http://schemas.openxmlformats.org/officeDocument/2006/relationships/image" Target="../media/image158.wmf"/><Relationship Id="rId4" Type="http://schemas.openxmlformats.org/officeDocument/2006/relationships/oleObject" Target="../embeddings/oleObject2.bin"/></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48.xml"/><Relationship Id="rId5" Type="http://schemas.openxmlformats.org/officeDocument/2006/relationships/image" Target="../media/image50.png"/><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slideLayout" Target="../slideLayouts/slideLayout5.xml"/><Relationship Id="rId1" Type="http://schemas.openxmlformats.org/officeDocument/2006/relationships/video" Target="https://www.youtube.com/embed/R2mC-NUAmMk"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3.xml"/></Relationships>
</file>

<file path=ppt/slides/_rels/slide5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58.xml"/></Relationships>
</file>

<file path=ppt/slides/_rels/slide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48.xml"/><Relationship Id="rId5" Type="http://schemas.openxmlformats.org/officeDocument/2006/relationships/image" Target="../media/image50.png"/><Relationship Id="rId4" Type="http://schemas.openxmlformats.org/officeDocument/2006/relationships/image" Target="../media/image49.png"/></Relationships>
</file>

<file path=ppt/slides/_rels/slide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Innovation Day</a:t>
            </a:r>
          </a:p>
        </p:txBody>
      </p:sp>
      <p:sp>
        <p:nvSpPr>
          <p:cNvPr id="5" name="Text Placeholder 4"/>
          <p:cNvSpPr>
            <a:spLocks noGrp="1"/>
          </p:cNvSpPr>
          <p:nvPr>
            <p:ph type="body" sz="quarter" idx="12"/>
          </p:nvPr>
        </p:nvSpPr>
        <p:spPr/>
        <p:txBody>
          <a:bodyPr vert="horz" wrap="square" lIns="146304" tIns="109728" rIns="146304" bIns="109728" rtlCol="0" anchor="t">
            <a:noAutofit/>
          </a:bodyPr>
          <a:lstStyle/>
          <a:p>
            <a:r>
              <a:rPr lang="en-US" dirty="0"/>
              <a:t>Gorka Madariaga</a:t>
            </a:r>
          </a:p>
          <a:p>
            <a:r>
              <a:rPr lang="en-US" sz="2400" dirty="0"/>
              <a:t>Technical Evangelist</a:t>
            </a:r>
          </a:p>
          <a:p>
            <a:r>
              <a:rPr lang="en-US" sz="2400" b="1" dirty="0"/>
              <a:t>@Gk_8</a:t>
            </a:r>
          </a:p>
        </p:txBody>
      </p:sp>
    </p:spTree>
    <p:extLst>
      <p:ext uri="{BB962C8B-B14F-4D97-AF65-F5344CB8AC3E}">
        <p14:creationId xmlns:p14="http://schemas.microsoft.com/office/powerpoint/2010/main" val="2105279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764432" y="790069"/>
            <a:ext cx="4663141" cy="1029004"/>
          </a:xfrm>
          <a:prstGeom prst="rect">
            <a:avLst/>
          </a:prstGeom>
          <a:noFill/>
        </p:spPr>
        <p:txBody>
          <a:bodyPr wrap="none" lIns="134464" tIns="107571" rIns="134464" bIns="107571" rtlCol="0">
            <a:spAutoFit/>
          </a:bodyPr>
          <a:lstStyle/>
          <a:p>
            <a:pPr marL="0" marR="0" lvl="0" indent="0" algn="ctr" defTabSz="685845" eaLnBrk="1" fontAlgn="auto" latinLnBrk="0" hangingPunct="1">
              <a:lnSpc>
                <a:spcPct val="112000"/>
              </a:lnSpc>
              <a:spcBef>
                <a:spcPct val="0"/>
              </a:spcBef>
              <a:spcAft>
                <a:spcPts val="441"/>
              </a:spcAft>
              <a:buClrTx/>
              <a:buSzTx/>
              <a:buFontTx/>
              <a:buNone/>
              <a:tabLst/>
              <a:defRPr/>
            </a:pPr>
            <a:r>
              <a:rPr kumimoji="0" lang="en-US" sz="4710" b="0" i="0" u="none" strike="noStrike" kern="0" cap="none" spc="-110" normalizeH="0" baseline="0" noProof="0" dirty="0">
                <a:ln w="3175">
                  <a:noFill/>
                </a:ln>
                <a:gradFill>
                  <a:gsLst>
                    <a:gs pos="43519">
                      <a:srgbClr val="414141"/>
                    </a:gs>
                    <a:gs pos="51000">
                      <a:srgbClr val="414141"/>
                    </a:gs>
                  </a:gsLst>
                  <a:lin ang="5400000" scaled="0"/>
                </a:gradFill>
                <a:effectLst/>
                <a:uLnTx/>
                <a:uFillTx/>
                <a:latin typeface="Segoe UI Light" panose="020B0502040204020203" pitchFamily="34" charset="0"/>
                <a:cs typeface="Segoe UI Light" panose="020B0502040204020203" pitchFamily="34" charset="0"/>
              </a:rPr>
              <a:t>Microsoft Platform</a:t>
            </a:r>
          </a:p>
        </p:txBody>
      </p:sp>
      <p:grpSp>
        <p:nvGrpSpPr>
          <p:cNvPr id="21" name="Group 20"/>
          <p:cNvGrpSpPr/>
          <p:nvPr/>
        </p:nvGrpSpPr>
        <p:grpSpPr>
          <a:xfrm>
            <a:off x="1921860" y="2403093"/>
            <a:ext cx="2123751" cy="3180909"/>
            <a:chOff x="1921860" y="2403093"/>
            <a:chExt cx="2123751" cy="3180909"/>
          </a:xfrm>
        </p:grpSpPr>
        <p:sp>
          <p:nvSpPr>
            <p:cNvPr id="6" name="TextBox 5"/>
            <p:cNvSpPr txBox="1"/>
            <p:nvPr/>
          </p:nvSpPr>
          <p:spPr>
            <a:xfrm>
              <a:off x="1921860" y="4369563"/>
              <a:ext cx="2123751" cy="1214439"/>
            </a:xfrm>
            <a:prstGeom prst="rect">
              <a:avLst/>
            </a:prstGeom>
            <a:noFill/>
          </p:spPr>
          <p:txBody>
            <a:bodyPr wrap="square" lIns="134464" tIns="107571" rIns="134464" bIns="107571" rtlCol="0">
              <a:spAutoFit/>
            </a:bodyPr>
            <a:lstStyle/>
            <a:p>
              <a:pPr marL="0" marR="0" lvl="0" indent="0" algn="ctr" defTabSz="685845" eaLnBrk="1" fontAlgn="auto" latinLnBrk="0" hangingPunct="1">
                <a:lnSpc>
                  <a:spcPct val="90000"/>
                </a:lnSpc>
                <a:spcBef>
                  <a:spcPts val="0"/>
                </a:spcBef>
                <a:spcAft>
                  <a:spcPts val="441"/>
                </a:spcAft>
                <a:buClrTx/>
                <a:buSzTx/>
                <a:buFontTx/>
                <a:buNone/>
                <a:tabLst/>
                <a:defRPr/>
              </a:pPr>
              <a:r>
                <a:rPr kumimoji="0" lang="en-US" sz="2400" b="0" i="0" u="none" strike="noStrike" kern="0" cap="none" spc="-22" normalizeH="0" baseline="0" noProof="0" dirty="0">
                  <a:ln>
                    <a:noFill/>
                  </a:ln>
                  <a:gradFill>
                    <a:gsLst>
                      <a:gs pos="38000">
                        <a:srgbClr val="ECECEC">
                          <a:lumMod val="25000"/>
                        </a:srgbClr>
                      </a:gs>
                      <a:gs pos="51000">
                        <a:srgbClr val="ECECEC">
                          <a:lumMod val="25000"/>
                        </a:srgbClr>
                      </a:gs>
                    </a:gsLst>
                    <a:lin ang="5400000" scaled="1"/>
                  </a:gradFill>
                  <a:effectLst/>
                  <a:uLnTx/>
                  <a:uFillTx/>
                  <a:latin typeface="Segoe UI Semibold" panose="020B0702040204020203" pitchFamily="34" charset="0"/>
                  <a:cs typeface="Segoe UI Semibold" panose="020B0702040204020203" pitchFamily="34" charset="0"/>
                </a:rPr>
                <a:t>Build the</a:t>
              </a:r>
              <a:br>
                <a:rPr kumimoji="0" lang="en-US" sz="2400" b="0" i="0" u="none" strike="noStrike" kern="0" cap="none" spc="-22" normalizeH="0" baseline="0" noProof="0" dirty="0">
                  <a:ln>
                    <a:noFill/>
                  </a:ln>
                  <a:gradFill>
                    <a:gsLst>
                      <a:gs pos="38000">
                        <a:srgbClr val="ECECEC">
                          <a:lumMod val="25000"/>
                        </a:srgbClr>
                      </a:gs>
                      <a:gs pos="51000">
                        <a:srgbClr val="ECECEC">
                          <a:lumMod val="25000"/>
                        </a:srgbClr>
                      </a:gs>
                    </a:gsLst>
                    <a:lin ang="5400000" scaled="1"/>
                  </a:gradFill>
                  <a:effectLst/>
                  <a:uLnTx/>
                  <a:uFillTx/>
                  <a:latin typeface="Segoe UI Semibold" panose="020B0702040204020203" pitchFamily="34" charset="0"/>
                  <a:cs typeface="Segoe UI Semibold" panose="020B0702040204020203" pitchFamily="34" charset="0"/>
                </a:rPr>
              </a:br>
              <a:r>
                <a:rPr kumimoji="0" lang="en-US" sz="2400" b="0" i="0" u="none" strike="noStrike" kern="0" cap="none" spc="-22" normalizeH="0" baseline="0" noProof="0" dirty="0">
                  <a:ln>
                    <a:noFill/>
                  </a:ln>
                  <a:gradFill>
                    <a:gsLst>
                      <a:gs pos="38000">
                        <a:srgbClr val="ECECEC">
                          <a:lumMod val="25000"/>
                        </a:srgbClr>
                      </a:gs>
                      <a:gs pos="51000">
                        <a:srgbClr val="ECECEC">
                          <a:lumMod val="25000"/>
                        </a:srgbClr>
                      </a:gs>
                    </a:gsLst>
                    <a:lin ang="5400000" scaled="1"/>
                  </a:gradFill>
                  <a:effectLst/>
                  <a:uLnTx/>
                  <a:uFillTx/>
                  <a:latin typeface="Segoe UI Semibold" panose="020B0702040204020203" pitchFamily="34" charset="0"/>
                  <a:cs typeface="Segoe UI Semibold" panose="020B0702040204020203" pitchFamily="34" charset="0"/>
                </a:rPr>
                <a:t>intelligent cloud </a:t>
              </a:r>
            </a:p>
          </p:txBody>
        </p:sp>
        <p:grpSp>
          <p:nvGrpSpPr>
            <p:cNvPr id="18" name="Group 17"/>
            <p:cNvGrpSpPr/>
            <p:nvPr/>
          </p:nvGrpSpPr>
          <p:grpSpPr>
            <a:xfrm>
              <a:off x="2036798" y="2403093"/>
              <a:ext cx="1808537" cy="1808537"/>
              <a:chOff x="2036798" y="2270089"/>
              <a:chExt cx="1808537" cy="1808537"/>
            </a:xfrm>
          </p:grpSpPr>
          <p:sp>
            <p:nvSpPr>
              <p:cNvPr id="7" name="Oval 6"/>
              <p:cNvSpPr/>
              <p:nvPr/>
            </p:nvSpPr>
            <p:spPr bwMode="auto">
              <a:xfrm>
                <a:off x="2036798" y="2270089"/>
                <a:ext cx="1808537" cy="1808537"/>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marL="0" marR="0" lvl="0" indent="0" algn="ctr" defTabSz="685647" eaLnBrk="1" fontAlgn="base" latinLnBrk="0" hangingPunct="1">
                  <a:lnSpc>
                    <a:spcPct val="100000"/>
                  </a:lnSpc>
                  <a:spcBef>
                    <a:spcPct val="0"/>
                  </a:spcBef>
                  <a:spcAft>
                    <a:spcPct val="0"/>
                  </a:spcAft>
                  <a:buClrTx/>
                  <a:buSzTx/>
                  <a:buFontTx/>
                  <a:buNone/>
                  <a:tabLst/>
                  <a:defRPr/>
                </a:pPr>
                <a:endPar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13075" y="2907535"/>
                <a:ext cx="855983" cy="498260"/>
              </a:xfrm>
              <a:prstGeom prst="rect">
                <a:avLst/>
              </a:prstGeom>
            </p:spPr>
          </p:pic>
        </p:grpSp>
      </p:grpSp>
      <p:grpSp>
        <p:nvGrpSpPr>
          <p:cNvPr id="22" name="Group 21"/>
          <p:cNvGrpSpPr/>
          <p:nvPr/>
        </p:nvGrpSpPr>
        <p:grpSpPr>
          <a:xfrm>
            <a:off x="4709119" y="2403093"/>
            <a:ext cx="2773763" cy="3513308"/>
            <a:chOff x="4709119" y="2403093"/>
            <a:chExt cx="2773763" cy="3513308"/>
          </a:xfrm>
        </p:grpSpPr>
        <p:sp>
          <p:nvSpPr>
            <p:cNvPr id="12" name="TextBox 11"/>
            <p:cNvSpPr txBox="1"/>
            <p:nvPr/>
          </p:nvSpPr>
          <p:spPr>
            <a:xfrm>
              <a:off x="4709119" y="4369563"/>
              <a:ext cx="2773763" cy="1546838"/>
            </a:xfrm>
            <a:prstGeom prst="rect">
              <a:avLst/>
            </a:prstGeom>
            <a:noFill/>
          </p:spPr>
          <p:txBody>
            <a:bodyPr wrap="square" lIns="134464" tIns="107571" rIns="134464" bIns="107571" rtlCol="0">
              <a:spAutoFit/>
            </a:bodyPr>
            <a:lstStyle/>
            <a:p>
              <a:pPr marL="0" marR="0" lvl="0" indent="0" algn="ctr" defTabSz="685845" eaLnBrk="1" fontAlgn="auto" latinLnBrk="0" hangingPunct="1">
                <a:lnSpc>
                  <a:spcPct val="90000"/>
                </a:lnSpc>
                <a:spcBef>
                  <a:spcPts val="0"/>
                </a:spcBef>
                <a:spcAft>
                  <a:spcPts val="441"/>
                </a:spcAft>
                <a:buClrTx/>
                <a:buSzTx/>
                <a:buFontTx/>
                <a:buNone/>
                <a:tabLst/>
                <a:defRPr/>
              </a:pPr>
              <a:r>
                <a:rPr kumimoji="0" lang="en-US" sz="2400" b="0" i="0" u="none" strike="noStrike" kern="0" cap="none" spc="-22" normalizeH="0" baseline="0" noProof="0" dirty="0">
                  <a:ln>
                    <a:noFill/>
                  </a:ln>
                  <a:gradFill>
                    <a:gsLst>
                      <a:gs pos="38000">
                        <a:srgbClr val="ECECEC">
                          <a:lumMod val="25000"/>
                        </a:srgbClr>
                      </a:gs>
                      <a:gs pos="51000">
                        <a:srgbClr val="ECECEC">
                          <a:lumMod val="25000"/>
                        </a:srgbClr>
                      </a:gs>
                    </a:gsLst>
                    <a:lin ang="5400000" scaled="1"/>
                  </a:gradFill>
                  <a:effectLst/>
                  <a:uLnTx/>
                  <a:uFillTx/>
                  <a:latin typeface="Segoe UI Semibold" panose="020B0702040204020203" pitchFamily="34" charset="0"/>
                  <a:cs typeface="Segoe UI Semibold" panose="020B0702040204020203" pitchFamily="34" charset="0"/>
                </a:rPr>
                <a:t>Reinvent productivity</a:t>
              </a:r>
              <a:br>
                <a:rPr kumimoji="0" lang="en-US" sz="2400" b="0" i="0" u="none" strike="noStrike" kern="0" cap="none" spc="-22" normalizeH="0" baseline="0" noProof="0" dirty="0">
                  <a:ln>
                    <a:noFill/>
                  </a:ln>
                  <a:gradFill>
                    <a:gsLst>
                      <a:gs pos="38000">
                        <a:srgbClr val="ECECEC">
                          <a:lumMod val="25000"/>
                        </a:srgbClr>
                      </a:gs>
                      <a:gs pos="51000">
                        <a:srgbClr val="ECECEC">
                          <a:lumMod val="25000"/>
                        </a:srgbClr>
                      </a:gs>
                    </a:gsLst>
                    <a:lin ang="5400000" scaled="1"/>
                  </a:gradFill>
                  <a:effectLst/>
                  <a:uLnTx/>
                  <a:uFillTx/>
                  <a:latin typeface="Segoe UI Semibold" panose="020B0702040204020203" pitchFamily="34" charset="0"/>
                  <a:cs typeface="Segoe UI Semibold" panose="020B0702040204020203" pitchFamily="34" charset="0"/>
                </a:rPr>
              </a:br>
              <a:r>
                <a:rPr kumimoji="0" lang="en-US" sz="2400" b="0" i="0" u="none" strike="noStrike" kern="0" cap="none" spc="-22" normalizeH="0" baseline="0" noProof="0" dirty="0">
                  <a:ln>
                    <a:noFill/>
                  </a:ln>
                  <a:gradFill>
                    <a:gsLst>
                      <a:gs pos="38000">
                        <a:srgbClr val="ECECEC">
                          <a:lumMod val="25000"/>
                        </a:srgbClr>
                      </a:gs>
                      <a:gs pos="51000">
                        <a:srgbClr val="ECECEC">
                          <a:lumMod val="25000"/>
                        </a:srgbClr>
                      </a:gs>
                    </a:gsLst>
                    <a:lin ang="5400000" scaled="1"/>
                  </a:gradFill>
                  <a:effectLst/>
                  <a:uLnTx/>
                  <a:uFillTx/>
                  <a:latin typeface="Segoe UI Semibold" panose="020B0702040204020203" pitchFamily="34" charset="0"/>
                  <a:cs typeface="Segoe UI Semibold" panose="020B0702040204020203" pitchFamily="34" charset="0"/>
                </a:rPr>
                <a:t>&amp; business process</a:t>
              </a:r>
            </a:p>
          </p:txBody>
        </p:sp>
        <p:grpSp>
          <p:nvGrpSpPr>
            <p:cNvPr id="19" name="Group 18"/>
            <p:cNvGrpSpPr/>
            <p:nvPr/>
          </p:nvGrpSpPr>
          <p:grpSpPr>
            <a:xfrm>
              <a:off x="5160513" y="2403093"/>
              <a:ext cx="1808537" cy="1808537"/>
              <a:chOff x="5089252" y="2270089"/>
              <a:chExt cx="1808537" cy="1808537"/>
            </a:xfrm>
          </p:grpSpPr>
          <p:sp>
            <p:nvSpPr>
              <p:cNvPr id="11" name="Oval 10"/>
              <p:cNvSpPr/>
              <p:nvPr/>
            </p:nvSpPr>
            <p:spPr bwMode="auto">
              <a:xfrm>
                <a:off x="5089252" y="2270089"/>
                <a:ext cx="1808537" cy="1808537"/>
              </a:xfrm>
              <a:prstGeom prst="ellipse">
                <a:avLst/>
              </a:prstGeom>
              <a:solidFill>
                <a:srgbClr val="F2502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marL="0" marR="0" lvl="0" indent="0" algn="ctr" defTabSz="685647" eaLnBrk="1" fontAlgn="base" latinLnBrk="0" hangingPunct="1">
                  <a:lnSpc>
                    <a:spcPct val="100000"/>
                  </a:lnSpc>
                  <a:spcBef>
                    <a:spcPct val="0"/>
                  </a:spcBef>
                  <a:spcAft>
                    <a:spcPct val="0"/>
                  </a:spcAft>
                  <a:buClrTx/>
                  <a:buSzTx/>
                  <a:buFontTx/>
                  <a:buNone/>
                  <a:tabLst/>
                  <a:defRPr/>
                </a:pPr>
                <a:endPar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5854" y="2856804"/>
                <a:ext cx="649805" cy="626597"/>
              </a:xfrm>
              <a:prstGeom prst="rect">
                <a:avLst/>
              </a:prstGeom>
            </p:spPr>
          </p:pic>
        </p:grpSp>
      </p:grpSp>
      <p:grpSp>
        <p:nvGrpSpPr>
          <p:cNvPr id="23" name="Group 22"/>
          <p:cNvGrpSpPr/>
          <p:nvPr/>
        </p:nvGrpSpPr>
        <p:grpSpPr>
          <a:xfrm>
            <a:off x="7872152" y="2403093"/>
            <a:ext cx="2701635" cy="3180909"/>
            <a:chOff x="7872152" y="2403093"/>
            <a:chExt cx="2701635" cy="3180909"/>
          </a:xfrm>
        </p:grpSpPr>
        <p:sp>
          <p:nvSpPr>
            <p:cNvPr id="16" name="TextBox 15"/>
            <p:cNvSpPr txBox="1"/>
            <p:nvPr/>
          </p:nvSpPr>
          <p:spPr>
            <a:xfrm>
              <a:off x="7872152" y="4369563"/>
              <a:ext cx="2701635" cy="1214439"/>
            </a:xfrm>
            <a:prstGeom prst="rect">
              <a:avLst/>
            </a:prstGeom>
            <a:noFill/>
          </p:spPr>
          <p:txBody>
            <a:bodyPr wrap="square" lIns="134464" tIns="107571" rIns="134464" bIns="107571" rtlCol="0">
              <a:spAutoFit/>
            </a:bodyPr>
            <a:lstStyle/>
            <a:p>
              <a:pPr marL="0" marR="0" lvl="0" indent="0" algn="ctr" defTabSz="685845" eaLnBrk="1" fontAlgn="auto" latinLnBrk="0" hangingPunct="1">
                <a:lnSpc>
                  <a:spcPct val="90000"/>
                </a:lnSpc>
                <a:spcBef>
                  <a:spcPts val="0"/>
                </a:spcBef>
                <a:spcAft>
                  <a:spcPts val="441"/>
                </a:spcAft>
                <a:buClrTx/>
                <a:buSzTx/>
                <a:buFontTx/>
                <a:buNone/>
                <a:tabLst/>
                <a:defRPr/>
              </a:pPr>
              <a:r>
                <a:rPr kumimoji="0" lang="en-US" sz="2400" b="0" i="0" u="none" strike="noStrike" kern="0" cap="none" spc="-22" normalizeH="0" baseline="0" noProof="0" dirty="0">
                  <a:ln>
                    <a:noFill/>
                  </a:ln>
                  <a:gradFill>
                    <a:gsLst>
                      <a:gs pos="38000">
                        <a:srgbClr val="ECECEC">
                          <a:lumMod val="25000"/>
                        </a:srgbClr>
                      </a:gs>
                      <a:gs pos="51000">
                        <a:srgbClr val="ECECEC">
                          <a:lumMod val="25000"/>
                        </a:srgbClr>
                      </a:gs>
                    </a:gsLst>
                    <a:lin ang="5400000" scaled="1"/>
                  </a:gradFill>
                  <a:effectLst/>
                  <a:uLnTx/>
                  <a:uFillTx/>
                  <a:latin typeface="Segoe UI Semibold" panose="020B0702040204020203" pitchFamily="34" charset="0"/>
                  <a:cs typeface="Segoe UI Semibold" panose="020B0702040204020203" pitchFamily="34" charset="0"/>
                </a:rPr>
                <a:t>Create more</a:t>
              </a:r>
              <a:br>
                <a:rPr kumimoji="0" lang="en-US" sz="2400" b="0" i="0" u="none" strike="noStrike" kern="0" cap="none" spc="-22" normalizeH="0" baseline="0" noProof="0" dirty="0">
                  <a:ln>
                    <a:noFill/>
                  </a:ln>
                  <a:gradFill>
                    <a:gsLst>
                      <a:gs pos="38000">
                        <a:srgbClr val="ECECEC">
                          <a:lumMod val="25000"/>
                        </a:srgbClr>
                      </a:gs>
                      <a:gs pos="51000">
                        <a:srgbClr val="ECECEC">
                          <a:lumMod val="25000"/>
                        </a:srgbClr>
                      </a:gs>
                    </a:gsLst>
                    <a:lin ang="5400000" scaled="1"/>
                  </a:gradFill>
                  <a:effectLst/>
                  <a:uLnTx/>
                  <a:uFillTx/>
                  <a:latin typeface="Segoe UI Semibold" panose="020B0702040204020203" pitchFamily="34" charset="0"/>
                  <a:cs typeface="Segoe UI Semibold" panose="020B0702040204020203" pitchFamily="34" charset="0"/>
                </a:rPr>
              </a:br>
              <a:r>
                <a:rPr kumimoji="0" lang="en-US" sz="2400" b="0" i="0" u="none" strike="noStrike" kern="0" cap="none" spc="-22" normalizeH="0" baseline="0" noProof="0" dirty="0">
                  <a:ln>
                    <a:noFill/>
                  </a:ln>
                  <a:gradFill>
                    <a:gsLst>
                      <a:gs pos="38000">
                        <a:srgbClr val="ECECEC">
                          <a:lumMod val="25000"/>
                        </a:srgbClr>
                      </a:gs>
                      <a:gs pos="51000">
                        <a:srgbClr val="ECECEC">
                          <a:lumMod val="25000"/>
                        </a:srgbClr>
                      </a:gs>
                    </a:gsLst>
                    <a:lin ang="5400000" scaled="1"/>
                  </a:gradFill>
                  <a:effectLst/>
                  <a:uLnTx/>
                  <a:uFillTx/>
                  <a:latin typeface="Segoe UI Semibold" panose="020B0702040204020203" pitchFamily="34" charset="0"/>
                  <a:cs typeface="Segoe UI Semibold" panose="020B0702040204020203" pitchFamily="34" charset="0"/>
                </a:rPr>
                <a:t>personal computing</a:t>
              </a:r>
            </a:p>
          </p:txBody>
        </p:sp>
        <p:grpSp>
          <p:nvGrpSpPr>
            <p:cNvPr id="20" name="Group 19"/>
            <p:cNvGrpSpPr/>
            <p:nvPr/>
          </p:nvGrpSpPr>
          <p:grpSpPr>
            <a:xfrm>
              <a:off x="8284228" y="2403093"/>
              <a:ext cx="1808537" cy="1808537"/>
              <a:chOff x="8284228" y="2270089"/>
              <a:chExt cx="1808537" cy="1808537"/>
            </a:xfrm>
          </p:grpSpPr>
          <p:sp>
            <p:nvSpPr>
              <p:cNvPr id="15" name="Oval 14"/>
              <p:cNvSpPr/>
              <p:nvPr/>
            </p:nvSpPr>
            <p:spPr bwMode="auto">
              <a:xfrm>
                <a:off x="8284228" y="2270089"/>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marL="0" marR="0" lvl="0" indent="0" algn="ctr" defTabSz="685647" eaLnBrk="1" fontAlgn="base" latinLnBrk="0" hangingPunct="1">
                  <a:lnSpc>
                    <a:spcPct val="100000"/>
                  </a:lnSpc>
                  <a:spcBef>
                    <a:spcPct val="0"/>
                  </a:spcBef>
                  <a:spcAft>
                    <a:spcPct val="0"/>
                  </a:spcAft>
                  <a:buClrTx/>
                  <a:buSzTx/>
                  <a:buFontTx/>
                  <a:buNone/>
                  <a:tabLst/>
                  <a:defRPr/>
                </a:pPr>
                <a:endPar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77868" y="2863729"/>
                <a:ext cx="621256" cy="621256"/>
              </a:xfrm>
              <a:prstGeom prst="rect">
                <a:avLst/>
              </a:prstGeom>
            </p:spPr>
          </p:pic>
        </p:grpSp>
      </p:grpSp>
      <p:grpSp>
        <p:nvGrpSpPr>
          <p:cNvPr id="24" name="Group 23"/>
          <p:cNvGrpSpPr/>
          <p:nvPr/>
        </p:nvGrpSpPr>
        <p:grpSpPr>
          <a:xfrm>
            <a:off x="7867658" y="2403093"/>
            <a:ext cx="2701635" cy="3180909"/>
            <a:chOff x="7872152" y="2403093"/>
            <a:chExt cx="2701635" cy="3180909"/>
          </a:xfrm>
        </p:grpSpPr>
        <p:sp>
          <p:nvSpPr>
            <p:cNvPr id="25" name="TextBox 24"/>
            <p:cNvSpPr txBox="1"/>
            <p:nvPr/>
          </p:nvSpPr>
          <p:spPr>
            <a:xfrm>
              <a:off x="7872152" y="4369563"/>
              <a:ext cx="2701635" cy="1214439"/>
            </a:xfrm>
            <a:prstGeom prst="rect">
              <a:avLst/>
            </a:prstGeom>
            <a:noFill/>
          </p:spPr>
          <p:txBody>
            <a:bodyPr wrap="square" lIns="134464" tIns="107571" rIns="134464" bIns="107571" rtlCol="0">
              <a:spAutoFit/>
            </a:bodyPr>
            <a:lstStyle/>
            <a:p>
              <a:pPr marL="0" marR="0" lvl="0" indent="0" algn="ctr" defTabSz="685845" eaLnBrk="1" fontAlgn="auto" latinLnBrk="0" hangingPunct="1">
                <a:lnSpc>
                  <a:spcPct val="90000"/>
                </a:lnSpc>
                <a:spcBef>
                  <a:spcPts val="0"/>
                </a:spcBef>
                <a:spcAft>
                  <a:spcPts val="441"/>
                </a:spcAft>
                <a:buClrTx/>
                <a:buSzTx/>
                <a:buFontTx/>
                <a:buNone/>
                <a:tabLst/>
                <a:defRPr/>
              </a:pPr>
              <a:r>
                <a:rPr kumimoji="0" lang="en-US" sz="2400" b="0" i="0" u="none" strike="noStrike" kern="0" cap="none" spc="-22" normalizeH="0" baseline="0" noProof="0" dirty="0">
                  <a:ln>
                    <a:noFill/>
                  </a:ln>
                  <a:solidFill>
                    <a:schemeClr val="accent4"/>
                  </a:solidFill>
                  <a:effectLst/>
                  <a:uLnTx/>
                  <a:uFillTx/>
                  <a:latin typeface="Segoe UI Semibold" panose="020B0702040204020203" pitchFamily="34" charset="0"/>
                  <a:cs typeface="Segoe UI Semibold" panose="020B0702040204020203" pitchFamily="34" charset="0"/>
                </a:rPr>
                <a:t>Create more</a:t>
              </a:r>
              <a:br>
                <a:rPr kumimoji="0" lang="en-US" sz="2400" b="0" i="0" u="none" strike="noStrike" kern="0" cap="none" spc="-22" normalizeH="0" baseline="0" noProof="0" dirty="0">
                  <a:ln>
                    <a:noFill/>
                  </a:ln>
                  <a:solidFill>
                    <a:schemeClr val="accent4"/>
                  </a:solidFill>
                  <a:effectLst/>
                  <a:uLnTx/>
                  <a:uFillTx/>
                  <a:latin typeface="Segoe UI Semibold" panose="020B0702040204020203" pitchFamily="34" charset="0"/>
                  <a:cs typeface="Segoe UI Semibold" panose="020B0702040204020203" pitchFamily="34" charset="0"/>
                </a:rPr>
              </a:br>
              <a:r>
                <a:rPr kumimoji="0" lang="en-US" sz="2400" b="0" i="0" u="none" strike="noStrike" kern="0" cap="none" spc="-22" normalizeH="0" baseline="0" noProof="0" dirty="0">
                  <a:ln>
                    <a:noFill/>
                  </a:ln>
                  <a:solidFill>
                    <a:schemeClr val="accent4"/>
                  </a:solidFill>
                  <a:effectLst/>
                  <a:uLnTx/>
                  <a:uFillTx/>
                  <a:latin typeface="Segoe UI Semibold" panose="020B0702040204020203" pitchFamily="34" charset="0"/>
                  <a:cs typeface="Segoe UI Semibold" panose="020B0702040204020203" pitchFamily="34" charset="0"/>
                </a:rPr>
                <a:t>personal computing</a:t>
              </a:r>
            </a:p>
          </p:txBody>
        </p:sp>
        <p:grpSp>
          <p:nvGrpSpPr>
            <p:cNvPr id="26" name="Group 25"/>
            <p:cNvGrpSpPr/>
            <p:nvPr/>
          </p:nvGrpSpPr>
          <p:grpSpPr>
            <a:xfrm>
              <a:off x="8284228" y="2403093"/>
              <a:ext cx="1808537" cy="1808537"/>
              <a:chOff x="8284228" y="2270089"/>
              <a:chExt cx="1808537" cy="1808537"/>
            </a:xfrm>
          </p:grpSpPr>
          <p:sp>
            <p:nvSpPr>
              <p:cNvPr id="27" name="Oval 26"/>
              <p:cNvSpPr/>
              <p:nvPr/>
            </p:nvSpPr>
            <p:spPr bwMode="auto">
              <a:xfrm>
                <a:off x="8284228" y="2270089"/>
                <a:ext cx="1808537" cy="1808537"/>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marL="0" marR="0" lvl="0" indent="0" algn="ctr" defTabSz="685647" eaLnBrk="1" fontAlgn="base" latinLnBrk="0" hangingPunct="1">
                  <a:lnSpc>
                    <a:spcPct val="100000"/>
                  </a:lnSpc>
                  <a:spcBef>
                    <a:spcPct val="0"/>
                  </a:spcBef>
                  <a:spcAft>
                    <a:spcPct val="0"/>
                  </a:spcAft>
                  <a:buClrTx/>
                  <a:buSzTx/>
                  <a:buFontTx/>
                  <a:buNone/>
                  <a:tabLst/>
                  <a:defRPr/>
                </a:pPr>
                <a:endPar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77868" y="2863729"/>
                <a:ext cx="621256" cy="621256"/>
              </a:xfrm>
              <a:prstGeom prst="rect">
                <a:avLst/>
              </a:prstGeom>
            </p:spPr>
          </p:pic>
        </p:grpSp>
      </p:grpSp>
    </p:spTree>
    <p:extLst>
      <p:ext uri="{BB962C8B-B14F-4D97-AF65-F5344CB8AC3E}">
        <p14:creationId xmlns:p14="http://schemas.microsoft.com/office/powerpoint/2010/main" val="3019356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4"/>
                                        </p:tgtEl>
                                      </p:cBhvr>
                                    </p:animEffect>
                                    <p:set>
                                      <p:cBhvr>
                                        <p:cTn id="7"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73221" y="387692"/>
            <a:ext cx="3614318" cy="2431048"/>
            <a:chOff x="573221" y="1387150"/>
            <a:chExt cx="3614318" cy="2431048"/>
          </a:xfrm>
        </p:grpSpPr>
        <p:sp>
          <p:nvSpPr>
            <p:cNvPr id="4" name="Rectangle 3"/>
            <p:cNvSpPr/>
            <p:nvPr/>
          </p:nvSpPr>
          <p:spPr bwMode="auto">
            <a:xfrm>
              <a:off x="573221" y="1387150"/>
              <a:ext cx="3614318" cy="243104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TextBox 27"/>
            <p:cNvSpPr txBox="1"/>
            <p:nvPr/>
          </p:nvSpPr>
          <p:spPr>
            <a:xfrm>
              <a:off x="573221" y="1539196"/>
              <a:ext cx="3494764" cy="1484494"/>
            </a:xfrm>
            <a:prstGeom prst="rect">
              <a:avLst/>
            </a:prstGeom>
            <a:noFill/>
          </p:spPr>
          <p:txBody>
            <a:bodyPr wrap="square" lIns="179259" tIns="143407" rIns="179259" bIns="143407" rtlCol="0">
              <a:spAutoFit/>
            </a:bodyPr>
            <a:lstStyle/>
            <a:p>
              <a:pPr marL="0" marR="0" lvl="0" indent="0" algn="ctr" defTabSz="914367" eaLnBrk="1" fontAlgn="auto" latinLnBrk="0" hangingPunct="1">
                <a:lnSpc>
                  <a:spcPct val="90000"/>
                </a:lnSpc>
                <a:spcBef>
                  <a:spcPts val="0"/>
                </a:spcBef>
                <a:spcAft>
                  <a:spcPts val="1176"/>
                </a:spcAft>
                <a:buClrTx/>
                <a:buSzTx/>
                <a:buFontTx/>
                <a:buNone/>
                <a:tabLst/>
                <a:defRPr/>
              </a:pPr>
              <a:r>
                <a:rPr kumimoji="0" lang="en-US" sz="4313" b="0" i="0" u="none" strike="noStrike" kern="0" cap="none" spc="-147"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dobe Gothic Std B" panose="020B0800000000000000" pitchFamily="34" charset="-128"/>
                  <a:cs typeface="Segoe UI Semibold" panose="020B0702040204020203" pitchFamily="34" charset="0"/>
                </a:rPr>
                <a:t>&gt;</a:t>
              </a:r>
              <a:r>
                <a:rPr kumimoji="0" lang="en-US" sz="8627" b="0" i="0" u="none" strike="noStrike" kern="0" cap="none" spc="-147"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300</a:t>
              </a:r>
              <a:r>
                <a:rPr kumimoji="0" lang="en-US" sz="2800" b="0" i="0" u="none" strike="noStrike" kern="0" cap="none" spc="-147" normalizeH="0" baseline="0" noProof="0" dirty="0">
                  <a:ln>
                    <a:noFill/>
                  </a:ln>
                  <a:solidFill>
                    <a:srgbClr val="00BCF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Million</a:t>
              </a:r>
              <a:endParaRPr kumimoji="0" lang="en-US" sz="3530" b="0" i="0" u="none" strike="noStrike" kern="0" cap="none" spc="-147" normalizeH="0" baseline="0" noProof="0" dirty="0">
                <a:ln>
                  <a:noFill/>
                </a:ln>
                <a:solidFill>
                  <a:srgbClr val="00BCF2"/>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2" name="Rectangle 1"/>
            <p:cNvSpPr/>
            <p:nvPr/>
          </p:nvSpPr>
          <p:spPr>
            <a:xfrm>
              <a:off x="1121087" y="3082715"/>
              <a:ext cx="2466699" cy="472437"/>
            </a:xfrm>
            <a:prstGeom prst="rect">
              <a:avLst/>
            </a:prstGeom>
          </p:spPr>
          <p:txBody>
            <a:bodyPr wrap="square">
              <a:spAutoFit/>
            </a:bodyPr>
            <a:lstStyle/>
            <a:p>
              <a:pPr marL="0" marR="0" lvl="0" indent="0" algn="ctr" defTabSz="914367" eaLnBrk="1" fontAlgn="auto" latinLnBrk="0" hangingPunct="1">
                <a:lnSpc>
                  <a:spcPct val="90000"/>
                </a:lnSpc>
                <a:spcBef>
                  <a:spcPts val="0"/>
                </a:spcBef>
                <a:spcAft>
                  <a:spcPts val="1176"/>
                </a:spcAft>
                <a:buClrTx/>
                <a:buSzTx/>
                <a:buFontTx/>
                <a:buNone/>
                <a:tabLst/>
                <a:defRPr/>
              </a:pPr>
              <a:r>
                <a:rPr kumimoji="0" lang="en-US" sz="1372" b="0" i="0" u="none" strike="noStrike" kern="0" cap="none" spc="0" normalizeH="0" baseline="0" noProof="0" dirty="0">
                  <a:ln>
                    <a:noFill/>
                  </a:ln>
                  <a:solidFill>
                    <a:schemeClr val="bg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ACTIVE WINDOWS 10 DEVICES</a:t>
              </a:r>
            </a:p>
          </p:txBody>
        </p:sp>
      </p:grpSp>
      <p:grpSp>
        <p:nvGrpSpPr>
          <p:cNvPr id="8" name="Group 7"/>
          <p:cNvGrpSpPr/>
          <p:nvPr/>
        </p:nvGrpSpPr>
        <p:grpSpPr>
          <a:xfrm>
            <a:off x="7968849" y="387692"/>
            <a:ext cx="3644834" cy="2431048"/>
            <a:chOff x="7968849" y="1387150"/>
            <a:chExt cx="3644834" cy="2431048"/>
          </a:xfrm>
        </p:grpSpPr>
        <p:sp>
          <p:nvSpPr>
            <p:cNvPr id="23" name="Rectangle 22"/>
            <p:cNvSpPr/>
            <p:nvPr/>
          </p:nvSpPr>
          <p:spPr bwMode="auto">
            <a:xfrm>
              <a:off x="7968849" y="1387150"/>
              <a:ext cx="3614318" cy="243104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TextBox 15"/>
            <p:cNvSpPr txBox="1"/>
            <p:nvPr/>
          </p:nvSpPr>
          <p:spPr>
            <a:xfrm>
              <a:off x="8118919" y="1539196"/>
              <a:ext cx="3494764" cy="1484494"/>
            </a:xfrm>
            <a:prstGeom prst="rect">
              <a:avLst/>
            </a:prstGeom>
            <a:noFill/>
          </p:spPr>
          <p:txBody>
            <a:bodyPr wrap="square" lIns="179259" tIns="143407" rIns="179259" bIns="143407"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4310" b="0" i="0" u="none" strike="noStrike" kern="0" cap="none" spc="-206"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&gt;</a:t>
              </a:r>
              <a:r>
                <a:rPr kumimoji="0" lang="en-US" sz="8627" b="0" i="0" u="none" strike="noStrike" kern="0" cap="none" spc="-206"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6</a:t>
              </a:r>
              <a:r>
                <a:rPr kumimoji="0" lang="en-US" sz="3529" b="0" i="0" u="none" strike="noStrike" kern="0" cap="none" spc="0" normalizeH="0" baseline="0" noProof="0" dirty="0">
                  <a:ln>
                    <a:noFill/>
                  </a:ln>
                  <a:solidFill>
                    <a:srgbClr val="00BCF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Billion</a:t>
              </a:r>
              <a:endParaRPr kumimoji="0" lang="en-US" sz="1961" b="0" i="0" u="none" strike="noStrike" kern="0" cap="none" spc="0" normalizeH="0" baseline="0" noProof="0" dirty="0">
                <a:ln>
                  <a:noFill/>
                </a:ln>
                <a:solidFill>
                  <a:srgbClr val="00BCF2"/>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15" name="Rectangle 14"/>
            <p:cNvSpPr/>
            <p:nvPr/>
          </p:nvSpPr>
          <p:spPr>
            <a:xfrm>
              <a:off x="8684724" y="3082715"/>
              <a:ext cx="2466699" cy="472437"/>
            </a:xfrm>
            <a:prstGeom prst="rect">
              <a:avLst/>
            </a:prstGeom>
          </p:spPr>
          <p:txBody>
            <a:bodyPr wrap="square">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solidFill>
                    <a:schemeClr val="bg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QUESTIONS ANSWERED BY CORTANA</a:t>
              </a:r>
            </a:p>
          </p:txBody>
        </p:sp>
      </p:grpSp>
      <p:grpSp>
        <p:nvGrpSpPr>
          <p:cNvPr id="9" name="Group 8"/>
          <p:cNvGrpSpPr/>
          <p:nvPr/>
        </p:nvGrpSpPr>
        <p:grpSpPr>
          <a:xfrm>
            <a:off x="573221" y="2895084"/>
            <a:ext cx="3614318" cy="2431048"/>
            <a:chOff x="573221" y="3894542"/>
            <a:chExt cx="3614318" cy="2431048"/>
          </a:xfrm>
        </p:grpSpPr>
        <p:sp>
          <p:nvSpPr>
            <p:cNvPr id="25" name="Rectangle 24"/>
            <p:cNvSpPr/>
            <p:nvPr/>
          </p:nvSpPr>
          <p:spPr bwMode="auto">
            <a:xfrm>
              <a:off x="573221" y="3894542"/>
              <a:ext cx="3614318" cy="243104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 name="TextBox 23"/>
            <p:cNvSpPr txBox="1"/>
            <p:nvPr/>
          </p:nvSpPr>
          <p:spPr>
            <a:xfrm>
              <a:off x="607054" y="4058387"/>
              <a:ext cx="3494764" cy="1484452"/>
            </a:xfrm>
            <a:prstGeom prst="rect">
              <a:avLst/>
            </a:prstGeom>
            <a:noFill/>
          </p:spPr>
          <p:txBody>
            <a:bodyPr wrap="square" lIns="179259" tIns="143407" rIns="179259" bIns="143407"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4310" b="0" i="0" u="none" strike="noStrike" kern="0" cap="none" spc="-294"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&gt;</a:t>
              </a:r>
              <a:r>
                <a:rPr kumimoji="0" lang="en-US" sz="8627" b="0" i="0" u="none" strike="noStrike" kern="0" cap="none" spc="-294"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500</a:t>
              </a:r>
              <a:endParaRPr kumimoji="0" lang="en-US" sz="3921" b="0" i="0" u="none" strike="noStrike" kern="0" cap="none" spc="0" normalizeH="0" baseline="0" noProof="0" dirty="0">
                <a:ln>
                  <a:noFill/>
                </a:ln>
                <a:solidFill>
                  <a:srgbClr val="00BCF2"/>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18" name="Rectangle 17"/>
            <p:cNvSpPr/>
            <p:nvPr/>
          </p:nvSpPr>
          <p:spPr>
            <a:xfrm>
              <a:off x="893052" y="5694401"/>
              <a:ext cx="2922768" cy="472437"/>
            </a:xfrm>
            <a:prstGeom prst="rect">
              <a:avLst/>
            </a:prstGeom>
          </p:spPr>
          <p:txBody>
            <a:bodyPr wrap="square">
              <a:spAutoFit/>
            </a:bodyPr>
            <a:lstStyle/>
            <a:p>
              <a:pPr marL="0" marR="0" lvl="0" indent="0" algn="ctr" defTabSz="914367" eaLnBrk="1" fontAlgn="auto" latinLnBrk="0" hangingPunct="1">
                <a:lnSpc>
                  <a:spcPct val="90000"/>
                </a:lnSpc>
                <a:spcBef>
                  <a:spcPts val="0"/>
                </a:spcBef>
                <a:spcAft>
                  <a:spcPts val="1176"/>
                </a:spcAft>
                <a:buClrTx/>
                <a:buSzTx/>
                <a:buFontTx/>
                <a:buNone/>
                <a:tabLst/>
                <a:defRPr/>
              </a:pPr>
              <a:r>
                <a:rPr kumimoji="0" lang="en-US" sz="1372" b="0" i="0" u="none" strike="noStrike" kern="0" cap="none" spc="0" normalizeH="0" baseline="0" noProof="0" dirty="0">
                  <a:ln>
                    <a:noFill/>
                  </a:ln>
                  <a:solidFill>
                    <a:schemeClr val="bg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NEW DEVICES DESIGNED FOR WINDOWS 10 </a:t>
              </a:r>
            </a:p>
          </p:txBody>
        </p:sp>
      </p:grpSp>
      <p:grpSp>
        <p:nvGrpSpPr>
          <p:cNvPr id="10" name="Group 9"/>
          <p:cNvGrpSpPr/>
          <p:nvPr/>
        </p:nvGrpSpPr>
        <p:grpSpPr>
          <a:xfrm>
            <a:off x="4207672" y="2895084"/>
            <a:ext cx="3797383" cy="2431048"/>
            <a:chOff x="4207672" y="3894542"/>
            <a:chExt cx="3797383" cy="2431048"/>
          </a:xfrm>
        </p:grpSpPr>
        <p:sp>
          <p:nvSpPr>
            <p:cNvPr id="26" name="Rectangle 25"/>
            <p:cNvSpPr/>
            <p:nvPr/>
          </p:nvSpPr>
          <p:spPr bwMode="auto">
            <a:xfrm>
              <a:off x="4271035" y="3894542"/>
              <a:ext cx="3614318" cy="243104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TextBox 21"/>
            <p:cNvSpPr txBox="1"/>
            <p:nvPr/>
          </p:nvSpPr>
          <p:spPr>
            <a:xfrm>
              <a:off x="4207672" y="4058387"/>
              <a:ext cx="3797383" cy="1484452"/>
            </a:xfrm>
            <a:prstGeom prst="rect">
              <a:avLst/>
            </a:prstGeom>
            <a:noFill/>
          </p:spPr>
          <p:txBody>
            <a:bodyPr wrap="square" lIns="179259" tIns="143407" rIns="179259" bIns="143407"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4313" b="0" i="0" u="none" strike="noStrike" kern="0" cap="none" spc="-294"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dobe Gothic Std B" panose="020B0800000000000000" pitchFamily="34" charset="-128"/>
                  <a:cs typeface="Segoe UI Semibold" panose="020B0702040204020203" pitchFamily="34" charset="0"/>
                </a:rPr>
                <a:t>&gt;</a:t>
              </a:r>
              <a:r>
                <a:rPr kumimoji="0" lang="en-US" sz="8627" b="0" i="0" u="none" strike="noStrike" kern="0" cap="none" spc="-294"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9</a:t>
              </a:r>
              <a:r>
                <a:rPr kumimoji="0" lang="en-US" sz="3529" b="0" i="0" u="none" strike="noStrike" kern="0" cap="none" spc="0" normalizeH="0" baseline="0" noProof="0" dirty="0">
                  <a:ln>
                    <a:noFill/>
                  </a:ln>
                  <a:solidFill>
                    <a:srgbClr val="00BCF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Billion</a:t>
              </a:r>
            </a:p>
          </p:txBody>
        </p:sp>
        <p:sp>
          <p:nvSpPr>
            <p:cNvPr id="3" name="Rectangle 2"/>
            <p:cNvSpPr/>
            <p:nvPr/>
          </p:nvSpPr>
          <p:spPr>
            <a:xfrm>
              <a:off x="4713283" y="5694402"/>
              <a:ext cx="2765054" cy="480131"/>
            </a:xfrm>
            <a:prstGeom prst="rect">
              <a:avLst/>
            </a:prstGeom>
          </p:spPr>
          <p:txBody>
            <a:bodyPr wrap="square">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HOURS OF GAMEPLAY LOGGED SINCE LAUNCH</a:t>
              </a:r>
            </a:p>
          </p:txBody>
        </p:sp>
      </p:grpSp>
      <p:grpSp>
        <p:nvGrpSpPr>
          <p:cNvPr id="11" name="Group 10"/>
          <p:cNvGrpSpPr/>
          <p:nvPr/>
        </p:nvGrpSpPr>
        <p:grpSpPr>
          <a:xfrm>
            <a:off x="7968849" y="2895084"/>
            <a:ext cx="3614318" cy="2431048"/>
            <a:chOff x="7968849" y="3894542"/>
            <a:chExt cx="3614318" cy="2431048"/>
          </a:xfrm>
        </p:grpSpPr>
        <p:sp>
          <p:nvSpPr>
            <p:cNvPr id="29" name="Rectangle 28"/>
            <p:cNvSpPr/>
            <p:nvPr/>
          </p:nvSpPr>
          <p:spPr bwMode="auto">
            <a:xfrm>
              <a:off x="7968849" y="3894542"/>
              <a:ext cx="3614318" cy="243104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TextBox 26"/>
            <p:cNvSpPr txBox="1"/>
            <p:nvPr/>
          </p:nvSpPr>
          <p:spPr>
            <a:xfrm>
              <a:off x="8070235" y="4058387"/>
              <a:ext cx="3371149" cy="1484452"/>
            </a:xfrm>
            <a:prstGeom prst="rect">
              <a:avLst/>
            </a:prstGeom>
            <a:noFill/>
          </p:spPr>
          <p:txBody>
            <a:bodyPr wrap="square" lIns="179259" tIns="143407" rIns="179259" bIns="143407"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4310" b="0" i="0" u="none" strike="noStrike" kern="0" cap="none" spc="-206"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&gt;</a:t>
              </a:r>
              <a:r>
                <a:rPr kumimoji="0" lang="en-US" sz="8627" b="0" i="0" u="none" strike="noStrike" kern="0" cap="none" spc="-206"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5</a:t>
              </a:r>
              <a:r>
                <a:rPr kumimoji="0" lang="en-US" sz="3530" b="0" i="0" u="none" strike="noStrike" kern="0" cap="none" spc="-206" normalizeH="0" baseline="0" noProof="0" dirty="0">
                  <a:ln>
                    <a:noFill/>
                  </a:ln>
                  <a:solidFill>
                    <a:srgbClr val="00BCF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Billion</a:t>
              </a:r>
              <a:endParaRPr kumimoji="0" lang="en-US" sz="3530" b="0" i="0" u="none" strike="noStrike" kern="0" cap="none" spc="0" normalizeH="0" baseline="0" noProof="0" dirty="0">
                <a:ln>
                  <a:noFill/>
                </a:ln>
                <a:solidFill>
                  <a:srgbClr val="00BCF2"/>
                </a:solidFill>
                <a:effectLst/>
                <a:uLnTx/>
                <a:uFillTx/>
                <a:latin typeface="Segoe UI Semilight"/>
                <a:ea typeface="MS PGothic" panose="020B0600070205080204" pitchFamily="34" charset="-128"/>
                <a:cs typeface="Segoe UI Semibold" panose="020B0702040204020203" pitchFamily="34" charset="0"/>
              </a:endParaRPr>
            </a:p>
          </p:txBody>
        </p:sp>
        <p:sp>
          <p:nvSpPr>
            <p:cNvPr id="20" name="Rectangle 19"/>
            <p:cNvSpPr/>
            <p:nvPr/>
          </p:nvSpPr>
          <p:spPr>
            <a:xfrm>
              <a:off x="8483774" y="5694401"/>
              <a:ext cx="2765054" cy="282385"/>
            </a:xfrm>
            <a:prstGeom prst="rect">
              <a:avLst/>
            </a:prstGeom>
          </p:spPr>
          <p:txBody>
            <a:bodyPr wrap="square">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solidFill>
                    <a:schemeClr val="bg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STORE VISITS</a:t>
              </a:r>
            </a:p>
          </p:txBody>
        </p:sp>
      </p:grpSp>
      <p:grpSp>
        <p:nvGrpSpPr>
          <p:cNvPr id="7" name="Group 6"/>
          <p:cNvGrpSpPr/>
          <p:nvPr/>
        </p:nvGrpSpPr>
        <p:grpSpPr>
          <a:xfrm>
            <a:off x="4271035" y="387692"/>
            <a:ext cx="3614318" cy="2431048"/>
            <a:chOff x="4271035" y="1387150"/>
            <a:chExt cx="3614318" cy="2431048"/>
          </a:xfrm>
        </p:grpSpPr>
        <p:sp>
          <p:nvSpPr>
            <p:cNvPr id="21" name="Rectangle 20"/>
            <p:cNvSpPr/>
            <p:nvPr/>
          </p:nvSpPr>
          <p:spPr bwMode="auto">
            <a:xfrm>
              <a:off x="4271035" y="1387150"/>
              <a:ext cx="3614318" cy="243104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TextBox 18"/>
            <p:cNvSpPr txBox="1"/>
            <p:nvPr/>
          </p:nvSpPr>
          <p:spPr>
            <a:xfrm>
              <a:off x="4367301" y="1539196"/>
              <a:ext cx="3494764" cy="1484494"/>
            </a:xfrm>
            <a:prstGeom prst="rect">
              <a:avLst/>
            </a:prstGeom>
            <a:noFill/>
          </p:spPr>
          <p:txBody>
            <a:bodyPr wrap="square" lIns="179259" tIns="143407" rIns="179259" bIns="143407"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4313" b="0" i="0" u="none" strike="noStrike" kern="0" cap="none" spc="-147"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dobe Gothic Std B" panose="020B0800000000000000" pitchFamily="34" charset="-128"/>
                  <a:cs typeface="Segoe UI Semibold" panose="020B0702040204020203" pitchFamily="34" charset="0"/>
                </a:rPr>
                <a:t>&gt;</a:t>
              </a:r>
              <a:r>
                <a:rPr kumimoji="0" lang="en-US" sz="8627" b="0" i="0" u="none" strike="noStrike" kern="0" cap="none" spc="-147"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75</a:t>
              </a:r>
              <a:r>
                <a:rPr kumimoji="0" lang="en-US" sz="3529" b="0" i="0" u="none" strike="noStrike" kern="0" cap="none" spc="0" normalizeH="0" baseline="0" noProof="0" dirty="0">
                  <a:ln>
                    <a:noFill/>
                  </a:ln>
                  <a:solidFill>
                    <a:srgbClr val="00BCF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Billion</a:t>
              </a:r>
              <a:endParaRPr kumimoji="0" lang="en-US" sz="1961" b="0" i="0" u="none" strike="noStrike" kern="0" cap="none" spc="0" normalizeH="0" baseline="0" noProof="0" dirty="0">
                <a:ln>
                  <a:noFill/>
                </a:ln>
                <a:solidFill>
                  <a:srgbClr val="00BCF2"/>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30" name="Rectangle 29"/>
            <p:cNvSpPr/>
            <p:nvPr/>
          </p:nvSpPr>
          <p:spPr>
            <a:xfrm>
              <a:off x="4577046" y="3121306"/>
              <a:ext cx="3068931" cy="526683"/>
            </a:xfrm>
            <a:prstGeom prst="rect">
              <a:avLst/>
            </a:prstGeom>
          </p:spPr>
          <p:txBody>
            <a:bodyPr wrap="square">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HOURS SPENT ON WINDOWS 10</a:t>
              </a:r>
            </a:p>
          </p:txBody>
        </p:sp>
      </p:grpSp>
      <p:grpSp>
        <p:nvGrpSpPr>
          <p:cNvPr id="31" name="Group 30"/>
          <p:cNvGrpSpPr/>
          <p:nvPr/>
        </p:nvGrpSpPr>
        <p:grpSpPr>
          <a:xfrm>
            <a:off x="5684520" y="5568696"/>
            <a:ext cx="822960" cy="822960"/>
            <a:chOff x="8284228" y="2270089"/>
            <a:chExt cx="1808537" cy="1808537"/>
          </a:xfrm>
        </p:grpSpPr>
        <p:sp>
          <p:nvSpPr>
            <p:cNvPr id="32" name="Oval 31"/>
            <p:cNvSpPr/>
            <p:nvPr/>
          </p:nvSpPr>
          <p:spPr bwMode="auto">
            <a:xfrm>
              <a:off x="8284228" y="2270089"/>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marL="0" marR="0" lvl="0" indent="0" algn="ctr" defTabSz="685647" eaLnBrk="1" fontAlgn="base" latinLnBrk="0" hangingPunct="1">
                <a:lnSpc>
                  <a:spcPct val="100000"/>
                </a:lnSpc>
                <a:spcBef>
                  <a:spcPct val="0"/>
                </a:spcBef>
                <a:spcAft>
                  <a:spcPct val="0"/>
                </a:spcAft>
                <a:buClrTx/>
                <a:buSzTx/>
                <a:buFontTx/>
                <a:buNone/>
                <a:tabLst/>
                <a:defRPr/>
              </a:pPr>
              <a:endPar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33" name="Picture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7868" y="2863729"/>
              <a:ext cx="621256" cy="621256"/>
            </a:xfrm>
            <a:prstGeom prst="rect">
              <a:avLst/>
            </a:prstGeom>
          </p:spPr>
        </p:pic>
      </p:grpSp>
    </p:spTree>
    <p:extLst>
      <p:ext uri="{BB962C8B-B14F-4D97-AF65-F5344CB8AC3E}">
        <p14:creationId xmlns:p14="http://schemas.microsoft.com/office/powerpoint/2010/main" val="3665646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12431" y="4047411"/>
            <a:ext cx="11567138" cy="279111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47" normalizeH="0" baseline="0" noProof="0" dirty="0">
                <a:ln w="3175">
                  <a:noFill/>
                </a:ln>
                <a:solidFill>
                  <a:schemeClr val="tx2"/>
                </a:solidFill>
                <a:effectLst/>
                <a:uLnTx/>
                <a:uFillTx/>
                <a:latin typeface="+mj-lt"/>
                <a:ea typeface="+mn-ea"/>
                <a:cs typeface="Segoe UI" pitchFamily="34" charset="0"/>
              </a:rPr>
              <a:t>Windows</a:t>
            </a:r>
            <a:r>
              <a:rPr kumimoji="0" lang="en-US" sz="5294" b="0" i="0" u="none" strike="noStrike" kern="1200" cap="none" spc="-147" normalizeH="0" baseline="0" noProof="0" dirty="0">
                <a:ln w="3175">
                  <a:noFill/>
                </a:ln>
                <a:solidFill>
                  <a:schemeClr val="accent5"/>
                </a:solidFill>
                <a:effectLst/>
                <a:uLnTx/>
                <a:uFillTx/>
                <a:latin typeface="+mj-lt"/>
                <a:ea typeface="+mn-ea"/>
                <a:cs typeface="Segoe UI" pitchFamily="34" charset="0"/>
              </a:rPr>
              <a:t>, </a:t>
            </a:r>
            <a:r>
              <a:rPr kumimoji="0" lang="en-US" sz="5294" b="0" i="0" u="none" strike="noStrike" kern="1200" cap="none" spc="-147" normalizeH="0" baseline="0" noProof="0" dirty="0">
                <a:ln w="3175">
                  <a:noFill/>
                </a:ln>
                <a:solidFill>
                  <a:srgbClr val="F25022"/>
                </a:solidFill>
                <a:effectLst/>
                <a:uLnTx/>
                <a:uFillTx/>
                <a:latin typeface="+mj-lt"/>
                <a:ea typeface="+mn-ea"/>
                <a:cs typeface="Segoe UI" pitchFamily="34" charset="0"/>
              </a:rPr>
              <a:t>Office</a:t>
            </a:r>
            <a:r>
              <a:rPr kumimoji="0" lang="en-US" sz="5294" b="0" i="0" u="none" strike="noStrike" kern="1200" cap="none" spc="-147" normalizeH="0" baseline="0" noProof="0" dirty="0">
                <a:ln w="3175">
                  <a:noFill/>
                </a:ln>
                <a:solidFill>
                  <a:schemeClr val="accent5"/>
                </a:solidFill>
                <a:effectLst/>
                <a:uLnTx/>
                <a:uFillTx/>
                <a:latin typeface="+mj-lt"/>
                <a:ea typeface="+mn-ea"/>
                <a:cs typeface="Segoe UI" pitchFamily="34" charset="0"/>
              </a:rPr>
              <a:t>, and </a:t>
            </a:r>
            <a:r>
              <a:rPr kumimoji="0" lang="en-US" sz="5294" b="0" i="0" u="none" strike="noStrike" kern="1200" cap="none" spc="-147" normalizeH="0" baseline="0" noProof="0" dirty="0">
                <a:ln w="3175">
                  <a:noFill/>
                </a:ln>
                <a:solidFill>
                  <a:schemeClr val="accent3"/>
                </a:solidFill>
                <a:effectLst/>
                <a:uLnTx/>
                <a:uFillTx/>
                <a:latin typeface="+mj-lt"/>
                <a:ea typeface="+mn-ea"/>
                <a:cs typeface="Segoe UI" pitchFamily="34" charset="0"/>
              </a:rPr>
              <a:t>Azure</a:t>
            </a:r>
            <a:r>
              <a:rPr kumimoji="0" lang="en-US" sz="5294" b="0" i="0" u="none" strike="noStrike" kern="1200" cap="none" spc="-147" normalizeH="0" baseline="0" noProof="0" dirty="0">
                <a:ln w="3175">
                  <a:noFill/>
                </a:ln>
                <a:solidFill>
                  <a:schemeClr val="accent5"/>
                </a:solidFill>
                <a:effectLst/>
                <a:uLnTx/>
                <a:uFillTx/>
                <a:latin typeface="+mj-lt"/>
                <a:ea typeface="+mn-ea"/>
                <a:cs typeface="Segoe UI" pitchFamily="34" charset="0"/>
              </a:rPr>
              <a:t> together offer a </a:t>
            </a:r>
            <a:r>
              <a:rPr kumimoji="0" lang="en-US" sz="5294" b="1" i="0" u="none" strike="noStrike" kern="1200" cap="none" spc="-147" normalizeH="0" baseline="0" noProof="0" dirty="0">
                <a:ln w="3175">
                  <a:noFill/>
                </a:ln>
                <a:solidFill>
                  <a:schemeClr val="accent6"/>
                </a:solidFill>
                <a:effectLst/>
                <a:uLnTx/>
                <a:uFillTx/>
                <a:latin typeface="+mn-lt"/>
                <a:ea typeface="+mn-ea"/>
                <a:cs typeface="Segoe UI" pitchFamily="34" charset="0"/>
              </a:rPr>
              <a:t>full end-to-end device + intelligent cloud platform</a:t>
            </a:r>
            <a:endParaRPr kumimoji="0" lang="en-US" sz="5294" b="1" i="0" u="none" strike="noStrike" kern="1200" cap="none" spc="-147" normalizeH="0" baseline="0" noProof="0" dirty="0">
              <a:ln w="3175">
                <a:noFill/>
              </a:ln>
              <a:noFill/>
              <a:effectLst/>
              <a:uLnTx/>
              <a:uFillTx/>
              <a:latin typeface="+mn-lt"/>
              <a:ea typeface="+mn-ea"/>
              <a:cs typeface="Segoe UI" pitchFamily="34" charset="0"/>
            </a:endParaRPr>
          </a:p>
        </p:txBody>
      </p:sp>
      <p:grpSp>
        <p:nvGrpSpPr>
          <p:cNvPr id="18" name="Group 17"/>
          <p:cNvGrpSpPr/>
          <p:nvPr/>
        </p:nvGrpSpPr>
        <p:grpSpPr>
          <a:xfrm>
            <a:off x="1921860" y="334794"/>
            <a:ext cx="2123751" cy="3180909"/>
            <a:chOff x="1921860" y="2403093"/>
            <a:chExt cx="2123751" cy="3180909"/>
          </a:xfrm>
        </p:grpSpPr>
        <p:sp>
          <p:nvSpPr>
            <p:cNvPr id="34" name="TextBox 33"/>
            <p:cNvSpPr txBox="1"/>
            <p:nvPr/>
          </p:nvSpPr>
          <p:spPr>
            <a:xfrm>
              <a:off x="1921860" y="4369563"/>
              <a:ext cx="2123751" cy="1214439"/>
            </a:xfrm>
            <a:prstGeom prst="rect">
              <a:avLst/>
            </a:prstGeom>
            <a:noFill/>
          </p:spPr>
          <p:txBody>
            <a:bodyPr wrap="square" lIns="134464" tIns="107571" rIns="134464" bIns="107571" rtlCol="0">
              <a:spAutoFit/>
            </a:bodyPr>
            <a:lstStyle/>
            <a:p>
              <a:pPr marL="0" marR="0" lvl="0" indent="0" algn="ctr" defTabSz="685845" eaLnBrk="1" fontAlgn="auto" latinLnBrk="0" hangingPunct="1">
                <a:lnSpc>
                  <a:spcPct val="90000"/>
                </a:lnSpc>
                <a:spcBef>
                  <a:spcPts val="0"/>
                </a:spcBef>
                <a:spcAft>
                  <a:spcPts val="441"/>
                </a:spcAft>
                <a:buClrTx/>
                <a:buSzTx/>
                <a:buFontTx/>
                <a:buNone/>
                <a:tabLst/>
                <a:defRPr/>
              </a:pPr>
              <a:r>
                <a:rPr kumimoji="0" lang="en-US" sz="2400" b="0" i="0" u="none" strike="noStrike" kern="0" cap="none" spc="-22" normalizeH="0" baseline="0" noProof="0" dirty="0">
                  <a:ln>
                    <a:noFill/>
                  </a:ln>
                  <a:gradFill>
                    <a:gsLst>
                      <a:gs pos="38000">
                        <a:srgbClr val="ECECEC">
                          <a:lumMod val="25000"/>
                        </a:srgbClr>
                      </a:gs>
                      <a:gs pos="51000">
                        <a:srgbClr val="ECECEC">
                          <a:lumMod val="25000"/>
                        </a:srgbClr>
                      </a:gs>
                    </a:gsLst>
                    <a:lin ang="5400000" scaled="1"/>
                  </a:gradFill>
                  <a:effectLst/>
                  <a:uLnTx/>
                  <a:uFillTx/>
                  <a:latin typeface="Segoe UI Semibold" panose="020B0702040204020203" pitchFamily="34" charset="0"/>
                  <a:cs typeface="Segoe UI Semibold" panose="020B0702040204020203" pitchFamily="34" charset="0"/>
                </a:rPr>
                <a:t>Build the</a:t>
              </a:r>
              <a:br>
                <a:rPr kumimoji="0" lang="en-US" sz="2400" b="0" i="0" u="none" strike="noStrike" kern="0" cap="none" spc="-22" normalizeH="0" baseline="0" noProof="0" dirty="0">
                  <a:ln>
                    <a:noFill/>
                  </a:ln>
                  <a:gradFill>
                    <a:gsLst>
                      <a:gs pos="38000">
                        <a:srgbClr val="ECECEC">
                          <a:lumMod val="25000"/>
                        </a:srgbClr>
                      </a:gs>
                      <a:gs pos="51000">
                        <a:srgbClr val="ECECEC">
                          <a:lumMod val="25000"/>
                        </a:srgbClr>
                      </a:gs>
                    </a:gsLst>
                    <a:lin ang="5400000" scaled="1"/>
                  </a:gradFill>
                  <a:effectLst/>
                  <a:uLnTx/>
                  <a:uFillTx/>
                  <a:latin typeface="Segoe UI Semibold" panose="020B0702040204020203" pitchFamily="34" charset="0"/>
                  <a:cs typeface="Segoe UI Semibold" panose="020B0702040204020203" pitchFamily="34" charset="0"/>
                </a:rPr>
              </a:br>
              <a:r>
                <a:rPr kumimoji="0" lang="en-US" sz="2400" b="0" i="0" u="none" strike="noStrike" kern="0" cap="none" spc="-22" normalizeH="0" baseline="0" noProof="0" dirty="0">
                  <a:ln>
                    <a:noFill/>
                  </a:ln>
                  <a:gradFill>
                    <a:gsLst>
                      <a:gs pos="38000">
                        <a:srgbClr val="ECECEC">
                          <a:lumMod val="25000"/>
                        </a:srgbClr>
                      </a:gs>
                      <a:gs pos="51000">
                        <a:srgbClr val="ECECEC">
                          <a:lumMod val="25000"/>
                        </a:srgbClr>
                      </a:gs>
                    </a:gsLst>
                    <a:lin ang="5400000" scaled="1"/>
                  </a:gradFill>
                  <a:effectLst/>
                  <a:uLnTx/>
                  <a:uFillTx/>
                  <a:latin typeface="Segoe UI Semibold" panose="020B0702040204020203" pitchFamily="34" charset="0"/>
                  <a:cs typeface="Segoe UI Semibold" panose="020B0702040204020203" pitchFamily="34" charset="0"/>
                </a:rPr>
                <a:t>intelligent cloud </a:t>
              </a:r>
            </a:p>
          </p:txBody>
        </p:sp>
        <p:grpSp>
          <p:nvGrpSpPr>
            <p:cNvPr id="35" name="Group 34"/>
            <p:cNvGrpSpPr/>
            <p:nvPr/>
          </p:nvGrpSpPr>
          <p:grpSpPr>
            <a:xfrm>
              <a:off x="2036798" y="2403093"/>
              <a:ext cx="1808537" cy="1808537"/>
              <a:chOff x="2036798" y="2270089"/>
              <a:chExt cx="1808537" cy="1808537"/>
            </a:xfrm>
          </p:grpSpPr>
          <p:sp>
            <p:nvSpPr>
              <p:cNvPr id="36" name="Oval 35"/>
              <p:cNvSpPr/>
              <p:nvPr/>
            </p:nvSpPr>
            <p:spPr bwMode="auto">
              <a:xfrm>
                <a:off x="2036798" y="2270089"/>
                <a:ext cx="1808537" cy="1808537"/>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marL="0" marR="0" lvl="0" indent="0" algn="ctr" defTabSz="685647" eaLnBrk="1" fontAlgn="base" latinLnBrk="0" hangingPunct="1">
                  <a:lnSpc>
                    <a:spcPct val="100000"/>
                  </a:lnSpc>
                  <a:spcBef>
                    <a:spcPct val="0"/>
                  </a:spcBef>
                  <a:spcAft>
                    <a:spcPct val="0"/>
                  </a:spcAft>
                  <a:buClrTx/>
                  <a:buSzTx/>
                  <a:buFontTx/>
                  <a:buNone/>
                  <a:tabLst/>
                  <a:defRPr/>
                </a:pPr>
                <a:endPar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13075" y="2907535"/>
                <a:ext cx="855983" cy="498260"/>
              </a:xfrm>
              <a:prstGeom prst="rect">
                <a:avLst/>
              </a:prstGeom>
            </p:spPr>
          </p:pic>
        </p:grpSp>
      </p:grpSp>
      <p:grpSp>
        <p:nvGrpSpPr>
          <p:cNvPr id="38" name="Group 37"/>
          <p:cNvGrpSpPr/>
          <p:nvPr/>
        </p:nvGrpSpPr>
        <p:grpSpPr>
          <a:xfrm>
            <a:off x="4709119" y="334794"/>
            <a:ext cx="2773763" cy="3513308"/>
            <a:chOff x="4709119" y="2403093"/>
            <a:chExt cx="2773763" cy="3513308"/>
          </a:xfrm>
        </p:grpSpPr>
        <p:sp>
          <p:nvSpPr>
            <p:cNvPr id="39" name="TextBox 38"/>
            <p:cNvSpPr txBox="1"/>
            <p:nvPr/>
          </p:nvSpPr>
          <p:spPr>
            <a:xfrm>
              <a:off x="4709119" y="4369563"/>
              <a:ext cx="2773763" cy="1546838"/>
            </a:xfrm>
            <a:prstGeom prst="rect">
              <a:avLst/>
            </a:prstGeom>
            <a:noFill/>
          </p:spPr>
          <p:txBody>
            <a:bodyPr wrap="square" lIns="134464" tIns="107571" rIns="134464" bIns="107571" rtlCol="0">
              <a:spAutoFit/>
            </a:bodyPr>
            <a:lstStyle/>
            <a:p>
              <a:pPr marL="0" marR="0" lvl="0" indent="0" algn="ctr" defTabSz="685845" eaLnBrk="1" fontAlgn="auto" latinLnBrk="0" hangingPunct="1">
                <a:lnSpc>
                  <a:spcPct val="90000"/>
                </a:lnSpc>
                <a:spcBef>
                  <a:spcPts val="0"/>
                </a:spcBef>
                <a:spcAft>
                  <a:spcPts val="441"/>
                </a:spcAft>
                <a:buClrTx/>
                <a:buSzTx/>
                <a:buFontTx/>
                <a:buNone/>
                <a:tabLst/>
                <a:defRPr/>
              </a:pPr>
              <a:r>
                <a:rPr kumimoji="0" lang="en-US" sz="2400" b="0" i="0" u="none" strike="noStrike" kern="0" cap="none" spc="-22" normalizeH="0" baseline="0" noProof="0" dirty="0">
                  <a:ln>
                    <a:noFill/>
                  </a:ln>
                  <a:gradFill>
                    <a:gsLst>
                      <a:gs pos="38000">
                        <a:srgbClr val="ECECEC">
                          <a:lumMod val="25000"/>
                        </a:srgbClr>
                      </a:gs>
                      <a:gs pos="51000">
                        <a:srgbClr val="ECECEC">
                          <a:lumMod val="25000"/>
                        </a:srgbClr>
                      </a:gs>
                    </a:gsLst>
                    <a:lin ang="5400000" scaled="1"/>
                  </a:gradFill>
                  <a:effectLst/>
                  <a:uLnTx/>
                  <a:uFillTx/>
                  <a:latin typeface="Segoe UI Semibold" panose="020B0702040204020203" pitchFamily="34" charset="0"/>
                  <a:cs typeface="Segoe UI Semibold" panose="020B0702040204020203" pitchFamily="34" charset="0"/>
                </a:rPr>
                <a:t>Reinvent productivity</a:t>
              </a:r>
              <a:br>
                <a:rPr kumimoji="0" lang="en-US" sz="2400" b="0" i="0" u="none" strike="noStrike" kern="0" cap="none" spc="-22" normalizeH="0" baseline="0" noProof="0" dirty="0">
                  <a:ln>
                    <a:noFill/>
                  </a:ln>
                  <a:gradFill>
                    <a:gsLst>
                      <a:gs pos="38000">
                        <a:srgbClr val="ECECEC">
                          <a:lumMod val="25000"/>
                        </a:srgbClr>
                      </a:gs>
                      <a:gs pos="51000">
                        <a:srgbClr val="ECECEC">
                          <a:lumMod val="25000"/>
                        </a:srgbClr>
                      </a:gs>
                    </a:gsLst>
                    <a:lin ang="5400000" scaled="1"/>
                  </a:gradFill>
                  <a:effectLst/>
                  <a:uLnTx/>
                  <a:uFillTx/>
                  <a:latin typeface="Segoe UI Semibold" panose="020B0702040204020203" pitchFamily="34" charset="0"/>
                  <a:cs typeface="Segoe UI Semibold" panose="020B0702040204020203" pitchFamily="34" charset="0"/>
                </a:rPr>
              </a:br>
              <a:r>
                <a:rPr kumimoji="0" lang="en-US" sz="2400" b="0" i="0" u="none" strike="noStrike" kern="0" cap="none" spc="-22" normalizeH="0" baseline="0" noProof="0" dirty="0">
                  <a:ln>
                    <a:noFill/>
                  </a:ln>
                  <a:gradFill>
                    <a:gsLst>
                      <a:gs pos="38000">
                        <a:srgbClr val="ECECEC">
                          <a:lumMod val="25000"/>
                        </a:srgbClr>
                      </a:gs>
                      <a:gs pos="51000">
                        <a:srgbClr val="ECECEC">
                          <a:lumMod val="25000"/>
                        </a:srgbClr>
                      </a:gs>
                    </a:gsLst>
                    <a:lin ang="5400000" scaled="1"/>
                  </a:gradFill>
                  <a:effectLst/>
                  <a:uLnTx/>
                  <a:uFillTx/>
                  <a:latin typeface="Segoe UI Semibold" panose="020B0702040204020203" pitchFamily="34" charset="0"/>
                  <a:cs typeface="Segoe UI Semibold" panose="020B0702040204020203" pitchFamily="34" charset="0"/>
                </a:rPr>
                <a:t>&amp; business process</a:t>
              </a:r>
            </a:p>
          </p:txBody>
        </p:sp>
        <p:grpSp>
          <p:nvGrpSpPr>
            <p:cNvPr id="40" name="Group 39"/>
            <p:cNvGrpSpPr/>
            <p:nvPr/>
          </p:nvGrpSpPr>
          <p:grpSpPr>
            <a:xfrm>
              <a:off x="5160513" y="2403093"/>
              <a:ext cx="1808537" cy="1808537"/>
              <a:chOff x="5089252" y="2270089"/>
              <a:chExt cx="1808537" cy="1808537"/>
            </a:xfrm>
          </p:grpSpPr>
          <p:sp>
            <p:nvSpPr>
              <p:cNvPr id="41" name="Oval 40"/>
              <p:cNvSpPr/>
              <p:nvPr/>
            </p:nvSpPr>
            <p:spPr bwMode="auto">
              <a:xfrm>
                <a:off x="5089252" y="2270089"/>
                <a:ext cx="1808537" cy="1808537"/>
              </a:xfrm>
              <a:prstGeom prst="ellipse">
                <a:avLst/>
              </a:prstGeom>
              <a:solidFill>
                <a:srgbClr val="F2502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marL="0" marR="0" lvl="0" indent="0" algn="ctr" defTabSz="685647" eaLnBrk="1" fontAlgn="base" latinLnBrk="0" hangingPunct="1">
                  <a:lnSpc>
                    <a:spcPct val="100000"/>
                  </a:lnSpc>
                  <a:spcBef>
                    <a:spcPct val="0"/>
                  </a:spcBef>
                  <a:spcAft>
                    <a:spcPct val="0"/>
                  </a:spcAft>
                  <a:buClrTx/>
                  <a:buSzTx/>
                  <a:buFontTx/>
                  <a:buNone/>
                  <a:tabLst/>
                  <a:defRPr/>
                </a:pPr>
                <a:endPar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5854" y="2856804"/>
                <a:ext cx="649805" cy="626597"/>
              </a:xfrm>
              <a:prstGeom prst="rect">
                <a:avLst/>
              </a:prstGeom>
            </p:spPr>
          </p:pic>
        </p:grpSp>
      </p:grpSp>
      <p:grpSp>
        <p:nvGrpSpPr>
          <p:cNvPr id="43" name="Group 42"/>
          <p:cNvGrpSpPr/>
          <p:nvPr/>
        </p:nvGrpSpPr>
        <p:grpSpPr>
          <a:xfrm>
            <a:off x="7872152" y="334794"/>
            <a:ext cx="2701635" cy="3180909"/>
            <a:chOff x="7872152" y="2403093"/>
            <a:chExt cx="2701635" cy="3180909"/>
          </a:xfrm>
        </p:grpSpPr>
        <p:sp>
          <p:nvSpPr>
            <p:cNvPr id="44" name="TextBox 43"/>
            <p:cNvSpPr txBox="1"/>
            <p:nvPr/>
          </p:nvSpPr>
          <p:spPr>
            <a:xfrm>
              <a:off x="7872152" y="4369563"/>
              <a:ext cx="2701635" cy="1214439"/>
            </a:xfrm>
            <a:prstGeom prst="rect">
              <a:avLst/>
            </a:prstGeom>
            <a:noFill/>
          </p:spPr>
          <p:txBody>
            <a:bodyPr wrap="square" lIns="134464" tIns="107571" rIns="134464" bIns="107571" rtlCol="0">
              <a:spAutoFit/>
            </a:bodyPr>
            <a:lstStyle/>
            <a:p>
              <a:pPr marL="0" marR="0" lvl="0" indent="0" algn="ctr" defTabSz="685845" eaLnBrk="1" fontAlgn="auto" latinLnBrk="0" hangingPunct="1">
                <a:lnSpc>
                  <a:spcPct val="90000"/>
                </a:lnSpc>
                <a:spcBef>
                  <a:spcPts val="0"/>
                </a:spcBef>
                <a:spcAft>
                  <a:spcPts val="441"/>
                </a:spcAft>
                <a:buClrTx/>
                <a:buSzTx/>
                <a:buFontTx/>
                <a:buNone/>
                <a:tabLst/>
                <a:defRPr/>
              </a:pPr>
              <a:r>
                <a:rPr kumimoji="0" lang="en-US" sz="2400" b="0" i="0" u="none" strike="noStrike" kern="0" cap="none" spc="-22" normalizeH="0" baseline="0" noProof="0" dirty="0">
                  <a:ln>
                    <a:noFill/>
                  </a:ln>
                  <a:gradFill>
                    <a:gsLst>
                      <a:gs pos="38000">
                        <a:srgbClr val="ECECEC">
                          <a:lumMod val="25000"/>
                        </a:srgbClr>
                      </a:gs>
                      <a:gs pos="51000">
                        <a:srgbClr val="ECECEC">
                          <a:lumMod val="25000"/>
                        </a:srgbClr>
                      </a:gs>
                    </a:gsLst>
                    <a:lin ang="5400000" scaled="1"/>
                  </a:gradFill>
                  <a:effectLst/>
                  <a:uLnTx/>
                  <a:uFillTx/>
                  <a:latin typeface="Segoe UI Semibold" panose="020B0702040204020203" pitchFamily="34" charset="0"/>
                  <a:cs typeface="Segoe UI Semibold" panose="020B0702040204020203" pitchFamily="34" charset="0"/>
                </a:rPr>
                <a:t>Create more</a:t>
              </a:r>
              <a:br>
                <a:rPr kumimoji="0" lang="en-US" sz="2400" b="0" i="0" u="none" strike="noStrike" kern="0" cap="none" spc="-22" normalizeH="0" baseline="0" noProof="0" dirty="0">
                  <a:ln>
                    <a:noFill/>
                  </a:ln>
                  <a:gradFill>
                    <a:gsLst>
                      <a:gs pos="38000">
                        <a:srgbClr val="ECECEC">
                          <a:lumMod val="25000"/>
                        </a:srgbClr>
                      </a:gs>
                      <a:gs pos="51000">
                        <a:srgbClr val="ECECEC">
                          <a:lumMod val="25000"/>
                        </a:srgbClr>
                      </a:gs>
                    </a:gsLst>
                    <a:lin ang="5400000" scaled="1"/>
                  </a:gradFill>
                  <a:effectLst/>
                  <a:uLnTx/>
                  <a:uFillTx/>
                  <a:latin typeface="Segoe UI Semibold" panose="020B0702040204020203" pitchFamily="34" charset="0"/>
                  <a:cs typeface="Segoe UI Semibold" panose="020B0702040204020203" pitchFamily="34" charset="0"/>
                </a:rPr>
              </a:br>
              <a:r>
                <a:rPr kumimoji="0" lang="en-US" sz="2400" b="0" i="0" u="none" strike="noStrike" kern="0" cap="none" spc="-22" normalizeH="0" baseline="0" noProof="0" dirty="0">
                  <a:ln>
                    <a:noFill/>
                  </a:ln>
                  <a:gradFill>
                    <a:gsLst>
                      <a:gs pos="38000">
                        <a:srgbClr val="ECECEC">
                          <a:lumMod val="25000"/>
                        </a:srgbClr>
                      </a:gs>
                      <a:gs pos="51000">
                        <a:srgbClr val="ECECEC">
                          <a:lumMod val="25000"/>
                        </a:srgbClr>
                      </a:gs>
                    </a:gsLst>
                    <a:lin ang="5400000" scaled="1"/>
                  </a:gradFill>
                  <a:effectLst/>
                  <a:uLnTx/>
                  <a:uFillTx/>
                  <a:latin typeface="Segoe UI Semibold" panose="020B0702040204020203" pitchFamily="34" charset="0"/>
                  <a:cs typeface="Segoe UI Semibold" panose="020B0702040204020203" pitchFamily="34" charset="0"/>
                </a:rPr>
                <a:t>personal computing</a:t>
              </a:r>
            </a:p>
          </p:txBody>
        </p:sp>
        <p:grpSp>
          <p:nvGrpSpPr>
            <p:cNvPr id="45" name="Group 44"/>
            <p:cNvGrpSpPr/>
            <p:nvPr/>
          </p:nvGrpSpPr>
          <p:grpSpPr>
            <a:xfrm>
              <a:off x="8284228" y="2403093"/>
              <a:ext cx="1808537" cy="1808537"/>
              <a:chOff x="8284228" y="2270089"/>
              <a:chExt cx="1808537" cy="1808537"/>
            </a:xfrm>
          </p:grpSpPr>
          <p:sp>
            <p:nvSpPr>
              <p:cNvPr id="46" name="Oval 45"/>
              <p:cNvSpPr/>
              <p:nvPr/>
            </p:nvSpPr>
            <p:spPr bwMode="auto">
              <a:xfrm>
                <a:off x="8284228" y="2270089"/>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marL="0" marR="0" lvl="0" indent="0" algn="ctr" defTabSz="685647" eaLnBrk="1" fontAlgn="base" latinLnBrk="0" hangingPunct="1">
                  <a:lnSpc>
                    <a:spcPct val="100000"/>
                  </a:lnSpc>
                  <a:spcBef>
                    <a:spcPct val="0"/>
                  </a:spcBef>
                  <a:spcAft>
                    <a:spcPct val="0"/>
                  </a:spcAft>
                  <a:buClrTx/>
                  <a:buSzTx/>
                  <a:buFontTx/>
                  <a:buNone/>
                  <a:tabLst/>
                  <a:defRPr/>
                </a:pPr>
                <a:endPar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47" name="Picture 4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77868" y="2863729"/>
                <a:ext cx="621256" cy="621256"/>
              </a:xfrm>
              <a:prstGeom prst="rect">
                <a:avLst/>
              </a:prstGeom>
            </p:spPr>
          </p:pic>
        </p:grpSp>
      </p:grpSp>
    </p:spTree>
    <p:extLst>
      <p:ext uri="{BB962C8B-B14F-4D97-AF65-F5344CB8AC3E}">
        <p14:creationId xmlns:p14="http://schemas.microsoft.com/office/powerpoint/2010/main" val="4198256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703165" y="332207"/>
            <a:ext cx="2534217" cy="2304676"/>
            <a:chOff x="719694" y="738770"/>
            <a:chExt cx="2534217" cy="2304676"/>
          </a:xfrm>
        </p:grpSpPr>
        <p:grpSp>
          <p:nvGrpSpPr>
            <p:cNvPr id="283" name="Group 282"/>
            <p:cNvGrpSpPr/>
            <p:nvPr/>
          </p:nvGrpSpPr>
          <p:grpSpPr>
            <a:xfrm>
              <a:off x="1291499" y="738770"/>
              <a:ext cx="1390607" cy="1390607"/>
              <a:chOff x="3192568" y="1150756"/>
              <a:chExt cx="1390607" cy="1390607"/>
            </a:xfrm>
          </p:grpSpPr>
          <p:sp>
            <p:nvSpPr>
              <p:cNvPr id="30" name="Rectangle 29"/>
              <p:cNvSpPr/>
              <p:nvPr/>
            </p:nvSpPr>
            <p:spPr bwMode="auto">
              <a:xfrm>
                <a:off x="3192568" y="1150756"/>
                <a:ext cx="1390607" cy="13906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49" name="Freeform 13"/>
              <p:cNvSpPr>
                <a:spLocks noEditPoints="1"/>
              </p:cNvSpPr>
              <p:nvPr/>
            </p:nvSpPr>
            <p:spPr bwMode="auto">
              <a:xfrm>
                <a:off x="3467782" y="1451247"/>
                <a:ext cx="846828" cy="788518"/>
              </a:xfrm>
              <a:custGeom>
                <a:avLst/>
                <a:gdLst>
                  <a:gd name="T0" fmla="*/ 0 w 1278"/>
                  <a:gd name="T1" fmla="*/ 638 h 1190"/>
                  <a:gd name="T2" fmla="*/ 61 w 1278"/>
                  <a:gd name="T3" fmla="*/ 700 h 1190"/>
                  <a:gd name="T4" fmla="*/ 117 w 1278"/>
                  <a:gd name="T5" fmla="*/ 643 h 1190"/>
                  <a:gd name="T6" fmla="*/ 117 w 1278"/>
                  <a:gd name="T7" fmla="*/ 1190 h 1190"/>
                  <a:gd name="T8" fmla="*/ 552 w 1278"/>
                  <a:gd name="T9" fmla="*/ 1190 h 1190"/>
                  <a:gd name="T10" fmla="*/ 552 w 1278"/>
                  <a:gd name="T11" fmla="*/ 756 h 1190"/>
                  <a:gd name="T12" fmla="*/ 725 w 1278"/>
                  <a:gd name="T13" fmla="*/ 756 h 1190"/>
                  <a:gd name="T14" fmla="*/ 725 w 1278"/>
                  <a:gd name="T15" fmla="*/ 1190 h 1190"/>
                  <a:gd name="T16" fmla="*/ 1161 w 1278"/>
                  <a:gd name="T17" fmla="*/ 1190 h 1190"/>
                  <a:gd name="T18" fmla="*/ 1161 w 1278"/>
                  <a:gd name="T19" fmla="*/ 643 h 1190"/>
                  <a:gd name="T20" fmla="*/ 1217 w 1278"/>
                  <a:gd name="T21" fmla="*/ 700 h 1190"/>
                  <a:gd name="T22" fmla="*/ 1278 w 1278"/>
                  <a:gd name="T23" fmla="*/ 638 h 1190"/>
                  <a:gd name="T24" fmla="*/ 640 w 1278"/>
                  <a:gd name="T25" fmla="*/ 0 h 1190"/>
                  <a:gd name="T26" fmla="*/ 0 w 1278"/>
                  <a:gd name="T27" fmla="*/ 638 h 1190"/>
                  <a:gd name="T28" fmla="*/ 1074 w 1278"/>
                  <a:gd name="T29" fmla="*/ 1103 h 1190"/>
                  <a:gd name="T30" fmla="*/ 812 w 1278"/>
                  <a:gd name="T31" fmla="*/ 1103 h 1190"/>
                  <a:gd name="T32" fmla="*/ 812 w 1278"/>
                  <a:gd name="T33" fmla="*/ 669 h 1190"/>
                  <a:gd name="T34" fmla="*/ 465 w 1278"/>
                  <a:gd name="T35" fmla="*/ 669 h 1190"/>
                  <a:gd name="T36" fmla="*/ 465 w 1278"/>
                  <a:gd name="T37" fmla="*/ 1103 h 1190"/>
                  <a:gd name="T38" fmla="*/ 204 w 1278"/>
                  <a:gd name="T39" fmla="*/ 1103 h 1190"/>
                  <a:gd name="T40" fmla="*/ 204 w 1278"/>
                  <a:gd name="T41" fmla="*/ 556 h 1190"/>
                  <a:gd name="T42" fmla="*/ 640 w 1278"/>
                  <a:gd name="T43" fmla="*/ 122 h 1190"/>
                  <a:gd name="T44" fmla="*/ 1074 w 1278"/>
                  <a:gd name="T45" fmla="*/ 556 h 1190"/>
                  <a:gd name="T46" fmla="*/ 1074 w 1278"/>
                  <a:gd name="T47" fmla="*/ 1103 h 1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78" h="1190">
                    <a:moveTo>
                      <a:pt x="0" y="638"/>
                    </a:moveTo>
                    <a:lnTo>
                      <a:pt x="61" y="700"/>
                    </a:lnTo>
                    <a:lnTo>
                      <a:pt x="117" y="643"/>
                    </a:lnTo>
                    <a:lnTo>
                      <a:pt x="117" y="1190"/>
                    </a:lnTo>
                    <a:lnTo>
                      <a:pt x="552" y="1190"/>
                    </a:lnTo>
                    <a:lnTo>
                      <a:pt x="552" y="756"/>
                    </a:lnTo>
                    <a:lnTo>
                      <a:pt x="725" y="756"/>
                    </a:lnTo>
                    <a:lnTo>
                      <a:pt x="725" y="1190"/>
                    </a:lnTo>
                    <a:lnTo>
                      <a:pt x="1161" y="1190"/>
                    </a:lnTo>
                    <a:lnTo>
                      <a:pt x="1161" y="643"/>
                    </a:lnTo>
                    <a:lnTo>
                      <a:pt x="1217" y="700"/>
                    </a:lnTo>
                    <a:lnTo>
                      <a:pt x="1278" y="638"/>
                    </a:lnTo>
                    <a:lnTo>
                      <a:pt x="640" y="0"/>
                    </a:lnTo>
                    <a:lnTo>
                      <a:pt x="0" y="638"/>
                    </a:lnTo>
                    <a:close/>
                    <a:moveTo>
                      <a:pt x="1074" y="1103"/>
                    </a:moveTo>
                    <a:lnTo>
                      <a:pt x="812" y="1103"/>
                    </a:lnTo>
                    <a:lnTo>
                      <a:pt x="812" y="669"/>
                    </a:lnTo>
                    <a:lnTo>
                      <a:pt x="465" y="669"/>
                    </a:lnTo>
                    <a:lnTo>
                      <a:pt x="465" y="1103"/>
                    </a:lnTo>
                    <a:lnTo>
                      <a:pt x="204" y="1103"/>
                    </a:lnTo>
                    <a:lnTo>
                      <a:pt x="204" y="556"/>
                    </a:lnTo>
                    <a:lnTo>
                      <a:pt x="640" y="122"/>
                    </a:lnTo>
                    <a:lnTo>
                      <a:pt x="1074" y="556"/>
                    </a:lnTo>
                    <a:lnTo>
                      <a:pt x="1074" y="1103"/>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sp>
          <p:nvSpPr>
            <p:cNvPr id="75" name="Title 1"/>
            <p:cNvSpPr txBox="1">
              <a:spLocks/>
            </p:cNvSpPr>
            <p:nvPr/>
          </p:nvSpPr>
          <p:spPr>
            <a:xfrm>
              <a:off x="719694" y="2176590"/>
              <a:ext cx="2534217"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2000" spc="-147" dirty="0">
                  <a:solidFill>
                    <a:schemeClr val="accent5"/>
                  </a:solidFill>
                </a:rPr>
                <a:t>Home for</a:t>
              </a:r>
            </a:p>
            <a:p>
              <a:pPr algn="ctr" defTabSz="914367"/>
              <a:r>
                <a:rPr lang="en-US" sz="2000" spc="-147" dirty="0">
                  <a:solidFill>
                    <a:schemeClr val="accent5"/>
                  </a:solidFill>
                </a:rPr>
                <a:t>Developers</a:t>
              </a:r>
              <a:endParaRPr lang="en-US" sz="2000" b="1" spc="-147" dirty="0">
                <a:noFill/>
                <a:latin typeface="+mn-lt"/>
              </a:endParaRPr>
            </a:p>
          </p:txBody>
        </p:sp>
      </p:grpSp>
      <p:grpSp>
        <p:nvGrpSpPr>
          <p:cNvPr id="13" name="Group 12"/>
          <p:cNvGrpSpPr/>
          <p:nvPr/>
        </p:nvGrpSpPr>
        <p:grpSpPr>
          <a:xfrm>
            <a:off x="7019053" y="2682284"/>
            <a:ext cx="2534217" cy="2344136"/>
            <a:chOff x="6262514" y="3527961"/>
            <a:chExt cx="2534217" cy="2344136"/>
          </a:xfrm>
        </p:grpSpPr>
        <p:grpSp>
          <p:nvGrpSpPr>
            <p:cNvPr id="9" name="Group 8"/>
            <p:cNvGrpSpPr/>
            <p:nvPr/>
          </p:nvGrpSpPr>
          <p:grpSpPr>
            <a:xfrm>
              <a:off x="6834319" y="3527961"/>
              <a:ext cx="1390607" cy="1390607"/>
              <a:chOff x="7752400" y="2683478"/>
              <a:chExt cx="1390607" cy="1390607"/>
            </a:xfrm>
          </p:grpSpPr>
          <p:sp>
            <p:nvSpPr>
              <p:cNvPr id="37" name="Rectangle 36"/>
              <p:cNvSpPr/>
              <p:nvPr/>
            </p:nvSpPr>
            <p:spPr bwMode="auto">
              <a:xfrm>
                <a:off x="7752400" y="2683478"/>
                <a:ext cx="1390607" cy="1390607"/>
              </a:xfrm>
              <a:prstGeom prst="rect">
                <a:avLst/>
              </a:prstGeom>
              <a:solidFill>
                <a:srgbClr val="F2502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92" name="Group 91"/>
              <p:cNvGrpSpPr/>
              <p:nvPr/>
            </p:nvGrpSpPr>
            <p:grpSpPr>
              <a:xfrm>
                <a:off x="8066172" y="2975493"/>
                <a:ext cx="725211" cy="751307"/>
                <a:chOff x="7802340" y="2188396"/>
                <a:chExt cx="982064" cy="1017403"/>
              </a:xfrm>
              <a:solidFill>
                <a:schemeClr val="bg1"/>
              </a:solidFill>
            </p:grpSpPr>
            <p:sp>
              <p:nvSpPr>
                <p:cNvPr id="93" name="Rectangle 92"/>
                <p:cNvSpPr/>
                <p:nvPr/>
              </p:nvSpPr>
              <p:spPr bwMode="auto">
                <a:xfrm>
                  <a:off x="7802340" y="2671281"/>
                  <a:ext cx="226031" cy="53451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p:cNvSpPr/>
                <p:nvPr/>
              </p:nvSpPr>
              <p:spPr bwMode="auto">
                <a:xfrm>
                  <a:off x="8182508" y="2188396"/>
                  <a:ext cx="220011" cy="101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p:cNvSpPr/>
                <p:nvPr/>
              </p:nvSpPr>
              <p:spPr bwMode="auto">
                <a:xfrm>
                  <a:off x="8556656" y="2414427"/>
                  <a:ext cx="227748" cy="7913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86" name="Title 1"/>
            <p:cNvSpPr txBox="1">
              <a:spLocks/>
            </p:cNvSpPr>
            <p:nvPr/>
          </p:nvSpPr>
          <p:spPr>
            <a:xfrm>
              <a:off x="6262514" y="5005241"/>
              <a:ext cx="2534217"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2000" spc="-147" dirty="0">
                  <a:solidFill>
                    <a:schemeClr val="accent5"/>
                  </a:solidFill>
                </a:rPr>
                <a:t>Data and Analytics</a:t>
              </a:r>
              <a:endParaRPr lang="en-US" sz="2000" b="1" spc="-147" dirty="0">
                <a:noFill/>
                <a:latin typeface="+mn-lt"/>
              </a:endParaRPr>
            </a:p>
          </p:txBody>
        </p:sp>
      </p:grpSp>
      <p:grpSp>
        <p:nvGrpSpPr>
          <p:cNvPr id="12" name="Group 11"/>
          <p:cNvGrpSpPr/>
          <p:nvPr/>
        </p:nvGrpSpPr>
        <p:grpSpPr>
          <a:xfrm>
            <a:off x="4861109" y="2682284"/>
            <a:ext cx="2534217" cy="2346916"/>
            <a:chOff x="3500884" y="3527961"/>
            <a:chExt cx="2534217" cy="2346916"/>
          </a:xfrm>
        </p:grpSpPr>
        <p:sp>
          <p:nvSpPr>
            <p:cNvPr id="85" name="Title 1"/>
            <p:cNvSpPr txBox="1">
              <a:spLocks/>
            </p:cNvSpPr>
            <p:nvPr/>
          </p:nvSpPr>
          <p:spPr>
            <a:xfrm>
              <a:off x="3500884" y="5008021"/>
              <a:ext cx="2534217"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2000" spc="-147" dirty="0" err="1">
                  <a:solidFill>
                    <a:schemeClr val="accent5"/>
                  </a:solidFill>
                </a:rPr>
                <a:t>Microservices</a:t>
              </a:r>
              <a:endParaRPr lang="en-US" sz="2000" b="1" spc="-147" dirty="0">
                <a:noFill/>
                <a:latin typeface="+mn-lt"/>
              </a:endParaRPr>
            </a:p>
          </p:txBody>
        </p:sp>
        <p:grpSp>
          <p:nvGrpSpPr>
            <p:cNvPr id="4" name="Group 3"/>
            <p:cNvGrpSpPr/>
            <p:nvPr/>
          </p:nvGrpSpPr>
          <p:grpSpPr>
            <a:xfrm>
              <a:off x="4072689" y="3527961"/>
              <a:ext cx="1390607" cy="1390607"/>
              <a:chOff x="4072689" y="3527961"/>
              <a:chExt cx="1390607" cy="1390607"/>
            </a:xfrm>
          </p:grpSpPr>
          <p:sp>
            <p:nvSpPr>
              <p:cNvPr id="36" name="Rectangle 35"/>
              <p:cNvSpPr/>
              <p:nvPr/>
            </p:nvSpPr>
            <p:spPr bwMode="auto">
              <a:xfrm>
                <a:off x="4072689" y="3527961"/>
                <a:ext cx="1390607" cy="139060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57" name="Group 256"/>
              <p:cNvGrpSpPr/>
              <p:nvPr/>
            </p:nvGrpSpPr>
            <p:grpSpPr>
              <a:xfrm>
                <a:off x="4272230" y="4025031"/>
                <a:ext cx="473189" cy="281758"/>
                <a:chOff x="895717" y="9621"/>
                <a:chExt cx="2054393" cy="1223277"/>
              </a:xfrm>
              <a:solidFill>
                <a:schemeClr val="bg1"/>
              </a:solidFill>
            </p:grpSpPr>
            <p:sp>
              <p:nvSpPr>
                <p:cNvPr id="26" name="Rounded Rectangle 25"/>
                <p:cNvSpPr/>
                <p:nvPr/>
              </p:nvSpPr>
              <p:spPr bwMode="auto">
                <a:xfrm>
                  <a:off x="1150706" y="994075"/>
                  <a:ext cx="1428107" cy="238823"/>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p:cNvSpPr/>
                <p:nvPr/>
              </p:nvSpPr>
              <p:spPr bwMode="auto">
                <a:xfrm>
                  <a:off x="1441072" y="9621"/>
                  <a:ext cx="1171254" cy="117125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Oval 87"/>
                <p:cNvSpPr/>
                <p:nvPr/>
              </p:nvSpPr>
              <p:spPr bwMode="auto">
                <a:xfrm>
                  <a:off x="895717" y="628588"/>
                  <a:ext cx="604310" cy="60431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Oval 88"/>
                <p:cNvSpPr/>
                <p:nvPr/>
              </p:nvSpPr>
              <p:spPr bwMode="auto">
                <a:xfrm>
                  <a:off x="2207514" y="487784"/>
                  <a:ext cx="742596" cy="74259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0" name="Oval 89"/>
                <p:cNvSpPr/>
                <p:nvPr/>
              </p:nvSpPr>
              <p:spPr bwMode="auto">
                <a:xfrm>
                  <a:off x="1132954" y="340260"/>
                  <a:ext cx="912427" cy="81049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8" name="Group 97"/>
              <p:cNvGrpSpPr/>
              <p:nvPr/>
            </p:nvGrpSpPr>
            <p:grpSpPr>
              <a:xfrm>
                <a:off x="4630163" y="4392985"/>
                <a:ext cx="473189" cy="281758"/>
                <a:chOff x="895717" y="9621"/>
                <a:chExt cx="2054393" cy="1223277"/>
              </a:xfrm>
              <a:solidFill>
                <a:schemeClr val="bg1"/>
              </a:solidFill>
            </p:grpSpPr>
            <p:sp>
              <p:nvSpPr>
                <p:cNvPr id="108" name="Rounded Rectangle 107"/>
                <p:cNvSpPr/>
                <p:nvPr/>
              </p:nvSpPr>
              <p:spPr bwMode="auto">
                <a:xfrm>
                  <a:off x="1150706" y="994075"/>
                  <a:ext cx="1428107" cy="238823"/>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p:cNvSpPr/>
                <p:nvPr/>
              </p:nvSpPr>
              <p:spPr bwMode="auto">
                <a:xfrm>
                  <a:off x="1441072" y="9621"/>
                  <a:ext cx="1171254" cy="117125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Oval 110"/>
                <p:cNvSpPr/>
                <p:nvPr/>
              </p:nvSpPr>
              <p:spPr bwMode="auto">
                <a:xfrm>
                  <a:off x="895717" y="628588"/>
                  <a:ext cx="604310" cy="60431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p:cNvSpPr/>
                <p:nvPr/>
              </p:nvSpPr>
              <p:spPr bwMode="auto">
                <a:xfrm>
                  <a:off x="2207514" y="487784"/>
                  <a:ext cx="742596" cy="74259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p:cNvSpPr/>
                <p:nvPr/>
              </p:nvSpPr>
              <p:spPr bwMode="auto">
                <a:xfrm>
                  <a:off x="1132954" y="340260"/>
                  <a:ext cx="912427" cy="81049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4" name="Group 113"/>
              <p:cNvGrpSpPr/>
              <p:nvPr/>
            </p:nvGrpSpPr>
            <p:grpSpPr>
              <a:xfrm>
                <a:off x="4786895" y="3813958"/>
                <a:ext cx="473189" cy="281758"/>
                <a:chOff x="895717" y="9621"/>
                <a:chExt cx="2054393" cy="1223277"/>
              </a:xfrm>
              <a:solidFill>
                <a:schemeClr val="bg1"/>
              </a:solidFill>
            </p:grpSpPr>
            <p:sp>
              <p:nvSpPr>
                <p:cNvPr id="115" name="Rounded Rectangle 114"/>
                <p:cNvSpPr/>
                <p:nvPr/>
              </p:nvSpPr>
              <p:spPr bwMode="auto">
                <a:xfrm>
                  <a:off x="1150706" y="994075"/>
                  <a:ext cx="1428107" cy="238823"/>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p:cNvSpPr/>
                <p:nvPr/>
              </p:nvSpPr>
              <p:spPr bwMode="auto">
                <a:xfrm>
                  <a:off x="1441072" y="9621"/>
                  <a:ext cx="1171254" cy="117125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p:cNvSpPr/>
                <p:nvPr/>
              </p:nvSpPr>
              <p:spPr bwMode="auto">
                <a:xfrm>
                  <a:off x="895717" y="628588"/>
                  <a:ext cx="604310" cy="60431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Oval 117"/>
                <p:cNvSpPr/>
                <p:nvPr/>
              </p:nvSpPr>
              <p:spPr bwMode="auto">
                <a:xfrm>
                  <a:off x="2207514" y="487784"/>
                  <a:ext cx="742596" cy="74259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Oval 118"/>
                <p:cNvSpPr/>
                <p:nvPr/>
              </p:nvSpPr>
              <p:spPr bwMode="auto">
                <a:xfrm>
                  <a:off x="1132954" y="340260"/>
                  <a:ext cx="912427" cy="81049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260" name="Group 259"/>
          <p:cNvGrpSpPr/>
          <p:nvPr/>
        </p:nvGrpSpPr>
        <p:grpSpPr>
          <a:xfrm>
            <a:off x="2703165" y="2682284"/>
            <a:ext cx="2534217" cy="2340584"/>
            <a:chOff x="1050773" y="2924536"/>
            <a:chExt cx="2534217" cy="2340584"/>
          </a:xfrm>
        </p:grpSpPr>
        <p:sp>
          <p:nvSpPr>
            <p:cNvPr id="83" name="Title 1"/>
            <p:cNvSpPr txBox="1">
              <a:spLocks/>
            </p:cNvSpPr>
            <p:nvPr/>
          </p:nvSpPr>
          <p:spPr>
            <a:xfrm>
              <a:off x="1050773" y="4398264"/>
              <a:ext cx="2534217"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2000" spc="-147" dirty="0">
                  <a:solidFill>
                    <a:schemeClr val="accent5"/>
                  </a:solidFill>
                </a:rPr>
                <a:t>Internet of Things</a:t>
              </a:r>
              <a:endParaRPr lang="en-US" sz="2000" b="1" spc="-147" dirty="0">
                <a:noFill/>
                <a:latin typeface="+mn-lt"/>
              </a:endParaRPr>
            </a:p>
          </p:txBody>
        </p:sp>
        <p:grpSp>
          <p:nvGrpSpPr>
            <p:cNvPr id="259" name="Group 258"/>
            <p:cNvGrpSpPr/>
            <p:nvPr/>
          </p:nvGrpSpPr>
          <p:grpSpPr>
            <a:xfrm>
              <a:off x="1622578" y="2924536"/>
              <a:ext cx="1390607" cy="1390607"/>
              <a:chOff x="1622578" y="2924536"/>
              <a:chExt cx="1390607" cy="1390607"/>
            </a:xfrm>
          </p:grpSpPr>
          <p:sp>
            <p:nvSpPr>
              <p:cNvPr id="122" name="Rectangle 121"/>
              <p:cNvSpPr/>
              <p:nvPr/>
            </p:nvSpPr>
            <p:spPr bwMode="auto">
              <a:xfrm>
                <a:off x="1622578" y="2924536"/>
                <a:ext cx="1390607" cy="139060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3" name="Group 122"/>
              <p:cNvGrpSpPr/>
              <p:nvPr/>
            </p:nvGrpSpPr>
            <p:grpSpPr>
              <a:xfrm rot="19310223">
                <a:off x="1896529" y="3548473"/>
                <a:ext cx="603073" cy="468824"/>
                <a:chOff x="482885" y="1883818"/>
                <a:chExt cx="1017142" cy="790719"/>
              </a:xfrm>
              <a:solidFill>
                <a:schemeClr val="accent3"/>
              </a:solidFill>
            </p:grpSpPr>
            <p:cxnSp>
              <p:nvCxnSpPr>
                <p:cNvPr id="125" name="Straight Connector 124"/>
                <p:cNvCxnSpPr/>
                <p:nvPr/>
              </p:nvCxnSpPr>
              <p:spPr>
                <a:xfrm>
                  <a:off x="482885" y="2035340"/>
                  <a:ext cx="1017142" cy="0"/>
                </a:xfrm>
                <a:prstGeom prst="line">
                  <a:avLst/>
                </a:prstGeom>
                <a:grpFill/>
                <a:ln w="57150">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482885" y="2185181"/>
                  <a:ext cx="1017142" cy="0"/>
                </a:xfrm>
                <a:prstGeom prst="line">
                  <a:avLst/>
                </a:prstGeom>
                <a:grpFill/>
                <a:ln w="57150">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482885" y="2335022"/>
                  <a:ext cx="1017142" cy="0"/>
                </a:xfrm>
                <a:prstGeom prst="line">
                  <a:avLst/>
                </a:prstGeom>
                <a:grpFill/>
                <a:ln w="57150">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482885" y="2484862"/>
                  <a:ext cx="1017142" cy="0"/>
                </a:xfrm>
                <a:prstGeom prst="line">
                  <a:avLst/>
                </a:prstGeom>
                <a:grpFill/>
                <a:ln w="57150">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9" name="Rectangle 128"/>
                <p:cNvSpPr/>
                <p:nvPr/>
              </p:nvSpPr>
              <p:spPr bwMode="auto">
                <a:xfrm>
                  <a:off x="707270" y="1883818"/>
                  <a:ext cx="568372" cy="790719"/>
                </a:xfrm>
                <a:prstGeom prst="rect">
                  <a:avLst/>
                </a:prstGeom>
                <a:grpFill/>
                <a:ln w="571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9" name="Group 28"/>
              <p:cNvGrpSpPr/>
              <p:nvPr/>
            </p:nvGrpSpPr>
            <p:grpSpPr>
              <a:xfrm>
                <a:off x="1977270" y="3163448"/>
                <a:ext cx="807649" cy="807649"/>
                <a:chOff x="2971367" y="4101068"/>
                <a:chExt cx="1019047" cy="1019047"/>
              </a:xfrm>
            </p:grpSpPr>
            <p:sp>
              <p:nvSpPr>
                <p:cNvPr id="28" name="Arc 27"/>
                <p:cNvSpPr/>
                <p:nvPr/>
              </p:nvSpPr>
              <p:spPr>
                <a:xfrm>
                  <a:off x="2971367" y="4101068"/>
                  <a:ext cx="1019047" cy="1019047"/>
                </a:xfrm>
                <a:prstGeom prst="arc">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0" name="Arc 129"/>
                <p:cNvSpPr/>
                <p:nvPr/>
              </p:nvSpPr>
              <p:spPr>
                <a:xfrm>
                  <a:off x="3096088" y="4231603"/>
                  <a:ext cx="763792" cy="763792"/>
                </a:xfrm>
                <a:prstGeom prst="arc">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1" name="Arc 130"/>
                <p:cNvSpPr/>
                <p:nvPr/>
              </p:nvSpPr>
              <p:spPr>
                <a:xfrm>
                  <a:off x="3245060" y="4374761"/>
                  <a:ext cx="471661" cy="471661"/>
                </a:xfrm>
                <a:prstGeom prst="arc">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sp>
        <p:nvSpPr>
          <p:cNvPr id="132" name="Title 1"/>
          <p:cNvSpPr txBox="1">
            <a:spLocks/>
          </p:cNvSpPr>
          <p:nvPr/>
        </p:nvSpPr>
        <p:spPr>
          <a:xfrm>
            <a:off x="424142" y="5029200"/>
            <a:ext cx="11343716"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5294" spc="-147" dirty="0">
                <a:solidFill>
                  <a:schemeClr val="accent5"/>
                </a:solidFill>
              </a:rPr>
              <a:t>An </a:t>
            </a:r>
            <a:r>
              <a:rPr lang="en-US" sz="5294" b="1" spc="-147" dirty="0">
                <a:gradFill>
                  <a:gsLst>
                    <a:gs pos="1250">
                      <a:schemeClr val="tx2"/>
                    </a:gs>
                    <a:gs pos="100000">
                      <a:schemeClr val="tx2"/>
                    </a:gs>
                  </a:gsLst>
                  <a:lin ang="5400000" scaled="0"/>
                </a:gradFill>
                <a:latin typeface="+mn-lt"/>
              </a:rPr>
              <a:t>end-to-end story </a:t>
            </a:r>
            <a:r>
              <a:rPr lang="en-US" sz="5294" spc="-147" dirty="0">
                <a:solidFill>
                  <a:schemeClr val="accent5"/>
                </a:solidFill>
              </a:rPr>
              <a:t>for</a:t>
            </a:r>
            <a:r>
              <a:rPr lang="en-US" sz="5294" b="1" spc="-147" dirty="0">
                <a:gradFill>
                  <a:gsLst>
                    <a:gs pos="1250">
                      <a:schemeClr val="tx2"/>
                    </a:gs>
                    <a:gs pos="100000">
                      <a:schemeClr val="tx2"/>
                    </a:gs>
                  </a:gsLst>
                  <a:lin ang="5400000" scaled="0"/>
                </a:gradFill>
                <a:latin typeface="+mn-lt"/>
              </a:rPr>
              <a:t> developers</a:t>
            </a:r>
            <a:endParaRPr lang="en-US" sz="5294" b="1" spc="-147" dirty="0">
              <a:noFill/>
              <a:latin typeface="+mn-lt"/>
            </a:endParaRPr>
          </a:p>
        </p:txBody>
      </p:sp>
      <p:grpSp>
        <p:nvGrpSpPr>
          <p:cNvPr id="10" name="Group 9"/>
          <p:cNvGrpSpPr/>
          <p:nvPr/>
        </p:nvGrpSpPr>
        <p:grpSpPr>
          <a:xfrm>
            <a:off x="7019053" y="317774"/>
            <a:ext cx="2534217" cy="2306203"/>
            <a:chOff x="6916475" y="453461"/>
            <a:chExt cx="2534217" cy="2306203"/>
          </a:xfrm>
        </p:grpSpPr>
        <p:sp>
          <p:nvSpPr>
            <p:cNvPr id="82" name="Title 1"/>
            <p:cNvSpPr txBox="1">
              <a:spLocks/>
            </p:cNvSpPr>
            <p:nvPr/>
          </p:nvSpPr>
          <p:spPr>
            <a:xfrm>
              <a:off x="6916475" y="1892808"/>
              <a:ext cx="2534217"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2000" spc="-147" dirty="0">
                  <a:solidFill>
                    <a:schemeClr val="accent5"/>
                  </a:solidFill>
                </a:rPr>
                <a:t>Conversations </a:t>
              </a:r>
            </a:p>
            <a:p>
              <a:pPr algn="ctr" defTabSz="914367"/>
              <a:r>
                <a:rPr lang="en-US" sz="2000" spc="-147" dirty="0">
                  <a:solidFill>
                    <a:schemeClr val="accent5"/>
                  </a:solidFill>
                </a:rPr>
                <a:t>as a Platform</a:t>
              </a:r>
              <a:endParaRPr lang="en-US" sz="2000" b="1" spc="-147" dirty="0">
                <a:noFill/>
                <a:latin typeface="+mn-lt"/>
              </a:endParaRPr>
            </a:p>
          </p:txBody>
        </p:sp>
        <p:grpSp>
          <p:nvGrpSpPr>
            <p:cNvPr id="5" name="Group 4"/>
            <p:cNvGrpSpPr/>
            <p:nvPr/>
          </p:nvGrpSpPr>
          <p:grpSpPr>
            <a:xfrm>
              <a:off x="7488280" y="453461"/>
              <a:ext cx="1390607" cy="1390607"/>
              <a:chOff x="7488280" y="453461"/>
              <a:chExt cx="1390607" cy="1390607"/>
            </a:xfrm>
          </p:grpSpPr>
          <p:sp>
            <p:nvSpPr>
              <p:cNvPr id="34" name="Rectangle 33"/>
              <p:cNvSpPr/>
              <p:nvPr/>
            </p:nvSpPr>
            <p:spPr bwMode="auto">
              <a:xfrm>
                <a:off x="7488280" y="453461"/>
                <a:ext cx="1390607" cy="139060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0" name="Group 99"/>
              <p:cNvGrpSpPr>
                <a:grpSpLocks noChangeAspect="1"/>
              </p:cNvGrpSpPr>
              <p:nvPr/>
            </p:nvGrpSpPr>
            <p:grpSpPr>
              <a:xfrm>
                <a:off x="7736209" y="809352"/>
                <a:ext cx="894747" cy="734149"/>
                <a:chOff x="2681917" y="2129774"/>
                <a:chExt cx="371475" cy="304799"/>
              </a:xfrm>
              <a:solidFill>
                <a:schemeClr val="bg1"/>
              </a:solidFill>
            </p:grpSpPr>
            <p:sp>
              <p:nvSpPr>
                <p:cNvPr id="101" name="Freeform 157"/>
                <p:cNvSpPr>
                  <a:spLocks noEditPoints="1"/>
                </p:cNvSpPr>
                <p:nvPr/>
              </p:nvSpPr>
              <p:spPr bwMode="auto">
                <a:xfrm>
                  <a:off x="2681917" y="2129774"/>
                  <a:ext cx="279400" cy="274638"/>
                </a:xfrm>
                <a:custGeom>
                  <a:avLst/>
                  <a:gdLst>
                    <a:gd name="T0" fmla="*/ 351 w 353"/>
                    <a:gd name="T1" fmla="*/ 118 h 347"/>
                    <a:gd name="T2" fmla="*/ 343 w 353"/>
                    <a:gd name="T3" fmla="*/ 80 h 347"/>
                    <a:gd name="T4" fmla="*/ 326 w 353"/>
                    <a:gd name="T5" fmla="*/ 48 h 347"/>
                    <a:gd name="T6" fmla="*/ 300 w 353"/>
                    <a:gd name="T7" fmla="*/ 22 h 347"/>
                    <a:gd name="T8" fmla="*/ 268 w 353"/>
                    <a:gd name="T9" fmla="*/ 6 h 347"/>
                    <a:gd name="T10" fmla="*/ 232 w 353"/>
                    <a:gd name="T11" fmla="*/ 0 h 347"/>
                    <a:gd name="T12" fmla="*/ 107 w 353"/>
                    <a:gd name="T13" fmla="*/ 2 h 347"/>
                    <a:gd name="T14" fmla="*/ 73 w 353"/>
                    <a:gd name="T15" fmla="*/ 11 h 347"/>
                    <a:gd name="T16" fmla="*/ 43 w 353"/>
                    <a:gd name="T17" fmla="*/ 30 h 347"/>
                    <a:gd name="T18" fmla="*/ 21 w 353"/>
                    <a:gd name="T19" fmla="*/ 58 h 347"/>
                    <a:gd name="T20" fmla="*/ 5 w 353"/>
                    <a:gd name="T21" fmla="*/ 93 h 347"/>
                    <a:gd name="T22" fmla="*/ 0 w 353"/>
                    <a:gd name="T23" fmla="*/ 131 h 347"/>
                    <a:gd name="T24" fmla="*/ 6 w 353"/>
                    <a:gd name="T25" fmla="*/ 174 h 347"/>
                    <a:gd name="T26" fmla="*/ 38 w 353"/>
                    <a:gd name="T27" fmla="*/ 228 h 347"/>
                    <a:gd name="T28" fmla="*/ 91 w 353"/>
                    <a:gd name="T29" fmla="*/ 259 h 347"/>
                    <a:gd name="T30" fmla="*/ 93 w 353"/>
                    <a:gd name="T31" fmla="*/ 343 h 347"/>
                    <a:gd name="T32" fmla="*/ 101 w 353"/>
                    <a:gd name="T33" fmla="*/ 347 h 347"/>
                    <a:gd name="T34" fmla="*/ 107 w 353"/>
                    <a:gd name="T35" fmla="*/ 345 h 347"/>
                    <a:gd name="T36" fmla="*/ 232 w 353"/>
                    <a:gd name="T37" fmla="*/ 262 h 347"/>
                    <a:gd name="T38" fmla="*/ 268 w 353"/>
                    <a:gd name="T39" fmla="*/ 256 h 347"/>
                    <a:gd name="T40" fmla="*/ 300 w 353"/>
                    <a:gd name="T41" fmla="*/ 240 h 347"/>
                    <a:gd name="T42" fmla="*/ 326 w 353"/>
                    <a:gd name="T43" fmla="*/ 214 h 347"/>
                    <a:gd name="T44" fmla="*/ 343 w 353"/>
                    <a:gd name="T45" fmla="*/ 182 h 347"/>
                    <a:gd name="T46" fmla="*/ 351 w 353"/>
                    <a:gd name="T47" fmla="*/ 144 h 347"/>
                    <a:gd name="T48" fmla="*/ 196 w 353"/>
                    <a:gd name="T49" fmla="*/ 243 h 347"/>
                    <a:gd name="T50" fmla="*/ 190 w 353"/>
                    <a:gd name="T51" fmla="*/ 246 h 347"/>
                    <a:gd name="T52" fmla="*/ 110 w 353"/>
                    <a:gd name="T53" fmla="*/ 251 h 347"/>
                    <a:gd name="T54" fmla="*/ 105 w 353"/>
                    <a:gd name="T55" fmla="*/ 243 h 347"/>
                    <a:gd name="T56" fmla="*/ 85 w 353"/>
                    <a:gd name="T57" fmla="*/ 236 h 347"/>
                    <a:gd name="T58" fmla="*/ 41 w 353"/>
                    <a:gd name="T59" fmla="*/ 203 h 347"/>
                    <a:gd name="T60" fmla="*/ 21 w 353"/>
                    <a:gd name="T61" fmla="*/ 152 h 347"/>
                    <a:gd name="T62" fmla="*/ 19 w 353"/>
                    <a:gd name="T63" fmla="*/ 120 h 347"/>
                    <a:gd name="T64" fmla="*/ 27 w 353"/>
                    <a:gd name="T65" fmla="*/ 88 h 347"/>
                    <a:gd name="T66" fmla="*/ 41 w 353"/>
                    <a:gd name="T67" fmla="*/ 61 h 347"/>
                    <a:gd name="T68" fmla="*/ 64 w 353"/>
                    <a:gd name="T69" fmla="*/ 38 h 347"/>
                    <a:gd name="T70" fmla="*/ 89 w 353"/>
                    <a:gd name="T71" fmla="*/ 24 h 347"/>
                    <a:gd name="T72" fmla="*/ 120 w 353"/>
                    <a:gd name="T73" fmla="*/ 19 h 347"/>
                    <a:gd name="T74" fmla="*/ 243 w 353"/>
                    <a:gd name="T75" fmla="*/ 19 h 347"/>
                    <a:gd name="T76" fmla="*/ 271 w 353"/>
                    <a:gd name="T77" fmla="*/ 29 h 347"/>
                    <a:gd name="T78" fmla="*/ 297 w 353"/>
                    <a:gd name="T79" fmla="*/ 45 h 347"/>
                    <a:gd name="T80" fmla="*/ 316 w 353"/>
                    <a:gd name="T81" fmla="*/ 69 h 347"/>
                    <a:gd name="T82" fmla="*/ 329 w 353"/>
                    <a:gd name="T83" fmla="*/ 97 h 347"/>
                    <a:gd name="T84" fmla="*/ 334 w 353"/>
                    <a:gd name="T85" fmla="*/ 131 h 347"/>
                    <a:gd name="T86" fmla="*/ 332 w 353"/>
                    <a:gd name="T87" fmla="*/ 153 h 347"/>
                    <a:gd name="T88" fmla="*/ 321 w 353"/>
                    <a:gd name="T89" fmla="*/ 184 h 347"/>
                    <a:gd name="T90" fmla="*/ 303 w 353"/>
                    <a:gd name="T91" fmla="*/ 211 h 347"/>
                    <a:gd name="T92" fmla="*/ 281 w 353"/>
                    <a:gd name="T93" fmla="*/ 230 h 347"/>
                    <a:gd name="T94" fmla="*/ 252 w 353"/>
                    <a:gd name="T95" fmla="*/ 241 h 347"/>
                    <a:gd name="T96" fmla="*/ 196 w 353"/>
                    <a:gd name="T97" fmla="*/ 24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3" h="347">
                      <a:moveTo>
                        <a:pt x="353" y="131"/>
                      </a:moveTo>
                      <a:lnTo>
                        <a:pt x="353" y="131"/>
                      </a:lnTo>
                      <a:lnTo>
                        <a:pt x="351" y="118"/>
                      </a:lnTo>
                      <a:lnTo>
                        <a:pt x="350" y="105"/>
                      </a:lnTo>
                      <a:lnTo>
                        <a:pt x="347" y="93"/>
                      </a:lnTo>
                      <a:lnTo>
                        <a:pt x="343" y="80"/>
                      </a:lnTo>
                      <a:lnTo>
                        <a:pt x="339" y="69"/>
                      </a:lnTo>
                      <a:lnTo>
                        <a:pt x="332" y="58"/>
                      </a:lnTo>
                      <a:lnTo>
                        <a:pt x="326" y="48"/>
                      </a:lnTo>
                      <a:lnTo>
                        <a:pt x="318" y="38"/>
                      </a:lnTo>
                      <a:lnTo>
                        <a:pt x="308" y="30"/>
                      </a:lnTo>
                      <a:lnTo>
                        <a:pt x="300" y="22"/>
                      </a:lnTo>
                      <a:lnTo>
                        <a:pt x="289" y="16"/>
                      </a:lnTo>
                      <a:lnTo>
                        <a:pt x="279" y="11"/>
                      </a:lnTo>
                      <a:lnTo>
                        <a:pt x="268" y="6"/>
                      </a:lnTo>
                      <a:lnTo>
                        <a:pt x="257" y="3"/>
                      </a:lnTo>
                      <a:lnTo>
                        <a:pt x="244" y="2"/>
                      </a:lnTo>
                      <a:lnTo>
                        <a:pt x="232" y="0"/>
                      </a:lnTo>
                      <a:lnTo>
                        <a:pt x="120" y="0"/>
                      </a:lnTo>
                      <a:lnTo>
                        <a:pt x="120" y="0"/>
                      </a:lnTo>
                      <a:lnTo>
                        <a:pt x="107" y="2"/>
                      </a:lnTo>
                      <a:lnTo>
                        <a:pt x="96" y="3"/>
                      </a:lnTo>
                      <a:lnTo>
                        <a:pt x="85" y="6"/>
                      </a:lnTo>
                      <a:lnTo>
                        <a:pt x="73" y="11"/>
                      </a:lnTo>
                      <a:lnTo>
                        <a:pt x="62" y="16"/>
                      </a:lnTo>
                      <a:lnTo>
                        <a:pt x="53" y="22"/>
                      </a:lnTo>
                      <a:lnTo>
                        <a:pt x="43" y="30"/>
                      </a:lnTo>
                      <a:lnTo>
                        <a:pt x="35" y="38"/>
                      </a:lnTo>
                      <a:lnTo>
                        <a:pt x="27" y="48"/>
                      </a:lnTo>
                      <a:lnTo>
                        <a:pt x="21" y="58"/>
                      </a:lnTo>
                      <a:lnTo>
                        <a:pt x="14" y="69"/>
                      </a:lnTo>
                      <a:lnTo>
                        <a:pt x="10" y="80"/>
                      </a:lnTo>
                      <a:lnTo>
                        <a:pt x="5" y="93"/>
                      </a:lnTo>
                      <a:lnTo>
                        <a:pt x="2" y="105"/>
                      </a:lnTo>
                      <a:lnTo>
                        <a:pt x="0" y="118"/>
                      </a:lnTo>
                      <a:lnTo>
                        <a:pt x="0" y="131"/>
                      </a:lnTo>
                      <a:lnTo>
                        <a:pt x="0" y="131"/>
                      </a:lnTo>
                      <a:lnTo>
                        <a:pt x="2" y="153"/>
                      </a:lnTo>
                      <a:lnTo>
                        <a:pt x="6" y="174"/>
                      </a:lnTo>
                      <a:lnTo>
                        <a:pt x="14" y="195"/>
                      </a:lnTo>
                      <a:lnTo>
                        <a:pt x="25" y="212"/>
                      </a:lnTo>
                      <a:lnTo>
                        <a:pt x="38" y="228"/>
                      </a:lnTo>
                      <a:lnTo>
                        <a:pt x="54" y="241"/>
                      </a:lnTo>
                      <a:lnTo>
                        <a:pt x="72" y="251"/>
                      </a:lnTo>
                      <a:lnTo>
                        <a:pt x="91" y="259"/>
                      </a:lnTo>
                      <a:lnTo>
                        <a:pt x="91" y="337"/>
                      </a:lnTo>
                      <a:lnTo>
                        <a:pt x="91" y="337"/>
                      </a:lnTo>
                      <a:lnTo>
                        <a:pt x="93" y="343"/>
                      </a:lnTo>
                      <a:lnTo>
                        <a:pt x="96" y="347"/>
                      </a:lnTo>
                      <a:lnTo>
                        <a:pt x="96" y="347"/>
                      </a:lnTo>
                      <a:lnTo>
                        <a:pt x="101" y="347"/>
                      </a:lnTo>
                      <a:lnTo>
                        <a:pt x="101" y="347"/>
                      </a:lnTo>
                      <a:lnTo>
                        <a:pt x="104" y="347"/>
                      </a:lnTo>
                      <a:lnTo>
                        <a:pt x="107" y="345"/>
                      </a:lnTo>
                      <a:lnTo>
                        <a:pt x="201" y="262"/>
                      </a:lnTo>
                      <a:lnTo>
                        <a:pt x="232" y="262"/>
                      </a:lnTo>
                      <a:lnTo>
                        <a:pt x="232" y="262"/>
                      </a:lnTo>
                      <a:lnTo>
                        <a:pt x="244" y="262"/>
                      </a:lnTo>
                      <a:lnTo>
                        <a:pt x="257" y="259"/>
                      </a:lnTo>
                      <a:lnTo>
                        <a:pt x="268" y="256"/>
                      </a:lnTo>
                      <a:lnTo>
                        <a:pt x="279" y="252"/>
                      </a:lnTo>
                      <a:lnTo>
                        <a:pt x="289" y="246"/>
                      </a:lnTo>
                      <a:lnTo>
                        <a:pt x="300" y="240"/>
                      </a:lnTo>
                      <a:lnTo>
                        <a:pt x="308" y="232"/>
                      </a:lnTo>
                      <a:lnTo>
                        <a:pt x="318" y="224"/>
                      </a:lnTo>
                      <a:lnTo>
                        <a:pt x="326" y="214"/>
                      </a:lnTo>
                      <a:lnTo>
                        <a:pt x="332" y="204"/>
                      </a:lnTo>
                      <a:lnTo>
                        <a:pt x="339" y="193"/>
                      </a:lnTo>
                      <a:lnTo>
                        <a:pt x="343" y="182"/>
                      </a:lnTo>
                      <a:lnTo>
                        <a:pt x="347" y="169"/>
                      </a:lnTo>
                      <a:lnTo>
                        <a:pt x="350" y="158"/>
                      </a:lnTo>
                      <a:lnTo>
                        <a:pt x="351" y="144"/>
                      </a:lnTo>
                      <a:lnTo>
                        <a:pt x="353" y="131"/>
                      </a:lnTo>
                      <a:lnTo>
                        <a:pt x="353" y="131"/>
                      </a:lnTo>
                      <a:close/>
                      <a:moveTo>
                        <a:pt x="196" y="243"/>
                      </a:moveTo>
                      <a:lnTo>
                        <a:pt x="196" y="243"/>
                      </a:lnTo>
                      <a:lnTo>
                        <a:pt x="193" y="244"/>
                      </a:lnTo>
                      <a:lnTo>
                        <a:pt x="190" y="246"/>
                      </a:lnTo>
                      <a:lnTo>
                        <a:pt x="110" y="316"/>
                      </a:lnTo>
                      <a:lnTo>
                        <a:pt x="110" y="251"/>
                      </a:lnTo>
                      <a:lnTo>
                        <a:pt x="110" y="251"/>
                      </a:lnTo>
                      <a:lnTo>
                        <a:pt x="109" y="248"/>
                      </a:lnTo>
                      <a:lnTo>
                        <a:pt x="107" y="244"/>
                      </a:lnTo>
                      <a:lnTo>
                        <a:pt x="105" y="243"/>
                      </a:lnTo>
                      <a:lnTo>
                        <a:pt x="102" y="241"/>
                      </a:lnTo>
                      <a:lnTo>
                        <a:pt x="102" y="241"/>
                      </a:lnTo>
                      <a:lnTo>
                        <a:pt x="85" y="236"/>
                      </a:lnTo>
                      <a:lnTo>
                        <a:pt x="69" y="228"/>
                      </a:lnTo>
                      <a:lnTo>
                        <a:pt x="54" y="217"/>
                      </a:lnTo>
                      <a:lnTo>
                        <a:pt x="41" y="203"/>
                      </a:lnTo>
                      <a:lnTo>
                        <a:pt x="32" y="187"/>
                      </a:lnTo>
                      <a:lnTo>
                        <a:pt x="24" y="169"/>
                      </a:lnTo>
                      <a:lnTo>
                        <a:pt x="21" y="152"/>
                      </a:lnTo>
                      <a:lnTo>
                        <a:pt x="18" y="131"/>
                      </a:lnTo>
                      <a:lnTo>
                        <a:pt x="18" y="131"/>
                      </a:lnTo>
                      <a:lnTo>
                        <a:pt x="19" y="120"/>
                      </a:lnTo>
                      <a:lnTo>
                        <a:pt x="21" y="109"/>
                      </a:lnTo>
                      <a:lnTo>
                        <a:pt x="22" y="97"/>
                      </a:lnTo>
                      <a:lnTo>
                        <a:pt x="27" y="88"/>
                      </a:lnTo>
                      <a:lnTo>
                        <a:pt x="30" y="78"/>
                      </a:lnTo>
                      <a:lnTo>
                        <a:pt x="35" y="69"/>
                      </a:lnTo>
                      <a:lnTo>
                        <a:pt x="41" y="61"/>
                      </a:lnTo>
                      <a:lnTo>
                        <a:pt x="48" y="53"/>
                      </a:lnTo>
                      <a:lnTo>
                        <a:pt x="56" y="45"/>
                      </a:lnTo>
                      <a:lnTo>
                        <a:pt x="64" y="38"/>
                      </a:lnTo>
                      <a:lnTo>
                        <a:pt x="72" y="32"/>
                      </a:lnTo>
                      <a:lnTo>
                        <a:pt x="80" y="29"/>
                      </a:lnTo>
                      <a:lnTo>
                        <a:pt x="89" y="24"/>
                      </a:lnTo>
                      <a:lnTo>
                        <a:pt x="99" y="21"/>
                      </a:lnTo>
                      <a:lnTo>
                        <a:pt x="110" y="19"/>
                      </a:lnTo>
                      <a:lnTo>
                        <a:pt x="120" y="19"/>
                      </a:lnTo>
                      <a:lnTo>
                        <a:pt x="232" y="19"/>
                      </a:lnTo>
                      <a:lnTo>
                        <a:pt x="232" y="19"/>
                      </a:lnTo>
                      <a:lnTo>
                        <a:pt x="243" y="19"/>
                      </a:lnTo>
                      <a:lnTo>
                        <a:pt x="252" y="21"/>
                      </a:lnTo>
                      <a:lnTo>
                        <a:pt x="262" y="24"/>
                      </a:lnTo>
                      <a:lnTo>
                        <a:pt x="271" y="29"/>
                      </a:lnTo>
                      <a:lnTo>
                        <a:pt x="281" y="32"/>
                      </a:lnTo>
                      <a:lnTo>
                        <a:pt x="289" y="38"/>
                      </a:lnTo>
                      <a:lnTo>
                        <a:pt x="297" y="45"/>
                      </a:lnTo>
                      <a:lnTo>
                        <a:pt x="303" y="53"/>
                      </a:lnTo>
                      <a:lnTo>
                        <a:pt x="310" y="61"/>
                      </a:lnTo>
                      <a:lnTo>
                        <a:pt x="316" y="69"/>
                      </a:lnTo>
                      <a:lnTo>
                        <a:pt x="321" y="78"/>
                      </a:lnTo>
                      <a:lnTo>
                        <a:pt x="326" y="88"/>
                      </a:lnTo>
                      <a:lnTo>
                        <a:pt x="329" y="97"/>
                      </a:lnTo>
                      <a:lnTo>
                        <a:pt x="332" y="109"/>
                      </a:lnTo>
                      <a:lnTo>
                        <a:pt x="334" y="120"/>
                      </a:lnTo>
                      <a:lnTo>
                        <a:pt x="334" y="131"/>
                      </a:lnTo>
                      <a:lnTo>
                        <a:pt x="334" y="131"/>
                      </a:lnTo>
                      <a:lnTo>
                        <a:pt x="334" y="142"/>
                      </a:lnTo>
                      <a:lnTo>
                        <a:pt x="332" y="153"/>
                      </a:lnTo>
                      <a:lnTo>
                        <a:pt x="329" y="165"/>
                      </a:lnTo>
                      <a:lnTo>
                        <a:pt x="326" y="174"/>
                      </a:lnTo>
                      <a:lnTo>
                        <a:pt x="321" y="184"/>
                      </a:lnTo>
                      <a:lnTo>
                        <a:pt x="316" y="193"/>
                      </a:lnTo>
                      <a:lnTo>
                        <a:pt x="310" y="203"/>
                      </a:lnTo>
                      <a:lnTo>
                        <a:pt x="303" y="211"/>
                      </a:lnTo>
                      <a:lnTo>
                        <a:pt x="297" y="217"/>
                      </a:lnTo>
                      <a:lnTo>
                        <a:pt x="289" y="224"/>
                      </a:lnTo>
                      <a:lnTo>
                        <a:pt x="281" y="230"/>
                      </a:lnTo>
                      <a:lnTo>
                        <a:pt x="271" y="235"/>
                      </a:lnTo>
                      <a:lnTo>
                        <a:pt x="262" y="238"/>
                      </a:lnTo>
                      <a:lnTo>
                        <a:pt x="252" y="241"/>
                      </a:lnTo>
                      <a:lnTo>
                        <a:pt x="243" y="243"/>
                      </a:lnTo>
                      <a:lnTo>
                        <a:pt x="232" y="243"/>
                      </a:lnTo>
                      <a:lnTo>
                        <a:pt x="196" y="243"/>
                      </a:lnTo>
                      <a:close/>
                    </a:path>
                  </a:pathLst>
                </a:custGeom>
                <a:grpFill/>
                <a:ln>
                  <a:solidFill>
                    <a:schemeClr val="bg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sp>
              <p:nvSpPr>
                <p:cNvPr id="103" name="Freeform 158"/>
                <p:cNvSpPr>
                  <a:spLocks/>
                </p:cNvSpPr>
                <p:nvPr/>
              </p:nvSpPr>
              <p:spPr bwMode="auto">
                <a:xfrm>
                  <a:off x="2862892" y="2240898"/>
                  <a:ext cx="190500" cy="193675"/>
                </a:xfrm>
                <a:custGeom>
                  <a:avLst/>
                  <a:gdLst>
                    <a:gd name="T0" fmla="*/ 152 w 240"/>
                    <a:gd name="T1" fmla="*/ 0 h 244"/>
                    <a:gd name="T2" fmla="*/ 146 w 240"/>
                    <a:gd name="T3" fmla="*/ 3 h 244"/>
                    <a:gd name="T4" fmla="*/ 143 w 240"/>
                    <a:gd name="T5" fmla="*/ 9 h 244"/>
                    <a:gd name="T6" fmla="*/ 144 w 240"/>
                    <a:gd name="T7" fmla="*/ 12 h 244"/>
                    <a:gd name="T8" fmla="*/ 149 w 240"/>
                    <a:gd name="T9" fmla="*/ 17 h 244"/>
                    <a:gd name="T10" fmla="*/ 152 w 240"/>
                    <a:gd name="T11" fmla="*/ 19 h 244"/>
                    <a:gd name="T12" fmla="*/ 179 w 240"/>
                    <a:gd name="T13" fmla="*/ 25 h 244"/>
                    <a:gd name="T14" fmla="*/ 202 w 240"/>
                    <a:gd name="T15" fmla="*/ 41 h 244"/>
                    <a:gd name="T16" fmla="*/ 216 w 240"/>
                    <a:gd name="T17" fmla="*/ 65 h 244"/>
                    <a:gd name="T18" fmla="*/ 221 w 240"/>
                    <a:gd name="T19" fmla="*/ 95 h 244"/>
                    <a:gd name="T20" fmla="*/ 221 w 240"/>
                    <a:gd name="T21" fmla="*/ 110 h 244"/>
                    <a:gd name="T22" fmla="*/ 210 w 240"/>
                    <a:gd name="T23" fmla="*/ 137 h 244"/>
                    <a:gd name="T24" fmla="*/ 192 w 240"/>
                    <a:gd name="T25" fmla="*/ 158 h 244"/>
                    <a:gd name="T26" fmla="*/ 168 w 240"/>
                    <a:gd name="T27" fmla="*/ 169 h 244"/>
                    <a:gd name="T28" fmla="*/ 154 w 240"/>
                    <a:gd name="T29" fmla="*/ 172 h 244"/>
                    <a:gd name="T30" fmla="*/ 147 w 240"/>
                    <a:gd name="T31" fmla="*/ 174 h 244"/>
                    <a:gd name="T32" fmla="*/ 146 w 240"/>
                    <a:gd name="T33" fmla="*/ 182 h 244"/>
                    <a:gd name="T34" fmla="*/ 111 w 240"/>
                    <a:gd name="T35" fmla="*/ 175 h 244"/>
                    <a:gd name="T36" fmla="*/ 107 w 240"/>
                    <a:gd name="T37" fmla="*/ 172 h 244"/>
                    <a:gd name="T38" fmla="*/ 72 w 240"/>
                    <a:gd name="T39" fmla="*/ 172 h 244"/>
                    <a:gd name="T40" fmla="*/ 64 w 240"/>
                    <a:gd name="T41" fmla="*/ 170 h 244"/>
                    <a:gd name="T42" fmla="*/ 48 w 240"/>
                    <a:gd name="T43" fmla="*/ 167 h 244"/>
                    <a:gd name="T44" fmla="*/ 35 w 240"/>
                    <a:gd name="T45" fmla="*/ 159 h 244"/>
                    <a:gd name="T46" fmla="*/ 23 w 240"/>
                    <a:gd name="T47" fmla="*/ 148 h 244"/>
                    <a:gd name="T48" fmla="*/ 18 w 240"/>
                    <a:gd name="T49" fmla="*/ 142 h 244"/>
                    <a:gd name="T50" fmla="*/ 12 w 240"/>
                    <a:gd name="T51" fmla="*/ 137 h 244"/>
                    <a:gd name="T52" fmla="*/ 4 w 240"/>
                    <a:gd name="T53" fmla="*/ 139 h 244"/>
                    <a:gd name="T54" fmla="*/ 2 w 240"/>
                    <a:gd name="T55" fmla="*/ 142 h 244"/>
                    <a:gd name="T56" fmla="*/ 0 w 240"/>
                    <a:gd name="T57" fmla="*/ 148 h 244"/>
                    <a:gd name="T58" fmla="*/ 2 w 240"/>
                    <a:gd name="T59" fmla="*/ 151 h 244"/>
                    <a:gd name="T60" fmla="*/ 16 w 240"/>
                    <a:gd name="T61" fmla="*/ 167 h 244"/>
                    <a:gd name="T62" fmla="*/ 32 w 240"/>
                    <a:gd name="T63" fmla="*/ 180 h 244"/>
                    <a:gd name="T64" fmla="*/ 51 w 240"/>
                    <a:gd name="T65" fmla="*/ 188 h 244"/>
                    <a:gd name="T66" fmla="*/ 72 w 240"/>
                    <a:gd name="T67" fmla="*/ 191 h 244"/>
                    <a:gd name="T68" fmla="*/ 147 w 240"/>
                    <a:gd name="T69" fmla="*/ 242 h 244"/>
                    <a:gd name="T70" fmla="*/ 150 w 240"/>
                    <a:gd name="T71" fmla="*/ 244 h 244"/>
                    <a:gd name="T72" fmla="*/ 155 w 240"/>
                    <a:gd name="T73" fmla="*/ 244 h 244"/>
                    <a:gd name="T74" fmla="*/ 158 w 240"/>
                    <a:gd name="T75" fmla="*/ 244 h 244"/>
                    <a:gd name="T76" fmla="*/ 165 w 240"/>
                    <a:gd name="T77" fmla="*/ 234 h 244"/>
                    <a:gd name="T78" fmla="*/ 165 w 240"/>
                    <a:gd name="T79" fmla="*/ 190 h 244"/>
                    <a:gd name="T80" fmla="*/ 194 w 240"/>
                    <a:gd name="T81" fmla="*/ 178 h 244"/>
                    <a:gd name="T82" fmla="*/ 219 w 240"/>
                    <a:gd name="T83" fmla="*/ 158 h 244"/>
                    <a:gd name="T84" fmla="*/ 235 w 240"/>
                    <a:gd name="T85" fmla="*/ 129 h 244"/>
                    <a:gd name="T86" fmla="*/ 240 w 240"/>
                    <a:gd name="T87" fmla="*/ 95 h 244"/>
                    <a:gd name="T88" fmla="*/ 238 w 240"/>
                    <a:gd name="T89" fmla="*/ 76 h 244"/>
                    <a:gd name="T90" fmla="*/ 226 w 240"/>
                    <a:gd name="T91" fmla="*/ 41 h 244"/>
                    <a:gd name="T92" fmla="*/ 202 w 240"/>
                    <a:gd name="T93" fmla="*/ 16 h 244"/>
                    <a:gd name="T94" fmla="*/ 170 w 240"/>
                    <a:gd name="T95" fmla="*/ 1 h 244"/>
                    <a:gd name="T96" fmla="*/ 152 w 240"/>
                    <a:gd name="T9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0" h="244">
                      <a:moveTo>
                        <a:pt x="152" y="0"/>
                      </a:moveTo>
                      <a:lnTo>
                        <a:pt x="152" y="0"/>
                      </a:lnTo>
                      <a:lnTo>
                        <a:pt x="149" y="0"/>
                      </a:lnTo>
                      <a:lnTo>
                        <a:pt x="146" y="3"/>
                      </a:lnTo>
                      <a:lnTo>
                        <a:pt x="144" y="6"/>
                      </a:lnTo>
                      <a:lnTo>
                        <a:pt x="143" y="9"/>
                      </a:lnTo>
                      <a:lnTo>
                        <a:pt x="143" y="9"/>
                      </a:lnTo>
                      <a:lnTo>
                        <a:pt x="144" y="12"/>
                      </a:lnTo>
                      <a:lnTo>
                        <a:pt x="146" y="16"/>
                      </a:lnTo>
                      <a:lnTo>
                        <a:pt x="149" y="17"/>
                      </a:lnTo>
                      <a:lnTo>
                        <a:pt x="152" y="19"/>
                      </a:lnTo>
                      <a:lnTo>
                        <a:pt x="152" y="19"/>
                      </a:lnTo>
                      <a:lnTo>
                        <a:pt x="166" y="20"/>
                      </a:lnTo>
                      <a:lnTo>
                        <a:pt x="179" y="25"/>
                      </a:lnTo>
                      <a:lnTo>
                        <a:pt x="190" y="32"/>
                      </a:lnTo>
                      <a:lnTo>
                        <a:pt x="202" y="41"/>
                      </a:lnTo>
                      <a:lnTo>
                        <a:pt x="210" y="52"/>
                      </a:lnTo>
                      <a:lnTo>
                        <a:pt x="216" y="65"/>
                      </a:lnTo>
                      <a:lnTo>
                        <a:pt x="221" y="79"/>
                      </a:lnTo>
                      <a:lnTo>
                        <a:pt x="221" y="95"/>
                      </a:lnTo>
                      <a:lnTo>
                        <a:pt x="221" y="95"/>
                      </a:lnTo>
                      <a:lnTo>
                        <a:pt x="221" y="110"/>
                      </a:lnTo>
                      <a:lnTo>
                        <a:pt x="216" y="124"/>
                      </a:lnTo>
                      <a:lnTo>
                        <a:pt x="210" y="137"/>
                      </a:lnTo>
                      <a:lnTo>
                        <a:pt x="202" y="148"/>
                      </a:lnTo>
                      <a:lnTo>
                        <a:pt x="192" y="158"/>
                      </a:lnTo>
                      <a:lnTo>
                        <a:pt x="181" y="166"/>
                      </a:lnTo>
                      <a:lnTo>
                        <a:pt x="168" y="169"/>
                      </a:lnTo>
                      <a:lnTo>
                        <a:pt x="154" y="172"/>
                      </a:lnTo>
                      <a:lnTo>
                        <a:pt x="154" y="172"/>
                      </a:lnTo>
                      <a:lnTo>
                        <a:pt x="150" y="172"/>
                      </a:lnTo>
                      <a:lnTo>
                        <a:pt x="147" y="174"/>
                      </a:lnTo>
                      <a:lnTo>
                        <a:pt x="146" y="177"/>
                      </a:lnTo>
                      <a:lnTo>
                        <a:pt x="146" y="182"/>
                      </a:lnTo>
                      <a:lnTo>
                        <a:pt x="146" y="212"/>
                      </a:lnTo>
                      <a:lnTo>
                        <a:pt x="111" y="175"/>
                      </a:lnTo>
                      <a:lnTo>
                        <a:pt x="111" y="175"/>
                      </a:lnTo>
                      <a:lnTo>
                        <a:pt x="107" y="172"/>
                      </a:lnTo>
                      <a:lnTo>
                        <a:pt x="103" y="172"/>
                      </a:lnTo>
                      <a:lnTo>
                        <a:pt x="72" y="172"/>
                      </a:lnTo>
                      <a:lnTo>
                        <a:pt x="72" y="172"/>
                      </a:lnTo>
                      <a:lnTo>
                        <a:pt x="64" y="170"/>
                      </a:lnTo>
                      <a:lnTo>
                        <a:pt x="56" y="169"/>
                      </a:lnTo>
                      <a:lnTo>
                        <a:pt x="48" y="167"/>
                      </a:lnTo>
                      <a:lnTo>
                        <a:pt x="42" y="164"/>
                      </a:lnTo>
                      <a:lnTo>
                        <a:pt x="35" y="159"/>
                      </a:lnTo>
                      <a:lnTo>
                        <a:pt x="29" y="155"/>
                      </a:lnTo>
                      <a:lnTo>
                        <a:pt x="23" y="148"/>
                      </a:lnTo>
                      <a:lnTo>
                        <a:pt x="18" y="142"/>
                      </a:lnTo>
                      <a:lnTo>
                        <a:pt x="18" y="142"/>
                      </a:lnTo>
                      <a:lnTo>
                        <a:pt x="15" y="139"/>
                      </a:lnTo>
                      <a:lnTo>
                        <a:pt x="12" y="137"/>
                      </a:lnTo>
                      <a:lnTo>
                        <a:pt x="8" y="137"/>
                      </a:lnTo>
                      <a:lnTo>
                        <a:pt x="4" y="139"/>
                      </a:lnTo>
                      <a:lnTo>
                        <a:pt x="4" y="139"/>
                      </a:lnTo>
                      <a:lnTo>
                        <a:pt x="2" y="142"/>
                      </a:lnTo>
                      <a:lnTo>
                        <a:pt x="0" y="145"/>
                      </a:lnTo>
                      <a:lnTo>
                        <a:pt x="0" y="148"/>
                      </a:lnTo>
                      <a:lnTo>
                        <a:pt x="2" y="151"/>
                      </a:lnTo>
                      <a:lnTo>
                        <a:pt x="2" y="151"/>
                      </a:lnTo>
                      <a:lnTo>
                        <a:pt x="8" y="161"/>
                      </a:lnTo>
                      <a:lnTo>
                        <a:pt x="16" y="167"/>
                      </a:lnTo>
                      <a:lnTo>
                        <a:pt x="24" y="175"/>
                      </a:lnTo>
                      <a:lnTo>
                        <a:pt x="32" y="180"/>
                      </a:lnTo>
                      <a:lnTo>
                        <a:pt x="42" y="185"/>
                      </a:lnTo>
                      <a:lnTo>
                        <a:pt x="51" y="188"/>
                      </a:lnTo>
                      <a:lnTo>
                        <a:pt x="63" y="190"/>
                      </a:lnTo>
                      <a:lnTo>
                        <a:pt x="72" y="191"/>
                      </a:lnTo>
                      <a:lnTo>
                        <a:pt x="99" y="191"/>
                      </a:lnTo>
                      <a:lnTo>
                        <a:pt x="147" y="242"/>
                      </a:lnTo>
                      <a:lnTo>
                        <a:pt x="147" y="242"/>
                      </a:lnTo>
                      <a:lnTo>
                        <a:pt x="150" y="244"/>
                      </a:lnTo>
                      <a:lnTo>
                        <a:pt x="155" y="244"/>
                      </a:lnTo>
                      <a:lnTo>
                        <a:pt x="155" y="244"/>
                      </a:lnTo>
                      <a:lnTo>
                        <a:pt x="158" y="244"/>
                      </a:lnTo>
                      <a:lnTo>
                        <a:pt x="158" y="244"/>
                      </a:lnTo>
                      <a:lnTo>
                        <a:pt x="163" y="241"/>
                      </a:lnTo>
                      <a:lnTo>
                        <a:pt x="165" y="234"/>
                      </a:lnTo>
                      <a:lnTo>
                        <a:pt x="165" y="190"/>
                      </a:lnTo>
                      <a:lnTo>
                        <a:pt x="165" y="190"/>
                      </a:lnTo>
                      <a:lnTo>
                        <a:pt x="179" y="186"/>
                      </a:lnTo>
                      <a:lnTo>
                        <a:pt x="194" y="178"/>
                      </a:lnTo>
                      <a:lnTo>
                        <a:pt x="208" y="170"/>
                      </a:lnTo>
                      <a:lnTo>
                        <a:pt x="219" y="158"/>
                      </a:lnTo>
                      <a:lnTo>
                        <a:pt x="227" y="145"/>
                      </a:lnTo>
                      <a:lnTo>
                        <a:pt x="235" y="129"/>
                      </a:lnTo>
                      <a:lnTo>
                        <a:pt x="238" y="113"/>
                      </a:lnTo>
                      <a:lnTo>
                        <a:pt x="240" y="95"/>
                      </a:lnTo>
                      <a:lnTo>
                        <a:pt x="240" y="95"/>
                      </a:lnTo>
                      <a:lnTo>
                        <a:pt x="238" y="76"/>
                      </a:lnTo>
                      <a:lnTo>
                        <a:pt x="234" y="59"/>
                      </a:lnTo>
                      <a:lnTo>
                        <a:pt x="226" y="41"/>
                      </a:lnTo>
                      <a:lnTo>
                        <a:pt x="214" y="27"/>
                      </a:lnTo>
                      <a:lnTo>
                        <a:pt x="202" y="16"/>
                      </a:lnTo>
                      <a:lnTo>
                        <a:pt x="187" y="8"/>
                      </a:lnTo>
                      <a:lnTo>
                        <a:pt x="170" y="1"/>
                      </a:lnTo>
                      <a:lnTo>
                        <a:pt x="162" y="0"/>
                      </a:lnTo>
                      <a:lnTo>
                        <a:pt x="152" y="0"/>
                      </a:lnTo>
                      <a:lnTo>
                        <a:pt x="152" y="0"/>
                      </a:lnTo>
                      <a:close/>
                    </a:path>
                  </a:pathLst>
                </a:custGeom>
                <a:grpFill/>
                <a:ln>
                  <a:solidFill>
                    <a:schemeClr val="bg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4" name="Freeform 159"/>
                <p:cNvSpPr>
                  <a:spLocks/>
                </p:cNvSpPr>
                <p:nvPr/>
              </p:nvSpPr>
              <p:spPr bwMode="auto">
                <a:xfrm>
                  <a:off x="2747004" y="2202799"/>
                  <a:ext cx="149225" cy="15875"/>
                </a:xfrm>
                <a:custGeom>
                  <a:avLst/>
                  <a:gdLst>
                    <a:gd name="T0" fmla="*/ 189 w 189"/>
                    <a:gd name="T1" fmla="*/ 9 h 19"/>
                    <a:gd name="T2" fmla="*/ 189 w 189"/>
                    <a:gd name="T3" fmla="*/ 9 h 19"/>
                    <a:gd name="T4" fmla="*/ 187 w 189"/>
                    <a:gd name="T5" fmla="*/ 6 h 19"/>
                    <a:gd name="T6" fmla="*/ 186 w 189"/>
                    <a:gd name="T7" fmla="*/ 3 h 19"/>
                    <a:gd name="T8" fmla="*/ 182 w 189"/>
                    <a:gd name="T9" fmla="*/ 1 h 19"/>
                    <a:gd name="T10" fmla="*/ 179 w 189"/>
                    <a:gd name="T11" fmla="*/ 0 h 19"/>
                    <a:gd name="T12" fmla="*/ 10 w 189"/>
                    <a:gd name="T13" fmla="*/ 0 h 19"/>
                    <a:gd name="T14" fmla="*/ 10 w 189"/>
                    <a:gd name="T15" fmla="*/ 0 h 19"/>
                    <a:gd name="T16" fmla="*/ 7 w 189"/>
                    <a:gd name="T17" fmla="*/ 1 h 19"/>
                    <a:gd name="T18" fmla="*/ 4 w 189"/>
                    <a:gd name="T19" fmla="*/ 3 h 19"/>
                    <a:gd name="T20" fmla="*/ 2 w 189"/>
                    <a:gd name="T21" fmla="*/ 6 h 19"/>
                    <a:gd name="T22" fmla="*/ 0 w 189"/>
                    <a:gd name="T23" fmla="*/ 9 h 19"/>
                    <a:gd name="T24" fmla="*/ 0 w 189"/>
                    <a:gd name="T25" fmla="*/ 9 h 19"/>
                    <a:gd name="T26" fmla="*/ 2 w 189"/>
                    <a:gd name="T27" fmla="*/ 14 h 19"/>
                    <a:gd name="T28" fmla="*/ 4 w 189"/>
                    <a:gd name="T29" fmla="*/ 16 h 19"/>
                    <a:gd name="T30" fmla="*/ 7 w 189"/>
                    <a:gd name="T31" fmla="*/ 19 h 19"/>
                    <a:gd name="T32" fmla="*/ 10 w 189"/>
                    <a:gd name="T33" fmla="*/ 19 h 19"/>
                    <a:gd name="T34" fmla="*/ 179 w 189"/>
                    <a:gd name="T35" fmla="*/ 19 h 19"/>
                    <a:gd name="T36" fmla="*/ 179 w 189"/>
                    <a:gd name="T37" fmla="*/ 19 h 19"/>
                    <a:gd name="T38" fmla="*/ 182 w 189"/>
                    <a:gd name="T39" fmla="*/ 19 h 19"/>
                    <a:gd name="T40" fmla="*/ 186 w 189"/>
                    <a:gd name="T41" fmla="*/ 16 h 19"/>
                    <a:gd name="T42" fmla="*/ 187 w 189"/>
                    <a:gd name="T43" fmla="*/ 14 h 19"/>
                    <a:gd name="T44" fmla="*/ 189 w 189"/>
                    <a:gd name="T45" fmla="*/ 9 h 19"/>
                    <a:gd name="T46" fmla="*/ 189 w 189"/>
                    <a:gd name="T47"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9" h="19">
                      <a:moveTo>
                        <a:pt x="189" y="9"/>
                      </a:moveTo>
                      <a:lnTo>
                        <a:pt x="189" y="9"/>
                      </a:lnTo>
                      <a:lnTo>
                        <a:pt x="187" y="6"/>
                      </a:lnTo>
                      <a:lnTo>
                        <a:pt x="186" y="3"/>
                      </a:lnTo>
                      <a:lnTo>
                        <a:pt x="182" y="1"/>
                      </a:lnTo>
                      <a:lnTo>
                        <a:pt x="179" y="0"/>
                      </a:lnTo>
                      <a:lnTo>
                        <a:pt x="10" y="0"/>
                      </a:lnTo>
                      <a:lnTo>
                        <a:pt x="10" y="0"/>
                      </a:lnTo>
                      <a:lnTo>
                        <a:pt x="7" y="1"/>
                      </a:lnTo>
                      <a:lnTo>
                        <a:pt x="4" y="3"/>
                      </a:lnTo>
                      <a:lnTo>
                        <a:pt x="2" y="6"/>
                      </a:lnTo>
                      <a:lnTo>
                        <a:pt x="0" y="9"/>
                      </a:lnTo>
                      <a:lnTo>
                        <a:pt x="0" y="9"/>
                      </a:lnTo>
                      <a:lnTo>
                        <a:pt x="2" y="14"/>
                      </a:lnTo>
                      <a:lnTo>
                        <a:pt x="4" y="16"/>
                      </a:lnTo>
                      <a:lnTo>
                        <a:pt x="7" y="19"/>
                      </a:lnTo>
                      <a:lnTo>
                        <a:pt x="10" y="19"/>
                      </a:lnTo>
                      <a:lnTo>
                        <a:pt x="179" y="19"/>
                      </a:lnTo>
                      <a:lnTo>
                        <a:pt x="179" y="19"/>
                      </a:lnTo>
                      <a:lnTo>
                        <a:pt x="182" y="19"/>
                      </a:lnTo>
                      <a:lnTo>
                        <a:pt x="186" y="16"/>
                      </a:lnTo>
                      <a:lnTo>
                        <a:pt x="187" y="14"/>
                      </a:lnTo>
                      <a:lnTo>
                        <a:pt x="189" y="9"/>
                      </a:lnTo>
                      <a:lnTo>
                        <a:pt x="189" y="9"/>
                      </a:lnTo>
                      <a:close/>
                    </a:path>
                  </a:pathLst>
                </a:custGeom>
                <a:grpFill/>
                <a:ln>
                  <a:solidFill>
                    <a:schemeClr val="bg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5" name="Freeform 160"/>
                <p:cNvSpPr>
                  <a:spLocks/>
                </p:cNvSpPr>
                <p:nvPr/>
              </p:nvSpPr>
              <p:spPr bwMode="auto">
                <a:xfrm>
                  <a:off x="2747004" y="2252010"/>
                  <a:ext cx="80963" cy="14288"/>
                </a:xfrm>
                <a:custGeom>
                  <a:avLst/>
                  <a:gdLst>
                    <a:gd name="T0" fmla="*/ 93 w 103"/>
                    <a:gd name="T1" fmla="*/ 0 h 20"/>
                    <a:gd name="T2" fmla="*/ 10 w 103"/>
                    <a:gd name="T3" fmla="*/ 0 h 20"/>
                    <a:gd name="T4" fmla="*/ 10 w 103"/>
                    <a:gd name="T5" fmla="*/ 0 h 20"/>
                    <a:gd name="T6" fmla="*/ 7 w 103"/>
                    <a:gd name="T7" fmla="*/ 0 h 20"/>
                    <a:gd name="T8" fmla="*/ 4 w 103"/>
                    <a:gd name="T9" fmla="*/ 4 h 20"/>
                    <a:gd name="T10" fmla="*/ 2 w 103"/>
                    <a:gd name="T11" fmla="*/ 7 h 20"/>
                    <a:gd name="T12" fmla="*/ 0 w 103"/>
                    <a:gd name="T13" fmla="*/ 10 h 20"/>
                    <a:gd name="T14" fmla="*/ 0 w 103"/>
                    <a:gd name="T15" fmla="*/ 10 h 20"/>
                    <a:gd name="T16" fmla="*/ 2 w 103"/>
                    <a:gd name="T17" fmla="*/ 13 h 20"/>
                    <a:gd name="T18" fmla="*/ 4 w 103"/>
                    <a:gd name="T19" fmla="*/ 16 h 20"/>
                    <a:gd name="T20" fmla="*/ 7 w 103"/>
                    <a:gd name="T21" fmla="*/ 18 h 20"/>
                    <a:gd name="T22" fmla="*/ 10 w 103"/>
                    <a:gd name="T23" fmla="*/ 20 h 20"/>
                    <a:gd name="T24" fmla="*/ 93 w 103"/>
                    <a:gd name="T25" fmla="*/ 20 h 20"/>
                    <a:gd name="T26" fmla="*/ 93 w 103"/>
                    <a:gd name="T27" fmla="*/ 20 h 20"/>
                    <a:gd name="T28" fmla="*/ 96 w 103"/>
                    <a:gd name="T29" fmla="*/ 18 h 20"/>
                    <a:gd name="T30" fmla="*/ 99 w 103"/>
                    <a:gd name="T31" fmla="*/ 16 h 20"/>
                    <a:gd name="T32" fmla="*/ 101 w 103"/>
                    <a:gd name="T33" fmla="*/ 13 h 20"/>
                    <a:gd name="T34" fmla="*/ 103 w 103"/>
                    <a:gd name="T35" fmla="*/ 10 h 20"/>
                    <a:gd name="T36" fmla="*/ 103 w 103"/>
                    <a:gd name="T37" fmla="*/ 10 h 20"/>
                    <a:gd name="T38" fmla="*/ 101 w 103"/>
                    <a:gd name="T39" fmla="*/ 7 h 20"/>
                    <a:gd name="T40" fmla="*/ 99 w 103"/>
                    <a:gd name="T41" fmla="*/ 4 h 20"/>
                    <a:gd name="T42" fmla="*/ 96 w 103"/>
                    <a:gd name="T43" fmla="*/ 0 h 20"/>
                    <a:gd name="T44" fmla="*/ 93 w 103"/>
                    <a:gd name="T45" fmla="*/ 0 h 20"/>
                    <a:gd name="T46" fmla="*/ 93 w 103"/>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3" h="20">
                      <a:moveTo>
                        <a:pt x="93" y="0"/>
                      </a:moveTo>
                      <a:lnTo>
                        <a:pt x="10" y="0"/>
                      </a:lnTo>
                      <a:lnTo>
                        <a:pt x="10" y="0"/>
                      </a:lnTo>
                      <a:lnTo>
                        <a:pt x="7" y="0"/>
                      </a:lnTo>
                      <a:lnTo>
                        <a:pt x="4" y="4"/>
                      </a:lnTo>
                      <a:lnTo>
                        <a:pt x="2" y="7"/>
                      </a:lnTo>
                      <a:lnTo>
                        <a:pt x="0" y="10"/>
                      </a:lnTo>
                      <a:lnTo>
                        <a:pt x="0" y="10"/>
                      </a:lnTo>
                      <a:lnTo>
                        <a:pt x="2" y="13"/>
                      </a:lnTo>
                      <a:lnTo>
                        <a:pt x="4" y="16"/>
                      </a:lnTo>
                      <a:lnTo>
                        <a:pt x="7" y="18"/>
                      </a:lnTo>
                      <a:lnTo>
                        <a:pt x="10" y="20"/>
                      </a:lnTo>
                      <a:lnTo>
                        <a:pt x="93" y="20"/>
                      </a:lnTo>
                      <a:lnTo>
                        <a:pt x="93" y="20"/>
                      </a:lnTo>
                      <a:lnTo>
                        <a:pt x="96" y="18"/>
                      </a:lnTo>
                      <a:lnTo>
                        <a:pt x="99" y="16"/>
                      </a:lnTo>
                      <a:lnTo>
                        <a:pt x="101" y="13"/>
                      </a:lnTo>
                      <a:lnTo>
                        <a:pt x="103" y="10"/>
                      </a:lnTo>
                      <a:lnTo>
                        <a:pt x="103" y="10"/>
                      </a:lnTo>
                      <a:lnTo>
                        <a:pt x="101" y="7"/>
                      </a:lnTo>
                      <a:lnTo>
                        <a:pt x="99" y="4"/>
                      </a:lnTo>
                      <a:lnTo>
                        <a:pt x="96" y="0"/>
                      </a:lnTo>
                      <a:lnTo>
                        <a:pt x="93" y="0"/>
                      </a:lnTo>
                      <a:lnTo>
                        <a:pt x="93" y="0"/>
                      </a:lnTo>
                      <a:close/>
                    </a:path>
                  </a:pathLst>
                </a:custGeom>
                <a:grpFill/>
                <a:ln>
                  <a:solidFill>
                    <a:schemeClr val="bg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grpSp>
      </p:grpSp>
      <p:grpSp>
        <p:nvGrpSpPr>
          <p:cNvPr id="96" name="Group 95"/>
          <p:cNvGrpSpPr/>
          <p:nvPr/>
        </p:nvGrpSpPr>
        <p:grpSpPr>
          <a:xfrm>
            <a:off x="4862569" y="317774"/>
            <a:ext cx="2534217" cy="2306203"/>
            <a:chOff x="6262514" y="737243"/>
            <a:chExt cx="2534217" cy="2306203"/>
          </a:xfrm>
        </p:grpSpPr>
        <p:grpSp>
          <p:nvGrpSpPr>
            <p:cNvPr id="97" name="Group 96"/>
            <p:cNvGrpSpPr/>
            <p:nvPr/>
          </p:nvGrpSpPr>
          <p:grpSpPr>
            <a:xfrm>
              <a:off x="6834319" y="737243"/>
              <a:ext cx="1390607" cy="1390607"/>
              <a:chOff x="6219839" y="1150756"/>
              <a:chExt cx="1390607" cy="1390607"/>
            </a:xfrm>
          </p:grpSpPr>
          <p:sp>
            <p:nvSpPr>
              <p:cNvPr id="102" name="Rectangle 101"/>
              <p:cNvSpPr/>
              <p:nvPr/>
            </p:nvSpPr>
            <p:spPr bwMode="auto">
              <a:xfrm>
                <a:off x="6219839" y="1150756"/>
                <a:ext cx="1390607" cy="13906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solidFill>
                    <a:schemeClr val="accent3"/>
                  </a:solidFill>
                  <a:ea typeface="Segoe UI" pitchFamily="34" charset="0"/>
                  <a:cs typeface="Segoe UI" pitchFamily="34" charset="0"/>
                </a:endParaRPr>
              </a:p>
            </p:txBody>
          </p:sp>
          <p:pic>
            <p:nvPicPr>
              <p:cNvPr id="106" name="Picture 10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69112" y="1527684"/>
                <a:ext cx="328165" cy="373477"/>
              </a:xfrm>
              <a:prstGeom prst="rect">
                <a:avLst/>
              </a:prstGeom>
            </p:spPr>
          </p:pic>
          <p:sp>
            <p:nvSpPr>
              <p:cNvPr id="107" name="Freeform 106"/>
              <p:cNvSpPr>
                <a:spLocks noChangeAspect="1" noEditPoints="1"/>
              </p:cNvSpPr>
              <p:nvPr/>
            </p:nvSpPr>
            <p:spPr bwMode="black">
              <a:xfrm>
                <a:off x="6856714" y="2061421"/>
                <a:ext cx="287826" cy="286657"/>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pic>
            <p:nvPicPr>
              <p:cNvPr id="110" name="Picture 10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07365" y="1321905"/>
                <a:ext cx="342801" cy="407746"/>
              </a:xfrm>
              <a:prstGeom prst="rect">
                <a:avLst/>
              </a:prstGeom>
            </p:spPr>
          </p:pic>
          <p:sp>
            <p:nvSpPr>
              <p:cNvPr id="120" name="Oval 119"/>
              <p:cNvSpPr/>
              <p:nvPr/>
            </p:nvSpPr>
            <p:spPr bwMode="auto">
              <a:xfrm>
                <a:off x="6842684" y="1690038"/>
                <a:ext cx="205498" cy="20549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21" name="Straight Connector 120"/>
              <p:cNvCxnSpPr/>
              <p:nvPr/>
            </p:nvCxnSpPr>
            <p:spPr>
              <a:xfrm flipH="1">
                <a:off x="6934309" y="1553996"/>
                <a:ext cx="333333" cy="238791"/>
              </a:xfrm>
              <a:prstGeom prst="line">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6519423" y="1740638"/>
                <a:ext cx="413207" cy="55772"/>
              </a:xfrm>
              <a:prstGeom prst="line">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959601" y="1768245"/>
                <a:ext cx="88011" cy="401258"/>
              </a:xfrm>
              <a:prstGeom prst="line">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99" name="Title 1"/>
            <p:cNvSpPr txBox="1">
              <a:spLocks/>
            </p:cNvSpPr>
            <p:nvPr/>
          </p:nvSpPr>
          <p:spPr>
            <a:xfrm>
              <a:off x="6262514" y="2176590"/>
              <a:ext cx="2534217"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2000" spc="-147" dirty="0">
                  <a:solidFill>
                    <a:schemeClr val="accent5"/>
                  </a:solidFill>
                </a:rPr>
                <a:t>Cross-Platform</a:t>
              </a:r>
              <a:endParaRPr lang="en-US" sz="2000" b="1" spc="-147" dirty="0">
                <a:noFill/>
                <a:latin typeface="+mn-lt"/>
              </a:endParaRPr>
            </a:p>
          </p:txBody>
        </p:sp>
      </p:grpSp>
    </p:spTree>
    <p:extLst>
      <p:ext uri="{BB962C8B-B14F-4D97-AF65-F5344CB8AC3E}">
        <p14:creationId xmlns:p14="http://schemas.microsoft.com/office/powerpoint/2010/main" val="11324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6"/>
                                        </p:tgtEl>
                                        <p:attrNameLst>
                                          <p:attrName>style.visibility</p:attrName>
                                        </p:attrNameLst>
                                      </p:cBhvr>
                                      <p:to>
                                        <p:strVal val="visible"/>
                                      </p:to>
                                    </p:set>
                                    <p:animEffect transition="in" filter="fade">
                                      <p:cBhvr>
                                        <p:cTn id="11" dur="500"/>
                                        <p:tgtEl>
                                          <p:spTgt spid="9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60"/>
                                        </p:tgtEl>
                                        <p:attrNameLst>
                                          <p:attrName>style.visibility</p:attrName>
                                        </p:attrNameLst>
                                      </p:cBhvr>
                                      <p:to>
                                        <p:strVal val="visible"/>
                                      </p:to>
                                    </p:set>
                                    <p:animEffect transition="in" filter="fade">
                                      <p:cBhvr>
                                        <p:cTn id="19" dur="500"/>
                                        <p:tgtEl>
                                          <p:spTgt spid="26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42" presetClass="entr" presetSubtype="0" fill="hold" grpId="0" nodeType="withEffect">
                                  <p:stCondLst>
                                    <p:cond delay="0"/>
                                  </p:stCondLst>
                                  <p:childTnLst>
                                    <p:set>
                                      <p:cBhvr>
                                        <p:cTn id="29" dur="1" fill="hold">
                                          <p:stCondLst>
                                            <p:cond delay="0"/>
                                          </p:stCondLst>
                                        </p:cTn>
                                        <p:tgtEl>
                                          <p:spTgt spid="132"/>
                                        </p:tgtEl>
                                        <p:attrNameLst>
                                          <p:attrName>style.visibility</p:attrName>
                                        </p:attrNameLst>
                                      </p:cBhvr>
                                      <p:to>
                                        <p:strVal val="visible"/>
                                      </p:to>
                                    </p:set>
                                    <p:animEffect transition="in" filter="fade">
                                      <p:cBhvr>
                                        <p:cTn id="30" dur="500"/>
                                        <p:tgtEl>
                                          <p:spTgt spid="132"/>
                                        </p:tgtEl>
                                      </p:cBhvr>
                                    </p:animEffect>
                                    <p:anim calcmode="lin" valueType="num">
                                      <p:cBhvr>
                                        <p:cTn id="31" dur="500" fill="hold"/>
                                        <p:tgtEl>
                                          <p:spTgt spid="132"/>
                                        </p:tgtEl>
                                        <p:attrNameLst>
                                          <p:attrName>ppt_x</p:attrName>
                                        </p:attrNameLst>
                                      </p:cBhvr>
                                      <p:tavLst>
                                        <p:tav tm="0">
                                          <p:val>
                                            <p:strVal val="#ppt_x"/>
                                          </p:val>
                                        </p:tav>
                                        <p:tav tm="100000">
                                          <p:val>
                                            <p:strVal val="#ppt_x"/>
                                          </p:val>
                                        </p:tav>
                                      </p:tavLst>
                                    </p:anim>
                                    <p:anim calcmode="lin" valueType="num">
                                      <p:cBhvr>
                                        <p:cTn id="32" dur="500" fill="hold"/>
                                        <p:tgtEl>
                                          <p:spTgt spid="1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702767" y="332207"/>
            <a:ext cx="2534217" cy="2304676"/>
            <a:chOff x="719694" y="738770"/>
            <a:chExt cx="2534217" cy="2304676"/>
          </a:xfrm>
        </p:grpSpPr>
        <p:grpSp>
          <p:nvGrpSpPr>
            <p:cNvPr id="283" name="Group 282"/>
            <p:cNvGrpSpPr/>
            <p:nvPr/>
          </p:nvGrpSpPr>
          <p:grpSpPr>
            <a:xfrm>
              <a:off x="1291499" y="738770"/>
              <a:ext cx="1390607" cy="1390607"/>
              <a:chOff x="3192568" y="1150756"/>
              <a:chExt cx="1390607" cy="1390607"/>
            </a:xfrm>
          </p:grpSpPr>
          <p:sp>
            <p:nvSpPr>
              <p:cNvPr id="30" name="Rectangle 29"/>
              <p:cNvSpPr/>
              <p:nvPr/>
            </p:nvSpPr>
            <p:spPr bwMode="auto">
              <a:xfrm>
                <a:off x="3192568" y="1150756"/>
                <a:ext cx="1390607" cy="139060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49" name="Freeform 13"/>
              <p:cNvSpPr>
                <a:spLocks noEditPoints="1"/>
              </p:cNvSpPr>
              <p:nvPr/>
            </p:nvSpPr>
            <p:spPr bwMode="auto">
              <a:xfrm>
                <a:off x="3467782" y="1451247"/>
                <a:ext cx="846828" cy="788518"/>
              </a:xfrm>
              <a:custGeom>
                <a:avLst/>
                <a:gdLst>
                  <a:gd name="T0" fmla="*/ 0 w 1278"/>
                  <a:gd name="T1" fmla="*/ 638 h 1190"/>
                  <a:gd name="T2" fmla="*/ 61 w 1278"/>
                  <a:gd name="T3" fmla="*/ 700 h 1190"/>
                  <a:gd name="T4" fmla="*/ 117 w 1278"/>
                  <a:gd name="T5" fmla="*/ 643 h 1190"/>
                  <a:gd name="T6" fmla="*/ 117 w 1278"/>
                  <a:gd name="T7" fmla="*/ 1190 h 1190"/>
                  <a:gd name="T8" fmla="*/ 552 w 1278"/>
                  <a:gd name="T9" fmla="*/ 1190 h 1190"/>
                  <a:gd name="T10" fmla="*/ 552 w 1278"/>
                  <a:gd name="T11" fmla="*/ 756 h 1190"/>
                  <a:gd name="T12" fmla="*/ 725 w 1278"/>
                  <a:gd name="T13" fmla="*/ 756 h 1190"/>
                  <a:gd name="T14" fmla="*/ 725 w 1278"/>
                  <a:gd name="T15" fmla="*/ 1190 h 1190"/>
                  <a:gd name="T16" fmla="*/ 1161 w 1278"/>
                  <a:gd name="T17" fmla="*/ 1190 h 1190"/>
                  <a:gd name="T18" fmla="*/ 1161 w 1278"/>
                  <a:gd name="T19" fmla="*/ 643 h 1190"/>
                  <a:gd name="T20" fmla="*/ 1217 w 1278"/>
                  <a:gd name="T21" fmla="*/ 700 h 1190"/>
                  <a:gd name="T22" fmla="*/ 1278 w 1278"/>
                  <a:gd name="T23" fmla="*/ 638 h 1190"/>
                  <a:gd name="T24" fmla="*/ 640 w 1278"/>
                  <a:gd name="T25" fmla="*/ 0 h 1190"/>
                  <a:gd name="T26" fmla="*/ 0 w 1278"/>
                  <a:gd name="T27" fmla="*/ 638 h 1190"/>
                  <a:gd name="T28" fmla="*/ 1074 w 1278"/>
                  <a:gd name="T29" fmla="*/ 1103 h 1190"/>
                  <a:gd name="T30" fmla="*/ 812 w 1278"/>
                  <a:gd name="T31" fmla="*/ 1103 h 1190"/>
                  <a:gd name="T32" fmla="*/ 812 w 1278"/>
                  <a:gd name="T33" fmla="*/ 669 h 1190"/>
                  <a:gd name="T34" fmla="*/ 465 w 1278"/>
                  <a:gd name="T35" fmla="*/ 669 h 1190"/>
                  <a:gd name="T36" fmla="*/ 465 w 1278"/>
                  <a:gd name="T37" fmla="*/ 1103 h 1190"/>
                  <a:gd name="T38" fmla="*/ 204 w 1278"/>
                  <a:gd name="T39" fmla="*/ 1103 h 1190"/>
                  <a:gd name="T40" fmla="*/ 204 w 1278"/>
                  <a:gd name="T41" fmla="*/ 556 h 1190"/>
                  <a:gd name="T42" fmla="*/ 640 w 1278"/>
                  <a:gd name="T43" fmla="*/ 122 h 1190"/>
                  <a:gd name="T44" fmla="*/ 1074 w 1278"/>
                  <a:gd name="T45" fmla="*/ 556 h 1190"/>
                  <a:gd name="T46" fmla="*/ 1074 w 1278"/>
                  <a:gd name="T47" fmla="*/ 1103 h 1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78" h="1190">
                    <a:moveTo>
                      <a:pt x="0" y="638"/>
                    </a:moveTo>
                    <a:lnTo>
                      <a:pt x="61" y="700"/>
                    </a:lnTo>
                    <a:lnTo>
                      <a:pt x="117" y="643"/>
                    </a:lnTo>
                    <a:lnTo>
                      <a:pt x="117" y="1190"/>
                    </a:lnTo>
                    <a:lnTo>
                      <a:pt x="552" y="1190"/>
                    </a:lnTo>
                    <a:lnTo>
                      <a:pt x="552" y="756"/>
                    </a:lnTo>
                    <a:lnTo>
                      <a:pt x="725" y="756"/>
                    </a:lnTo>
                    <a:lnTo>
                      <a:pt x="725" y="1190"/>
                    </a:lnTo>
                    <a:lnTo>
                      <a:pt x="1161" y="1190"/>
                    </a:lnTo>
                    <a:lnTo>
                      <a:pt x="1161" y="643"/>
                    </a:lnTo>
                    <a:lnTo>
                      <a:pt x="1217" y="700"/>
                    </a:lnTo>
                    <a:lnTo>
                      <a:pt x="1278" y="638"/>
                    </a:lnTo>
                    <a:lnTo>
                      <a:pt x="640" y="0"/>
                    </a:lnTo>
                    <a:lnTo>
                      <a:pt x="0" y="638"/>
                    </a:lnTo>
                    <a:close/>
                    <a:moveTo>
                      <a:pt x="1074" y="1103"/>
                    </a:moveTo>
                    <a:lnTo>
                      <a:pt x="812" y="1103"/>
                    </a:lnTo>
                    <a:lnTo>
                      <a:pt x="812" y="669"/>
                    </a:lnTo>
                    <a:lnTo>
                      <a:pt x="465" y="669"/>
                    </a:lnTo>
                    <a:lnTo>
                      <a:pt x="465" y="1103"/>
                    </a:lnTo>
                    <a:lnTo>
                      <a:pt x="204" y="1103"/>
                    </a:lnTo>
                    <a:lnTo>
                      <a:pt x="204" y="556"/>
                    </a:lnTo>
                    <a:lnTo>
                      <a:pt x="640" y="122"/>
                    </a:lnTo>
                    <a:lnTo>
                      <a:pt x="1074" y="556"/>
                    </a:lnTo>
                    <a:lnTo>
                      <a:pt x="1074" y="1103"/>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sp>
          <p:nvSpPr>
            <p:cNvPr id="75" name="Title 1"/>
            <p:cNvSpPr txBox="1">
              <a:spLocks/>
            </p:cNvSpPr>
            <p:nvPr/>
          </p:nvSpPr>
          <p:spPr>
            <a:xfrm>
              <a:off x="719694" y="2176590"/>
              <a:ext cx="2534217"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2000" spc="-147" dirty="0">
                  <a:solidFill>
                    <a:schemeClr val="accent4"/>
                  </a:solidFill>
                </a:rPr>
                <a:t>Home for</a:t>
              </a:r>
            </a:p>
            <a:p>
              <a:pPr algn="ctr" defTabSz="914367"/>
              <a:r>
                <a:rPr lang="en-US" sz="2000" spc="-147" dirty="0">
                  <a:solidFill>
                    <a:schemeClr val="accent4"/>
                  </a:solidFill>
                </a:rPr>
                <a:t>Developers</a:t>
              </a:r>
              <a:endParaRPr lang="en-US" sz="2000" b="1" spc="-147" dirty="0">
                <a:solidFill>
                  <a:schemeClr val="accent4"/>
                </a:solidFill>
                <a:latin typeface="+mn-lt"/>
              </a:endParaRPr>
            </a:p>
          </p:txBody>
        </p:sp>
      </p:grpSp>
      <p:grpSp>
        <p:nvGrpSpPr>
          <p:cNvPr id="13" name="Group 12"/>
          <p:cNvGrpSpPr/>
          <p:nvPr/>
        </p:nvGrpSpPr>
        <p:grpSpPr>
          <a:xfrm>
            <a:off x="7018655" y="2682284"/>
            <a:ext cx="2534217" cy="2344136"/>
            <a:chOff x="6262514" y="3527961"/>
            <a:chExt cx="2534217" cy="2344136"/>
          </a:xfrm>
        </p:grpSpPr>
        <p:grpSp>
          <p:nvGrpSpPr>
            <p:cNvPr id="9" name="Group 8"/>
            <p:cNvGrpSpPr/>
            <p:nvPr/>
          </p:nvGrpSpPr>
          <p:grpSpPr>
            <a:xfrm>
              <a:off x="6834319" y="3527961"/>
              <a:ext cx="1390607" cy="1390607"/>
              <a:chOff x="7752400" y="2683478"/>
              <a:chExt cx="1390607" cy="1390607"/>
            </a:xfrm>
          </p:grpSpPr>
          <p:sp>
            <p:nvSpPr>
              <p:cNvPr id="37" name="Rectangle 36"/>
              <p:cNvSpPr/>
              <p:nvPr/>
            </p:nvSpPr>
            <p:spPr bwMode="auto">
              <a:xfrm>
                <a:off x="7752400" y="2683478"/>
                <a:ext cx="1390607" cy="139060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92" name="Group 91"/>
              <p:cNvGrpSpPr/>
              <p:nvPr/>
            </p:nvGrpSpPr>
            <p:grpSpPr>
              <a:xfrm>
                <a:off x="8066172" y="2975493"/>
                <a:ext cx="725211" cy="751307"/>
                <a:chOff x="7802340" y="2188396"/>
                <a:chExt cx="982064" cy="1017403"/>
              </a:xfrm>
              <a:solidFill>
                <a:schemeClr val="bg1"/>
              </a:solidFill>
            </p:grpSpPr>
            <p:sp>
              <p:nvSpPr>
                <p:cNvPr id="93" name="Rectangle 92"/>
                <p:cNvSpPr/>
                <p:nvPr/>
              </p:nvSpPr>
              <p:spPr bwMode="auto">
                <a:xfrm>
                  <a:off x="7802340" y="2671281"/>
                  <a:ext cx="226031" cy="53451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p:cNvSpPr/>
                <p:nvPr/>
              </p:nvSpPr>
              <p:spPr bwMode="auto">
                <a:xfrm>
                  <a:off x="8182508" y="2188396"/>
                  <a:ext cx="220011" cy="101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p:cNvSpPr/>
                <p:nvPr/>
              </p:nvSpPr>
              <p:spPr bwMode="auto">
                <a:xfrm>
                  <a:off x="8556656" y="2414427"/>
                  <a:ext cx="227748" cy="7913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86" name="Title 1"/>
            <p:cNvSpPr txBox="1">
              <a:spLocks/>
            </p:cNvSpPr>
            <p:nvPr/>
          </p:nvSpPr>
          <p:spPr>
            <a:xfrm>
              <a:off x="6262514" y="5005241"/>
              <a:ext cx="2534217"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2000" spc="-147" dirty="0">
                  <a:solidFill>
                    <a:schemeClr val="accent4"/>
                  </a:solidFill>
                </a:rPr>
                <a:t>Data and Analytics</a:t>
              </a:r>
              <a:endParaRPr lang="en-US" sz="2000" b="1" spc="-147" dirty="0">
                <a:solidFill>
                  <a:schemeClr val="accent4"/>
                </a:solidFill>
                <a:latin typeface="+mn-lt"/>
              </a:endParaRPr>
            </a:p>
          </p:txBody>
        </p:sp>
      </p:grpSp>
      <p:grpSp>
        <p:nvGrpSpPr>
          <p:cNvPr id="12" name="Group 11"/>
          <p:cNvGrpSpPr/>
          <p:nvPr/>
        </p:nvGrpSpPr>
        <p:grpSpPr>
          <a:xfrm>
            <a:off x="4860711" y="2682284"/>
            <a:ext cx="2534217" cy="2346916"/>
            <a:chOff x="3500884" y="3527961"/>
            <a:chExt cx="2534217" cy="2346916"/>
          </a:xfrm>
        </p:grpSpPr>
        <p:sp>
          <p:nvSpPr>
            <p:cNvPr id="85" name="Title 1"/>
            <p:cNvSpPr txBox="1">
              <a:spLocks/>
            </p:cNvSpPr>
            <p:nvPr/>
          </p:nvSpPr>
          <p:spPr>
            <a:xfrm>
              <a:off x="3500884" y="5008021"/>
              <a:ext cx="2534217"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2000" spc="-147" dirty="0" err="1">
                  <a:solidFill>
                    <a:schemeClr val="accent4"/>
                  </a:solidFill>
                </a:rPr>
                <a:t>Microservices</a:t>
              </a:r>
              <a:endParaRPr lang="en-US" sz="2000" b="1" spc="-147" dirty="0">
                <a:solidFill>
                  <a:schemeClr val="accent4"/>
                </a:solidFill>
                <a:latin typeface="+mn-lt"/>
              </a:endParaRPr>
            </a:p>
          </p:txBody>
        </p:sp>
        <p:grpSp>
          <p:nvGrpSpPr>
            <p:cNvPr id="4" name="Group 3"/>
            <p:cNvGrpSpPr/>
            <p:nvPr/>
          </p:nvGrpSpPr>
          <p:grpSpPr>
            <a:xfrm>
              <a:off x="4072689" y="3527961"/>
              <a:ext cx="1390607" cy="1390607"/>
              <a:chOff x="4072689" y="3527961"/>
              <a:chExt cx="1390607" cy="1390607"/>
            </a:xfrm>
          </p:grpSpPr>
          <p:sp>
            <p:nvSpPr>
              <p:cNvPr id="36" name="Rectangle 35"/>
              <p:cNvSpPr/>
              <p:nvPr/>
            </p:nvSpPr>
            <p:spPr bwMode="auto">
              <a:xfrm>
                <a:off x="4072689" y="3527961"/>
                <a:ext cx="1390607" cy="139060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57" name="Group 256"/>
              <p:cNvGrpSpPr/>
              <p:nvPr/>
            </p:nvGrpSpPr>
            <p:grpSpPr>
              <a:xfrm>
                <a:off x="4272230" y="4025031"/>
                <a:ext cx="473189" cy="281758"/>
                <a:chOff x="895717" y="9621"/>
                <a:chExt cx="2054393" cy="1223277"/>
              </a:xfrm>
              <a:solidFill>
                <a:schemeClr val="bg1"/>
              </a:solidFill>
            </p:grpSpPr>
            <p:sp>
              <p:nvSpPr>
                <p:cNvPr id="26" name="Rounded Rectangle 25"/>
                <p:cNvSpPr/>
                <p:nvPr/>
              </p:nvSpPr>
              <p:spPr bwMode="auto">
                <a:xfrm>
                  <a:off x="1150706" y="994075"/>
                  <a:ext cx="1428107" cy="238823"/>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p:cNvSpPr/>
                <p:nvPr/>
              </p:nvSpPr>
              <p:spPr bwMode="auto">
                <a:xfrm>
                  <a:off x="1441072" y="9621"/>
                  <a:ext cx="1171254" cy="117125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Oval 87"/>
                <p:cNvSpPr/>
                <p:nvPr/>
              </p:nvSpPr>
              <p:spPr bwMode="auto">
                <a:xfrm>
                  <a:off x="895717" y="628588"/>
                  <a:ext cx="604310" cy="60431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Oval 88"/>
                <p:cNvSpPr/>
                <p:nvPr/>
              </p:nvSpPr>
              <p:spPr bwMode="auto">
                <a:xfrm>
                  <a:off x="2207514" y="487784"/>
                  <a:ext cx="742596" cy="74259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0" name="Oval 89"/>
                <p:cNvSpPr/>
                <p:nvPr/>
              </p:nvSpPr>
              <p:spPr bwMode="auto">
                <a:xfrm>
                  <a:off x="1132954" y="340260"/>
                  <a:ext cx="912427" cy="81049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8" name="Group 97"/>
              <p:cNvGrpSpPr/>
              <p:nvPr/>
            </p:nvGrpSpPr>
            <p:grpSpPr>
              <a:xfrm>
                <a:off x="4630163" y="4392985"/>
                <a:ext cx="473189" cy="281758"/>
                <a:chOff x="895717" y="9621"/>
                <a:chExt cx="2054393" cy="1223277"/>
              </a:xfrm>
              <a:solidFill>
                <a:schemeClr val="bg1"/>
              </a:solidFill>
            </p:grpSpPr>
            <p:sp>
              <p:nvSpPr>
                <p:cNvPr id="108" name="Rounded Rectangle 107"/>
                <p:cNvSpPr/>
                <p:nvPr/>
              </p:nvSpPr>
              <p:spPr bwMode="auto">
                <a:xfrm>
                  <a:off x="1150706" y="994075"/>
                  <a:ext cx="1428107" cy="238823"/>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p:cNvSpPr/>
                <p:nvPr/>
              </p:nvSpPr>
              <p:spPr bwMode="auto">
                <a:xfrm>
                  <a:off x="1441072" y="9621"/>
                  <a:ext cx="1171254" cy="117125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Oval 110"/>
                <p:cNvSpPr/>
                <p:nvPr/>
              </p:nvSpPr>
              <p:spPr bwMode="auto">
                <a:xfrm>
                  <a:off x="895717" y="628588"/>
                  <a:ext cx="604310" cy="60431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p:cNvSpPr/>
                <p:nvPr/>
              </p:nvSpPr>
              <p:spPr bwMode="auto">
                <a:xfrm>
                  <a:off x="2207514" y="487784"/>
                  <a:ext cx="742596" cy="74259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p:cNvSpPr/>
                <p:nvPr/>
              </p:nvSpPr>
              <p:spPr bwMode="auto">
                <a:xfrm>
                  <a:off x="1132954" y="340260"/>
                  <a:ext cx="912427" cy="81049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4" name="Group 113"/>
              <p:cNvGrpSpPr/>
              <p:nvPr/>
            </p:nvGrpSpPr>
            <p:grpSpPr>
              <a:xfrm>
                <a:off x="4786895" y="3813958"/>
                <a:ext cx="473189" cy="281758"/>
                <a:chOff x="895717" y="9621"/>
                <a:chExt cx="2054393" cy="1223277"/>
              </a:xfrm>
              <a:solidFill>
                <a:schemeClr val="bg1"/>
              </a:solidFill>
            </p:grpSpPr>
            <p:sp>
              <p:nvSpPr>
                <p:cNvPr id="115" name="Rounded Rectangle 114"/>
                <p:cNvSpPr/>
                <p:nvPr/>
              </p:nvSpPr>
              <p:spPr bwMode="auto">
                <a:xfrm>
                  <a:off x="1150706" y="994075"/>
                  <a:ext cx="1428107" cy="238823"/>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p:cNvSpPr/>
                <p:nvPr/>
              </p:nvSpPr>
              <p:spPr bwMode="auto">
                <a:xfrm>
                  <a:off x="1441072" y="9621"/>
                  <a:ext cx="1171254" cy="117125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p:cNvSpPr/>
                <p:nvPr/>
              </p:nvSpPr>
              <p:spPr bwMode="auto">
                <a:xfrm>
                  <a:off x="895717" y="628588"/>
                  <a:ext cx="604310" cy="60431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Oval 117"/>
                <p:cNvSpPr/>
                <p:nvPr/>
              </p:nvSpPr>
              <p:spPr bwMode="auto">
                <a:xfrm>
                  <a:off x="2207514" y="487784"/>
                  <a:ext cx="742596" cy="74259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Oval 118"/>
                <p:cNvSpPr/>
                <p:nvPr/>
              </p:nvSpPr>
              <p:spPr bwMode="auto">
                <a:xfrm>
                  <a:off x="1132954" y="340260"/>
                  <a:ext cx="912427" cy="81049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260" name="Group 259"/>
          <p:cNvGrpSpPr/>
          <p:nvPr/>
        </p:nvGrpSpPr>
        <p:grpSpPr>
          <a:xfrm>
            <a:off x="2702767" y="2682284"/>
            <a:ext cx="2534217" cy="2340584"/>
            <a:chOff x="1050773" y="2924536"/>
            <a:chExt cx="2534217" cy="2340584"/>
          </a:xfrm>
        </p:grpSpPr>
        <p:sp>
          <p:nvSpPr>
            <p:cNvPr id="83" name="Title 1"/>
            <p:cNvSpPr txBox="1">
              <a:spLocks/>
            </p:cNvSpPr>
            <p:nvPr/>
          </p:nvSpPr>
          <p:spPr>
            <a:xfrm>
              <a:off x="1050773" y="4398264"/>
              <a:ext cx="2534217"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2000" spc="-147" dirty="0">
                  <a:solidFill>
                    <a:schemeClr val="accent4"/>
                  </a:solidFill>
                </a:rPr>
                <a:t>Internet of Things</a:t>
              </a:r>
              <a:endParaRPr lang="en-US" sz="2000" b="1" spc="-147" dirty="0">
                <a:solidFill>
                  <a:schemeClr val="accent4"/>
                </a:solidFill>
                <a:latin typeface="+mn-lt"/>
              </a:endParaRPr>
            </a:p>
          </p:txBody>
        </p:sp>
        <p:grpSp>
          <p:nvGrpSpPr>
            <p:cNvPr id="259" name="Group 258"/>
            <p:cNvGrpSpPr/>
            <p:nvPr/>
          </p:nvGrpSpPr>
          <p:grpSpPr>
            <a:xfrm>
              <a:off x="1622578" y="2924536"/>
              <a:ext cx="1390607" cy="1390607"/>
              <a:chOff x="1622578" y="2924536"/>
              <a:chExt cx="1390607" cy="1390607"/>
            </a:xfrm>
          </p:grpSpPr>
          <p:sp>
            <p:nvSpPr>
              <p:cNvPr id="122" name="Rectangle 121"/>
              <p:cNvSpPr/>
              <p:nvPr/>
            </p:nvSpPr>
            <p:spPr bwMode="auto">
              <a:xfrm>
                <a:off x="1622578" y="2924536"/>
                <a:ext cx="1390607" cy="139060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3" name="Group 122"/>
              <p:cNvGrpSpPr/>
              <p:nvPr/>
            </p:nvGrpSpPr>
            <p:grpSpPr>
              <a:xfrm rot="19310223">
                <a:off x="1896529" y="3548473"/>
                <a:ext cx="603073" cy="468824"/>
                <a:chOff x="482885" y="1883818"/>
                <a:chExt cx="1017142" cy="790719"/>
              </a:xfrm>
              <a:solidFill>
                <a:schemeClr val="accent3"/>
              </a:solidFill>
            </p:grpSpPr>
            <p:cxnSp>
              <p:nvCxnSpPr>
                <p:cNvPr id="125" name="Straight Connector 124"/>
                <p:cNvCxnSpPr/>
                <p:nvPr/>
              </p:nvCxnSpPr>
              <p:spPr>
                <a:xfrm>
                  <a:off x="482885" y="2035340"/>
                  <a:ext cx="1017142" cy="0"/>
                </a:xfrm>
                <a:prstGeom prst="line">
                  <a:avLst/>
                </a:prstGeom>
                <a:grpFill/>
                <a:ln w="57150">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482885" y="2185181"/>
                  <a:ext cx="1017142" cy="0"/>
                </a:xfrm>
                <a:prstGeom prst="line">
                  <a:avLst/>
                </a:prstGeom>
                <a:grpFill/>
                <a:ln w="57150">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482885" y="2335022"/>
                  <a:ext cx="1017142" cy="0"/>
                </a:xfrm>
                <a:prstGeom prst="line">
                  <a:avLst/>
                </a:prstGeom>
                <a:grpFill/>
                <a:ln w="57150">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482885" y="2484862"/>
                  <a:ext cx="1017142" cy="0"/>
                </a:xfrm>
                <a:prstGeom prst="line">
                  <a:avLst/>
                </a:prstGeom>
                <a:grpFill/>
                <a:ln w="57150">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9" name="Rectangle 128"/>
                <p:cNvSpPr/>
                <p:nvPr/>
              </p:nvSpPr>
              <p:spPr bwMode="auto">
                <a:xfrm>
                  <a:off x="707270" y="1883818"/>
                  <a:ext cx="568372" cy="790719"/>
                </a:xfrm>
                <a:prstGeom prst="rect">
                  <a:avLst/>
                </a:prstGeom>
                <a:solidFill>
                  <a:schemeClr val="accent4"/>
                </a:solidFill>
                <a:ln w="571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9" name="Group 28"/>
              <p:cNvGrpSpPr/>
              <p:nvPr/>
            </p:nvGrpSpPr>
            <p:grpSpPr>
              <a:xfrm>
                <a:off x="1977270" y="3163448"/>
                <a:ext cx="807649" cy="807649"/>
                <a:chOff x="2971367" y="4101068"/>
                <a:chExt cx="1019047" cy="1019047"/>
              </a:xfrm>
            </p:grpSpPr>
            <p:sp>
              <p:nvSpPr>
                <p:cNvPr id="28" name="Arc 27"/>
                <p:cNvSpPr/>
                <p:nvPr/>
              </p:nvSpPr>
              <p:spPr>
                <a:xfrm>
                  <a:off x="2971367" y="4101068"/>
                  <a:ext cx="1019047" cy="1019047"/>
                </a:xfrm>
                <a:prstGeom prst="arc">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0" name="Arc 129"/>
                <p:cNvSpPr/>
                <p:nvPr/>
              </p:nvSpPr>
              <p:spPr>
                <a:xfrm>
                  <a:off x="3096088" y="4231603"/>
                  <a:ext cx="763792" cy="763792"/>
                </a:xfrm>
                <a:prstGeom prst="arc">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1" name="Arc 130"/>
                <p:cNvSpPr/>
                <p:nvPr/>
              </p:nvSpPr>
              <p:spPr>
                <a:xfrm>
                  <a:off x="3245060" y="4374761"/>
                  <a:ext cx="471661" cy="471661"/>
                </a:xfrm>
                <a:prstGeom prst="arc">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nvGrpSpPr>
          <p:cNvPr id="10" name="Group 9"/>
          <p:cNvGrpSpPr/>
          <p:nvPr/>
        </p:nvGrpSpPr>
        <p:grpSpPr>
          <a:xfrm>
            <a:off x="7017195" y="300784"/>
            <a:ext cx="2534217" cy="2306203"/>
            <a:chOff x="6916475" y="453461"/>
            <a:chExt cx="2534217" cy="2306203"/>
          </a:xfrm>
        </p:grpSpPr>
        <p:sp>
          <p:nvSpPr>
            <p:cNvPr id="82" name="Title 1"/>
            <p:cNvSpPr txBox="1">
              <a:spLocks/>
            </p:cNvSpPr>
            <p:nvPr/>
          </p:nvSpPr>
          <p:spPr>
            <a:xfrm>
              <a:off x="6916475" y="1892808"/>
              <a:ext cx="2534217"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2000" spc="-147" dirty="0">
                  <a:solidFill>
                    <a:schemeClr val="accent4"/>
                  </a:solidFill>
                </a:rPr>
                <a:t>Conversations </a:t>
              </a:r>
            </a:p>
            <a:p>
              <a:pPr algn="ctr" defTabSz="914367"/>
              <a:r>
                <a:rPr lang="en-US" sz="2000" spc="-147" dirty="0">
                  <a:solidFill>
                    <a:schemeClr val="accent4"/>
                  </a:solidFill>
                </a:rPr>
                <a:t>as a Platform</a:t>
              </a:r>
              <a:endParaRPr lang="en-US" sz="2000" b="1" spc="-147" dirty="0">
                <a:solidFill>
                  <a:schemeClr val="accent4"/>
                </a:solidFill>
                <a:latin typeface="+mn-lt"/>
              </a:endParaRPr>
            </a:p>
          </p:txBody>
        </p:sp>
        <p:grpSp>
          <p:nvGrpSpPr>
            <p:cNvPr id="5" name="Group 4"/>
            <p:cNvGrpSpPr/>
            <p:nvPr/>
          </p:nvGrpSpPr>
          <p:grpSpPr>
            <a:xfrm>
              <a:off x="7488280" y="453461"/>
              <a:ext cx="1390607" cy="1390607"/>
              <a:chOff x="7488280" y="453461"/>
              <a:chExt cx="1390607" cy="1390607"/>
            </a:xfrm>
          </p:grpSpPr>
          <p:sp>
            <p:nvSpPr>
              <p:cNvPr id="34" name="Rectangle 33"/>
              <p:cNvSpPr/>
              <p:nvPr/>
            </p:nvSpPr>
            <p:spPr bwMode="auto">
              <a:xfrm>
                <a:off x="7488280" y="453461"/>
                <a:ext cx="1390607" cy="139060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0" name="Group 99"/>
              <p:cNvGrpSpPr>
                <a:grpSpLocks noChangeAspect="1"/>
              </p:cNvGrpSpPr>
              <p:nvPr/>
            </p:nvGrpSpPr>
            <p:grpSpPr>
              <a:xfrm>
                <a:off x="7736209" y="809352"/>
                <a:ext cx="894747" cy="734149"/>
                <a:chOff x="2681917" y="2129774"/>
                <a:chExt cx="371475" cy="304799"/>
              </a:xfrm>
              <a:solidFill>
                <a:schemeClr val="bg1"/>
              </a:solidFill>
            </p:grpSpPr>
            <p:sp>
              <p:nvSpPr>
                <p:cNvPr id="101" name="Freeform 157"/>
                <p:cNvSpPr>
                  <a:spLocks noEditPoints="1"/>
                </p:cNvSpPr>
                <p:nvPr/>
              </p:nvSpPr>
              <p:spPr bwMode="auto">
                <a:xfrm>
                  <a:off x="2681917" y="2129774"/>
                  <a:ext cx="279400" cy="274638"/>
                </a:xfrm>
                <a:custGeom>
                  <a:avLst/>
                  <a:gdLst>
                    <a:gd name="T0" fmla="*/ 351 w 353"/>
                    <a:gd name="T1" fmla="*/ 118 h 347"/>
                    <a:gd name="T2" fmla="*/ 343 w 353"/>
                    <a:gd name="T3" fmla="*/ 80 h 347"/>
                    <a:gd name="T4" fmla="*/ 326 w 353"/>
                    <a:gd name="T5" fmla="*/ 48 h 347"/>
                    <a:gd name="T6" fmla="*/ 300 w 353"/>
                    <a:gd name="T7" fmla="*/ 22 h 347"/>
                    <a:gd name="T8" fmla="*/ 268 w 353"/>
                    <a:gd name="T9" fmla="*/ 6 h 347"/>
                    <a:gd name="T10" fmla="*/ 232 w 353"/>
                    <a:gd name="T11" fmla="*/ 0 h 347"/>
                    <a:gd name="T12" fmla="*/ 107 w 353"/>
                    <a:gd name="T13" fmla="*/ 2 h 347"/>
                    <a:gd name="T14" fmla="*/ 73 w 353"/>
                    <a:gd name="T15" fmla="*/ 11 h 347"/>
                    <a:gd name="T16" fmla="*/ 43 w 353"/>
                    <a:gd name="T17" fmla="*/ 30 h 347"/>
                    <a:gd name="T18" fmla="*/ 21 w 353"/>
                    <a:gd name="T19" fmla="*/ 58 h 347"/>
                    <a:gd name="T20" fmla="*/ 5 w 353"/>
                    <a:gd name="T21" fmla="*/ 93 h 347"/>
                    <a:gd name="T22" fmla="*/ 0 w 353"/>
                    <a:gd name="T23" fmla="*/ 131 h 347"/>
                    <a:gd name="T24" fmla="*/ 6 w 353"/>
                    <a:gd name="T25" fmla="*/ 174 h 347"/>
                    <a:gd name="T26" fmla="*/ 38 w 353"/>
                    <a:gd name="T27" fmla="*/ 228 h 347"/>
                    <a:gd name="T28" fmla="*/ 91 w 353"/>
                    <a:gd name="T29" fmla="*/ 259 h 347"/>
                    <a:gd name="T30" fmla="*/ 93 w 353"/>
                    <a:gd name="T31" fmla="*/ 343 h 347"/>
                    <a:gd name="T32" fmla="*/ 101 w 353"/>
                    <a:gd name="T33" fmla="*/ 347 h 347"/>
                    <a:gd name="T34" fmla="*/ 107 w 353"/>
                    <a:gd name="T35" fmla="*/ 345 h 347"/>
                    <a:gd name="T36" fmla="*/ 232 w 353"/>
                    <a:gd name="T37" fmla="*/ 262 h 347"/>
                    <a:gd name="T38" fmla="*/ 268 w 353"/>
                    <a:gd name="T39" fmla="*/ 256 h 347"/>
                    <a:gd name="T40" fmla="*/ 300 w 353"/>
                    <a:gd name="T41" fmla="*/ 240 h 347"/>
                    <a:gd name="T42" fmla="*/ 326 w 353"/>
                    <a:gd name="T43" fmla="*/ 214 h 347"/>
                    <a:gd name="T44" fmla="*/ 343 w 353"/>
                    <a:gd name="T45" fmla="*/ 182 h 347"/>
                    <a:gd name="T46" fmla="*/ 351 w 353"/>
                    <a:gd name="T47" fmla="*/ 144 h 347"/>
                    <a:gd name="T48" fmla="*/ 196 w 353"/>
                    <a:gd name="T49" fmla="*/ 243 h 347"/>
                    <a:gd name="T50" fmla="*/ 190 w 353"/>
                    <a:gd name="T51" fmla="*/ 246 h 347"/>
                    <a:gd name="T52" fmla="*/ 110 w 353"/>
                    <a:gd name="T53" fmla="*/ 251 h 347"/>
                    <a:gd name="T54" fmla="*/ 105 w 353"/>
                    <a:gd name="T55" fmla="*/ 243 h 347"/>
                    <a:gd name="T56" fmla="*/ 85 w 353"/>
                    <a:gd name="T57" fmla="*/ 236 h 347"/>
                    <a:gd name="T58" fmla="*/ 41 w 353"/>
                    <a:gd name="T59" fmla="*/ 203 h 347"/>
                    <a:gd name="T60" fmla="*/ 21 w 353"/>
                    <a:gd name="T61" fmla="*/ 152 h 347"/>
                    <a:gd name="T62" fmla="*/ 19 w 353"/>
                    <a:gd name="T63" fmla="*/ 120 h 347"/>
                    <a:gd name="T64" fmla="*/ 27 w 353"/>
                    <a:gd name="T65" fmla="*/ 88 h 347"/>
                    <a:gd name="T66" fmla="*/ 41 w 353"/>
                    <a:gd name="T67" fmla="*/ 61 h 347"/>
                    <a:gd name="T68" fmla="*/ 64 w 353"/>
                    <a:gd name="T69" fmla="*/ 38 h 347"/>
                    <a:gd name="T70" fmla="*/ 89 w 353"/>
                    <a:gd name="T71" fmla="*/ 24 h 347"/>
                    <a:gd name="T72" fmla="*/ 120 w 353"/>
                    <a:gd name="T73" fmla="*/ 19 h 347"/>
                    <a:gd name="T74" fmla="*/ 243 w 353"/>
                    <a:gd name="T75" fmla="*/ 19 h 347"/>
                    <a:gd name="T76" fmla="*/ 271 w 353"/>
                    <a:gd name="T77" fmla="*/ 29 h 347"/>
                    <a:gd name="T78" fmla="*/ 297 w 353"/>
                    <a:gd name="T79" fmla="*/ 45 h 347"/>
                    <a:gd name="T80" fmla="*/ 316 w 353"/>
                    <a:gd name="T81" fmla="*/ 69 h 347"/>
                    <a:gd name="T82" fmla="*/ 329 w 353"/>
                    <a:gd name="T83" fmla="*/ 97 h 347"/>
                    <a:gd name="T84" fmla="*/ 334 w 353"/>
                    <a:gd name="T85" fmla="*/ 131 h 347"/>
                    <a:gd name="T86" fmla="*/ 332 w 353"/>
                    <a:gd name="T87" fmla="*/ 153 h 347"/>
                    <a:gd name="T88" fmla="*/ 321 w 353"/>
                    <a:gd name="T89" fmla="*/ 184 h 347"/>
                    <a:gd name="T90" fmla="*/ 303 w 353"/>
                    <a:gd name="T91" fmla="*/ 211 h 347"/>
                    <a:gd name="T92" fmla="*/ 281 w 353"/>
                    <a:gd name="T93" fmla="*/ 230 h 347"/>
                    <a:gd name="T94" fmla="*/ 252 w 353"/>
                    <a:gd name="T95" fmla="*/ 241 h 347"/>
                    <a:gd name="T96" fmla="*/ 196 w 353"/>
                    <a:gd name="T97" fmla="*/ 24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3" h="347">
                      <a:moveTo>
                        <a:pt x="353" y="131"/>
                      </a:moveTo>
                      <a:lnTo>
                        <a:pt x="353" y="131"/>
                      </a:lnTo>
                      <a:lnTo>
                        <a:pt x="351" y="118"/>
                      </a:lnTo>
                      <a:lnTo>
                        <a:pt x="350" y="105"/>
                      </a:lnTo>
                      <a:lnTo>
                        <a:pt x="347" y="93"/>
                      </a:lnTo>
                      <a:lnTo>
                        <a:pt x="343" y="80"/>
                      </a:lnTo>
                      <a:lnTo>
                        <a:pt x="339" y="69"/>
                      </a:lnTo>
                      <a:lnTo>
                        <a:pt x="332" y="58"/>
                      </a:lnTo>
                      <a:lnTo>
                        <a:pt x="326" y="48"/>
                      </a:lnTo>
                      <a:lnTo>
                        <a:pt x="318" y="38"/>
                      </a:lnTo>
                      <a:lnTo>
                        <a:pt x="308" y="30"/>
                      </a:lnTo>
                      <a:lnTo>
                        <a:pt x="300" y="22"/>
                      </a:lnTo>
                      <a:lnTo>
                        <a:pt x="289" y="16"/>
                      </a:lnTo>
                      <a:lnTo>
                        <a:pt x="279" y="11"/>
                      </a:lnTo>
                      <a:lnTo>
                        <a:pt x="268" y="6"/>
                      </a:lnTo>
                      <a:lnTo>
                        <a:pt x="257" y="3"/>
                      </a:lnTo>
                      <a:lnTo>
                        <a:pt x="244" y="2"/>
                      </a:lnTo>
                      <a:lnTo>
                        <a:pt x="232" y="0"/>
                      </a:lnTo>
                      <a:lnTo>
                        <a:pt x="120" y="0"/>
                      </a:lnTo>
                      <a:lnTo>
                        <a:pt x="120" y="0"/>
                      </a:lnTo>
                      <a:lnTo>
                        <a:pt x="107" y="2"/>
                      </a:lnTo>
                      <a:lnTo>
                        <a:pt x="96" y="3"/>
                      </a:lnTo>
                      <a:lnTo>
                        <a:pt x="85" y="6"/>
                      </a:lnTo>
                      <a:lnTo>
                        <a:pt x="73" y="11"/>
                      </a:lnTo>
                      <a:lnTo>
                        <a:pt x="62" y="16"/>
                      </a:lnTo>
                      <a:lnTo>
                        <a:pt x="53" y="22"/>
                      </a:lnTo>
                      <a:lnTo>
                        <a:pt x="43" y="30"/>
                      </a:lnTo>
                      <a:lnTo>
                        <a:pt x="35" y="38"/>
                      </a:lnTo>
                      <a:lnTo>
                        <a:pt x="27" y="48"/>
                      </a:lnTo>
                      <a:lnTo>
                        <a:pt x="21" y="58"/>
                      </a:lnTo>
                      <a:lnTo>
                        <a:pt x="14" y="69"/>
                      </a:lnTo>
                      <a:lnTo>
                        <a:pt x="10" y="80"/>
                      </a:lnTo>
                      <a:lnTo>
                        <a:pt x="5" y="93"/>
                      </a:lnTo>
                      <a:lnTo>
                        <a:pt x="2" y="105"/>
                      </a:lnTo>
                      <a:lnTo>
                        <a:pt x="0" y="118"/>
                      </a:lnTo>
                      <a:lnTo>
                        <a:pt x="0" y="131"/>
                      </a:lnTo>
                      <a:lnTo>
                        <a:pt x="0" y="131"/>
                      </a:lnTo>
                      <a:lnTo>
                        <a:pt x="2" y="153"/>
                      </a:lnTo>
                      <a:lnTo>
                        <a:pt x="6" y="174"/>
                      </a:lnTo>
                      <a:lnTo>
                        <a:pt x="14" y="195"/>
                      </a:lnTo>
                      <a:lnTo>
                        <a:pt x="25" y="212"/>
                      </a:lnTo>
                      <a:lnTo>
                        <a:pt x="38" y="228"/>
                      </a:lnTo>
                      <a:lnTo>
                        <a:pt x="54" y="241"/>
                      </a:lnTo>
                      <a:lnTo>
                        <a:pt x="72" y="251"/>
                      </a:lnTo>
                      <a:lnTo>
                        <a:pt x="91" y="259"/>
                      </a:lnTo>
                      <a:lnTo>
                        <a:pt x="91" y="337"/>
                      </a:lnTo>
                      <a:lnTo>
                        <a:pt x="91" y="337"/>
                      </a:lnTo>
                      <a:lnTo>
                        <a:pt x="93" y="343"/>
                      </a:lnTo>
                      <a:lnTo>
                        <a:pt x="96" y="347"/>
                      </a:lnTo>
                      <a:lnTo>
                        <a:pt x="96" y="347"/>
                      </a:lnTo>
                      <a:lnTo>
                        <a:pt x="101" y="347"/>
                      </a:lnTo>
                      <a:lnTo>
                        <a:pt x="101" y="347"/>
                      </a:lnTo>
                      <a:lnTo>
                        <a:pt x="104" y="347"/>
                      </a:lnTo>
                      <a:lnTo>
                        <a:pt x="107" y="345"/>
                      </a:lnTo>
                      <a:lnTo>
                        <a:pt x="201" y="262"/>
                      </a:lnTo>
                      <a:lnTo>
                        <a:pt x="232" y="262"/>
                      </a:lnTo>
                      <a:lnTo>
                        <a:pt x="232" y="262"/>
                      </a:lnTo>
                      <a:lnTo>
                        <a:pt x="244" y="262"/>
                      </a:lnTo>
                      <a:lnTo>
                        <a:pt x="257" y="259"/>
                      </a:lnTo>
                      <a:lnTo>
                        <a:pt x="268" y="256"/>
                      </a:lnTo>
                      <a:lnTo>
                        <a:pt x="279" y="252"/>
                      </a:lnTo>
                      <a:lnTo>
                        <a:pt x="289" y="246"/>
                      </a:lnTo>
                      <a:lnTo>
                        <a:pt x="300" y="240"/>
                      </a:lnTo>
                      <a:lnTo>
                        <a:pt x="308" y="232"/>
                      </a:lnTo>
                      <a:lnTo>
                        <a:pt x="318" y="224"/>
                      </a:lnTo>
                      <a:lnTo>
                        <a:pt x="326" y="214"/>
                      </a:lnTo>
                      <a:lnTo>
                        <a:pt x="332" y="204"/>
                      </a:lnTo>
                      <a:lnTo>
                        <a:pt x="339" y="193"/>
                      </a:lnTo>
                      <a:lnTo>
                        <a:pt x="343" y="182"/>
                      </a:lnTo>
                      <a:lnTo>
                        <a:pt x="347" y="169"/>
                      </a:lnTo>
                      <a:lnTo>
                        <a:pt x="350" y="158"/>
                      </a:lnTo>
                      <a:lnTo>
                        <a:pt x="351" y="144"/>
                      </a:lnTo>
                      <a:lnTo>
                        <a:pt x="353" y="131"/>
                      </a:lnTo>
                      <a:lnTo>
                        <a:pt x="353" y="131"/>
                      </a:lnTo>
                      <a:close/>
                      <a:moveTo>
                        <a:pt x="196" y="243"/>
                      </a:moveTo>
                      <a:lnTo>
                        <a:pt x="196" y="243"/>
                      </a:lnTo>
                      <a:lnTo>
                        <a:pt x="193" y="244"/>
                      </a:lnTo>
                      <a:lnTo>
                        <a:pt x="190" y="246"/>
                      </a:lnTo>
                      <a:lnTo>
                        <a:pt x="110" y="316"/>
                      </a:lnTo>
                      <a:lnTo>
                        <a:pt x="110" y="251"/>
                      </a:lnTo>
                      <a:lnTo>
                        <a:pt x="110" y="251"/>
                      </a:lnTo>
                      <a:lnTo>
                        <a:pt x="109" y="248"/>
                      </a:lnTo>
                      <a:lnTo>
                        <a:pt x="107" y="244"/>
                      </a:lnTo>
                      <a:lnTo>
                        <a:pt x="105" y="243"/>
                      </a:lnTo>
                      <a:lnTo>
                        <a:pt x="102" y="241"/>
                      </a:lnTo>
                      <a:lnTo>
                        <a:pt x="102" y="241"/>
                      </a:lnTo>
                      <a:lnTo>
                        <a:pt x="85" y="236"/>
                      </a:lnTo>
                      <a:lnTo>
                        <a:pt x="69" y="228"/>
                      </a:lnTo>
                      <a:lnTo>
                        <a:pt x="54" y="217"/>
                      </a:lnTo>
                      <a:lnTo>
                        <a:pt x="41" y="203"/>
                      </a:lnTo>
                      <a:lnTo>
                        <a:pt x="32" y="187"/>
                      </a:lnTo>
                      <a:lnTo>
                        <a:pt x="24" y="169"/>
                      </a:lnTo>
                      <a:lnTo>
                        <a:pt x="21" y="152"/>
                      </a:lnTo>
                      <a:lnTo>
                        <a:pt x="18" y="131"/>
                      </a:lnTo>
                      <a:lnTo>
                        <a:pt x="18" y="131"/>
                      </a:lnTo>
                      <a:lnTo>
                        <a:pt x="19" y="120"/>
                      </a:lnTo>
                      <a:lnTo>
                        <a:pt x="21" y="109"/>
                      </a:lnTo>
                      <a:lnTo>
                        <a:pt x="22" y="97"/>
                      </a:lnTo>
                      <a:lnTo>
                        <a:pt x="27" y="88"/>
                      </a:lnTo>
                      <a:lnTo>
                        <a:pt x="30" y="78"/>
                      </a:lnTo>
                      <a:lnTo>
                        <a:pt x="35" y="69"/>
                      </a:lnTo>
                      <a:lnTo>
                        <a:pt x="41" y="61"/>
                      </a:lnTo>
                      <a:lnTo>
                        <a:pt x="48" y="53"/>
                      </a:lnTo>
                      <a:lnTo>
                        <a:pt x="56" y="45"/>
                      </a:lnTo>
                      <a:lnTo>
                        <a:pt x="64" y="38"/>
                      </a:lnTo>
                      <a:lnTo>
                        <a:pt x="72" y="32"/>
                      </a:lnTo>
                      <a:lnTo>
                        <a:pt x="80" y="29"/>
                      </a:lnTo>
                      <a:lnTo>
                        <a:pt x="89" y="24"/>
                      </a:lnTo>
                      <a:lnTo>
                        <a:pt x="99" y="21"/>
                      </a:lnTo>
                      <a:lnTo>
                        <a:pt x="110" y="19"/>
                      </a:lnTo>
                      <a:lnTo>
                        <a:pt x="120" y="19"/>
                      </a:lnTo>
                      <a:lnTo>
                        <a:pt x="232" y="19"/>
                      </a:lnTo>
                      <a:lnTo>
                        <a:pt x="232" y="19"/>
                      </a:lnTo>
                      <a:lnTo>
                        <a:pt x="243" y="19"/>
                      </a:lnTo>
                      <a:lnTo>
                        <a:pt x="252" y="21"/>
                      </a:lnTo>
                      <a:lnTo>
                        <a:pt x="262" y="24"/>
                      </a:lnTo>
                      <a:lnTo>
                        <a:pt x="271" y="29"/>
                      </a:lnTo>
                      <a:lnTo>
                        <a:pt x="281" y="32"/>
                      </a:lnTo>
                      <a:lnTo>
                        <a:pt x="289" y="38"/>
                      </a:lnTo>
                      <a:lnTo>
                        <a:pt x="297" y="45"/>
                      </a:lnTo>
                      <a:lnTo>
                        <a:pt x="303" y="53"/>
                      </a:lnTo>
                      <a:lnTo>
                        <a:pt x="310" y="61"/>
                      </a:lnTo>
                      <a:lnTo>
                        <a:pt x="316" y="69"/>
                      </a:lnTo>
                      <a:lnTo>
                        <a:pt x="321" y="78"/>
                      </a:lnTo>
                      <a:lnTo>
                        <a:pt x="326" y="88"/>
                      </a:lnTo>
                      <a:lnTo>
                        <a:pt x="329" y="97"/>
                      </a:lnTo>
                      <a:lnTo>
                        <a:pt x="332" y="109"/>
                      </a:lnTo>
                      <a:lnTo>
                        <a:pt x="334" y="120"/>
                      </a:lnTo>
                      <a:lnTo>
                        <a:pt x="334" y="131"/>
                      </a:lnTo>
                      <a:lnTo>
                        <a:pt x="334" y="131"/>
                      </a:lnTo>
                      <a:lnTo>
                        <a:pt x="334" y="142"/>
                      </a:lnTo>
                      <a:lnTo>
                        <a:pt x="332" y="153"/>
                      </a:lnTo>
                      <a:lnTo>
                        <a:pt x="329" y="165"/>
                      </a:lnTo>
                      <a:lnTo>
                        <a:pt x="326" y="174"/>
                      </a:lnTo>
                      <a:lnTo>
                        <a:pt x="321" y="184"/>
                      </a:lnTo>
                      <a:lnTo>
                        <a:pt x="316" y="193"/>
                      </a:lnTo>
                      <a:lnTo>
                        <a:pt x="310" y="203"/>
                      </a:lnTo>
                      <a:lnTo>
                        <a:pt x="303" y="211"/>
                      </a:lnTo>
                      <a:lnTo>
                        <a:pt x="297" y="217"/>
                      </a:lnTo>
                      <a:lnTo>
                        <a:pt x="289" y="224"/>
                      </a:lnTo>
                      <a:lnTo>
                        <a:pt x="281" y="230"/>
                      </a:lnTo>
                      <a:lnTo>
                        <a:pt x="271" y="235"/>
                      </a:lnTo>
                      <a:lnTo>
                        <a:pt x="262" y="238"/>
                      </a:lnTo>
                      <a:lnTo>
                        <a:pt x="252" y="241"/>
                      </a:lnTo>
                      <a:lnTo>
                        <a:pt x="243" y="243"/>
                      </a:lnTo>
                      <a:lnTo>
                        <a:pt x="232" y="243"/>
                      </a:lnTo>
                      <a:lnTo>
                        <a:pt x="196" y="243"/>
                      </a:lnTo>
                      <a:close/>
                    </a:path>
                  </a:pathLst>
                </a:custGeom>
                <a:grpFill/>
                <a:ln>
                  <a:solidFill>
                    <a:schemeClr val="bg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sp>
              <p:nvSpPr>
                <p:cNvPr id="103" name="Freeform 158"/>
                <p:cNvSpPr>
                  <a:spLocks/>
                </p:cNvSpPr>
                <p:nvPr/>
              </p:nvSpPr>
              <p:spPr bwMode="auto">
                <a:xfrm>
                  <a:off x="2862892" y="2240898"/>
                  <a:ext cx="190500" cy="193675"/>
                </a:xfrm>
                <a:custGeom>
                  <a:avLst/>
                  <a:gdLst>
                    <a:gd name="T0" fmla="*/ 152 w 240"/>
                    <a:gd name="T1" fmla="*/ 0 h 244"/>
                    <a:gd name="T2" fmla="*/ 146 w 240"/>
                    <a:gd name="T3" fmla="*/ 3 h 244"/>
                    <a:gd name="T4" fmla="*/ 143 w 240"/>
                    <a:gd name="T5" fmla="*/ 9 h 244"/>
                    <a:gd name="T6" fmla="*/ 144 w 240"/>
                    <a:gd name="T7" fmla="*/ 12 h 244"/>
                    <a:gd name="T8" fmla="*/ 149 w 240"/>
                    <a:gd name="T9" fmla="*/ 17 h 244"/>
                    <a:gd name="T10" fmla="*/ 152 w 240"/>
                    <a:gd name="T11" fmla="*/ 19 h 244"/>
                    <a:gd name="T12" fmla="*/ 179 w 240"/>
                    <a:gd name="T13" fmla="*/ 25 h 244"/>
                    <a:gd name="T14" fmla="*/ 202 w 240"/>
                    <a:gd name="T15" fmla="*/ 41 h 244"/>
                    <a:gd name="T16" fmla="*/ 216 w 240"/>
                    <a:gd name="T17" fmla="*/ 65 h 244"/>
                    <a:gd name="T18" fmla="*/ 221 w 240"/>
                    <a:gd name="T19" fmla="*/ 95 h 244"/>
                    <a:gd name="T20" fmla="*/ 221 w 240"/>
                    <a:gd name="T21" fmla="*/ 110 h 244"/>
                    <a:gd name="T22" fmla="*/ 210 w 240"/>
                    <a:gd name="T23" fmla="*/ 137 h 244"/>
                    <a:gd name="T24" fmla="*/ 192 w 240"/>
                    <a:gd name="T25" fmla="*/ 158 h 244"/>
                    <a:gd name="T26" fmla="*/ 168 w 240"/>
                    <a:gd name="T27" fmla="*/ 169 h 244"/>
                    <a:gd name="T28" fmla="*/ 154 w 240"/>
                    <a:gd name="T29" fmla="*/ 172 h 244"/>
                    <a:gd name="T30" fmla="*/ 147 w 240"/>
                    <a:gd name="T31" fmla="*/ 174 h 244"/>
                    <a:gd name="T32" fmla="*/ 146 w 240"/>
                    <a:gd name="T33" fmla="*/ 182 h 244"/>
                    <a:gd name="T34" fmla="*/ 111 w 240"/>
                    <a:gd name="T35" fmla="*/ 175 h 244"/>
                    <a:gd name="T36" fmla="*/ 107 w 240"/>
                    <a:gd name="T37" fmla="*/ 172 h 244"/>
                    <a:gd name="T38" fmla="*/ 72 w 240"/>
                    <a:gd name="T39" fmla="*/ 172 h 244"/>
                    <a:gd name="T40" fmla="*/ 64 w 240"/>
                    <a:gd name="T41" fmla="*/ 170 h 244"/>
                    <a:gd name="T42" fmla="*/ 48 w 240"/>
                    <a:gd name="T43" fmla="*/ 167 h 244"/>
                    <a:gd name="T44" fmla="*/ 35 w 240"/>
                    <a:gd name="T45" fmla="*/ 159 h 244"/>
                    <a:gd name="T46" fmla="*/ 23 w 240"/>
                    <a:gd name="T47" fmla="*/ 148 h 244"/>
                    <a:gd name="T48" fmla="*/ 18 w 240"/>
                    <a:gd name="T49" fmla="*/ 142 h 244"/>
                    <a:gd name="T50" fmla="*/ 12 w 240"/>
                    <a:gd name="T51" fmla="*/ 137 h 244"/>
                    <a:gd name="T52" fmla="*/ 4 w 240"/>
                    <a:gd name="T53" fmla="*/ 139 h 244"/>
                    <a:gd name="T54" fmla="*/ 2 w 240"/>
                    <a:gd name="T55" fmla="*/ 142 h 244"/>
                    <a:gd name="T56" fmla="*/ 0 w 240"/>
                    <a:gd name="T57" fmla="*/ 148 h 244"/>
                    <a:gd name="T58" fmla="*/ 2 w 240"/>
                    <a:gd name="T59" fmla="*/ 151 h 244"/>
                    <a:gd name="T60" fmla="*/ 16 w 240"/>
                    <a:gd name="T61" fmla="*/ 167 h 244"/>
                    <a:gd name="T62" fmla="*/ 32 w 240"/>
                    <a:gd name="T63" fmla="*/ 180 h 244"/>
                    <a:gd name="T64" fmla="*/ 51 w 240"/>
                    <a:gd name="T65" fmla="*/ 188 h 244"/>
                    <a:gd name="T66" fmla="*/ 72 w 240"/>
                    <a:gd name="T67" fmla="*/ 191 h 244"/>
                    <a:gd name="T68" fmla="*/ 147 w 240"/>
                    <a:gd name="T69" fmla="*/ 242 h 244"/>
                    <a:gd name="T70" fmla="*/ 150 w 240"/>
                    <a:gd name="T71" fmla="*/ 244 h 244"/>
                    <a:gd name="T72" fmla="*/ 155 w 240"/>
                    <a:gd name="T73" fmla="*/ 244 h 244"/>
                    <a:gd name="T74" fmla="*/ 158 w 240"/>
                    <a:gd name="T75" fmla="*/ 244 h 244"/>
                    <a:gd name="T76" fmla="*/ 165 w 240"/>
                    <a:gd name="T77" fmla="*/ 234 h 244"/>
                    <a:gd name="T78" fmla="*/ 165 w 240"/>
                    <a:gd name="T79" fmla="*/ 190 h 244"/>
                    <a:gd name="T80" fmla="*/ 194 w 240"/>
                    <a:gd name="T81" fmla="*/ 178 h 244"/>
                    <a:gd name="T82" fmla="*/ 219 w 240"/>
                    <a:gd name="T83" fmla="*/ 158 h 244"/>
                    <a:gd name="T84" fmla="*/ 235 w 240"/>
                    <a:gd name="T85" fmla="*/ 129 h 244"/>
                    <a:gd name="T86" fmla="*/ 240 w 240"/>
                    <a:gd name="T87" fmla="*/ 95 h 244"/>
                    <a:gd name="T88" fmla="*/ 238 w 240"/>
                    <a:gd name="T89" fmla="*/ 76 h 244"/>
                    <a:gd name="T90" fmla="*/ 226 w 240"/>
                    <a:gd name="T91" fmla="*/ 41 h 244"/>
                    <a:gd name="T92" fmla="*/ 202 w 240"/>
                    <a:gd name="T93" fmla="*/ 16 h 244"/>
                    <a:gd name="T94" fmla="*/ 170 w 240"/>
                    <a:gd name="T95" fmla="*/ 1 h 244"/>
                    <a:gd name="T96" fmla="*/ 152 w 240"/>
                    <a:gd name="T9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0" h="244">
                      <a:moveTo>
                        <a:pt x="152" y="0"/>
                      </a:moveTo>
                      <a:lnTo>
                        <a:pt x="152" y="0"/>
                      </a:lnTo>
                      <a:lnTo>
                        <a:pt x="149" y="0"/>
                      </a:lnTo>
                      <a:lnTo>
                        <a:pt x="146" y="3"/>
                      </a:lnTo>
                      <a:lnTo>
                        <a:pt x="144" y="6"/>
                      </a:lnTo>
                      <a:lnTo>
                        <a:pt x="143" y="9"/>
                      </a:lnTo>
                      <a:lnTo>
                        <a:pt x="143" y="9"/>
                      </a:lnTo>
                      <a:lnTo>
                        <a:pt x="144" y="12"/>
                      </a:lnTo>
                      <a:lnTo>
                        <a:pt x="146" y="16"/>
                      </a:lnTo>
                      <a:lnTo>
                        <a:pt x="149" y="17"/>
                      </a:lnTo>
                      <a:lnTo>
                        <a:pt x="152" y="19"/>
                      </a:lnTo>
                      <a:lnTo>
                        <a:pt x="152" y="19"/>
                      </a:lnTo>
                      <a:lnTo>
                        <a:pt x="166" y="20"/>
                      </a:lnTo>
                      <a:lnTo>
                        <a:pt x="179" y="25"/>
                      </a:lnTo>
                      <a:lnTo>
                        <a:pt x="190" y="32"/>
                      </a:lnTo>
                      <a:lnTo>
                        <a:pt x="202" y="41"/>
                      </a:lnTo>
                      <a:lnTo>
                        <a:pt x="210" y="52"/>
                      </a:lnTo>
                      <a:lnTo>
                        <a:pt x="216" y="65"/>
                      </a:lnTo>
                      <a:lnTo>
                        <a:pt x="221" y="79"/>
                      </a:lnTo>
                      <a:lnTo>
                        <a:pt x="221" y="95"/>
                      </a:lnTo>
                      <a:lnTo>
                        <a:pt x="221" y="95"/>
                      </a:lnTo>
                      <a:lnTo>
                        <a:pt x="221" y="110"/>
                      </a:lnTo>
                      <a:lnTo>
                        <a:pt x="216" y="124"/>
                      </a:lnTo>
                      <a:lnTo>
                        <a:pt x="210" y="137"/>
                      </a:lnTo>
                      <a:lnTo>
                        <a:pt x="202" y="148"/>
                      </a:lnTo>
                      <a:lnTo>
                        <a:pt x="192" y="158"/>
                      </a:lnTo>
                      <a:lnTo>
                        <a:pt x="181" y="166"/>
                      </a:lnTo>
                      <a:lnTo>
                        <a:pt x="168" y="169"/>
                      </a:lnTo>
                      <a:lnTo>
                        <a:pt x="154" y="172"/>
                      </a:lnTo>
                      <a:lnTo>
                        <a:pt x="154" y="172"/>
                      </a:lnTo>
                      <a:lnTo>
                        <a:pt x="150" y="172"/>
                      </a:lnTo>
                      <a:lnTo>
                        <a:pt x="147" y="174"/>
                      </a:lnTo>
                      <a:lnTo>
                        <a:pt x="146" y="177"/>
                      </a:lnTo>
                      <a:lnTo>
                        <a:pt x="146" y="182"/>
                      </a:lnTo>
                      <a:lnTo>
                        <a:pt x="146" y="212"/>
                      </a:lnTo>
                      <a:lnTo>
                        <a:pt x="111" y="175"/>
                      </a:lnTo>
                      <a:lnTo>
                        <a:pt x="111" y="175"/>
                      </a:lnTo>
                      <a:lnTo>
                        <a:pt x="107" y="172"/>
                      </a:lnTo>
                      <a:lnTo>
                        <a:pt x="103" y="172"/>
                      </a:lnTo>
                      <a:lnTo>
                        <a:pt x="72" y="172"/>
                      </a:lnTo>
                      <a:lnTo>
                        <a:pt x="72" y="172"/>
                      </a:lnTo>
                      <a:lnTo>
                        <a:pt x="64" y="170"/>
                      </a:lnTo>
                      <a:lnTo>
                        <a:pt x="56" y="169"/>
                      </a:lnTo>
                      <a:lnTo>
                        <a:pt x="48" y="167"/>
                      </a:lnTo>
                      <a:lnTo>
                        <a:pt x="42" y="164"/>
                      </a:lnTo>
                      <a:lnTo>
                        <a:pt x="35" y="159"/>
                      </a:lnTo>
                      <a:lnTo>
                        <a:pt x="29" y="155"/>
                      </a:lnTo>
                      <a:lnTo>
                        <a:pt x="23" y="148"/>
                      </a:lnTo>
                      <a:lnTo>
                        <a:pt x="18" y="142"/>
                      </a:lnTo>
                      <a:lnTo>
                        <a:pt x="18" y="142"/>
                      </a:lnTo>
                      <a:lnTo>
                        <a:pt x="15" y="139"/>
                      </a:lnTo>
                      <a:lnTo>
                        <a:pt x="12" y="137"/>
                      </a:lnTo>
                      <a:lnTo>
                        <a:pt x="8" y="137"/>
                      </a:lnTo>
                      <a:lnTo>
                        <a:pt x="4" y="139"/>
                      </a:lnTo>
                      <a:lnTo>
                        <a:pt x="4" y="139"/>
                      </a:lnTo>
                      <a:lnTo>
                        <a:pt x="2" y="142"/>
                      </a:lnTo>
                      <a:lnTo>
                        <a:pt x="0" y="145"/>
                      </a:lnTo>
                      <a:lnTo>
                        <a:pt x="0" y="148"/>
                      </a:lnTo>
                      <a:lnTo>
                        <a:pt x="2" y="151"/>
                      </a:lnTo>
                      <a:lnTo>
                        <a:pt x="2" y="151"/>
                      </a:lnTo>
                      <a:lnTo>
                        <a:pt x="8" y="161"/>
                      </a:lnTo>
                      <a:lnTo>
                        <a:pt x="16" y="167"/>
                      </a:lnTo>
                      <a:lnTo>
                        <a:pt x="24" y="175"/>
                      </a:lnTo>
                      <a:lnTo>
                        <a:pt x="32" y="180"/>
                      </a:lnTo>
                      <a:lnTo>
                        <a:pt x="42" y="185"/>
                      </a:lnTo>
                      <a:lnTo>
                        <a:pt x="51" y="188"/>
                      </a:lnTo>
                      <a:lnTo>
                        <a:pt x="63" y="190"/>
                      </a:lnTo>
                      <a:lnTo>
                        <a:pt x="72" y="191"/>
                      </a:lnTo>
                      <a:lnTo>
                        <a:pt x="99" y="191"/>
                      </a:lnTo>
                      <a:lnTo>
                        <a:pt x="147" y="242"/>
                      </a:lnTo>
                      <a:lnTo>
                        <a:pt x="147" y="242"/>
                      </a:lnTo>
                      <a:lnTo>
                        <a:pt x="150" y="244"/>
                      </a:lnTo>
                      <a:lnTo>
                        <a:pt x="155" y="244"/>
                      </a:lnTo>
                      <a:lnTo>
                        <a:pt x="155" y="244"/>
                      </a:lnTo>
                      <a:lnTo>
                        <a:pt x="158" y="244"/>
                      </a:lnTo>
                      <a:lnTo>
                        <a:pt x="158" y="244"/>
                      </a:lnTo>
                      <a:lnTo>
                        <a:pt x="163" y="241"/>
                      </a:lnTo>
                      <a:lnTo>
                        <a:pt x="165" y="234"/>
                      </a:lnTo>
                      <a:lnTo>
                        <a:pt x="165" y="190"/>
                      </a:lnTo>
                      <a:lnTo>
                        <a:pt x="165" y="190"/>
                      </a:lnTo>
                      <a:lnTo>
                        <a:pt x="179" y="186"/>
                      </a:lnTo>
                      <a:lnTo>
                        <a:pt x="194" y="178"/>
                      </a:lnTo>
                      <a:lnTo>
                        <a:pt x="208" y="170"/>
                      </a:lnTo>
                      <a:lnTo>
                        <a:pt x="219" y="158"/>
                      </a:lnTo>
                      <a:lnTo>
                        <a:pt x="227" y="145"/>
                      </a:lnTo>
                      <a:lnTo>
                        <a:pt x="235" y="129"/>
                      </a:lnTo>
                      <a:lnTo>
                        <a:pt x="238" y="113"/>
                      </a:lnTo>
                      <a:lnTo>
                        <a:pt x="240" y="95"/>
                      </a:lnTo>
                      <a:lnTo>
                        <a:pt x="240" y="95"/>
                      </a:lnTo>
                      <a:lnTo>
                        <a:pt x="238" y="76"/>
                      </a:lnTo>
                      <a:lnTo>
                        <a:pt x="234" y="59"/>
                      </a:lnTo>
                      <a:lnTo>
                        <a:pt x="226" y="41"/>
                      </a:lnTo>
                      <a:lnTo>
                        <a:pt x="214" y="27"/>
                      </a:lnTo>
                      <a:lnTo>
                        <a:pt x="202" y="16"/>
                      </a:lnTo>
                      <a:lnTo>
                        <a:pt x="187" y="8"/>
                      </a:lnTo>
                      <a:lnTo>
                        <a:pt x="170" y="1"/>
                      </a:lnTo>
                      <a:lnTo>
                        <a:pt x="162" y="0"/>
                      </a:lnTo>
                      <a:lnTo>
                        <a:pt x="152" y="0"/>
                      </a:lnTo>
                      <a:lnTo>
                        <a:pt x="152" y="0"/>
                      </a:lnTo>
                      <a:close/>
                    </a:path>
                  </a:pathLst>
                </a:custGeom>
                <a:grpFill/>
                <a:ln>
                  <a:solidFill>
                    <a:schemeClr val="bg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4" name="Freeform 159"/>
                <p:cNvSpPr>
                  <a:spLocks/>
                </p:cNvSpPr>
                <p:nvPr/>
              </p:nvSpPr>
              <p:spPr bwMode="auto">
                <a:xfrm>
                  <a:off x="2747004" y="2202799"/>
                  <a:ext cx="149225" cy="15875"/>
                </a:xfrm>
                <a:custGeom>
                  <a:avLst/>
                  <a:gdLst>
                    <a:gd name="T0" fmla="*/ 189 w 189"/>
                    <a:gd name="T1" fmla="*/ 9 h 19"/>
                    <a:gd name="T2" fmla="*/ 189 w 189"/>
                    <a:gd name="T3" fmla="*/ 9 h 19"/>
                    <a:gd name="T4" fmla="*/ 187 w 189"/>
                    <a:gd name="T5" fmla="*/ 6 h 19"/>
                    <a:gd name="T6" fmla="*/ 186 w 189"/>
                    <a:gd name="T7" fmla="*/ 3 h 19"/>
                    <a:gd name="T8" fmla="*/ 182 w 189"/>
                    <a:gd name="T9" fmla="*/ 1 h 19"/>
                    <a:gd name="T10" fmla="*/ 179 w 189"/>
                    <a:gd name="T11" fmla="*/ 0 h 19"/>
                    <a:gd name="T12" fmla="*/ 10 w 189"/>
                    <a:gd name="T13" fmla="*/ 0 h 19"/>
                    <a:gd name="T14" fmla="*/ 10 w 189"/>
                    <a:gd name="T15" fmla="*/ 0 h 19"/>
                    <a:gd name="T16" fmla="*/ 7 w 189"/>
                    <a:gd name="T17" fmla="*/ 1 h 19"/>
                    <a:gd name="T18" fmla="*/ 4 w 189"/>
                    <a:gd name="T19" fmla="*/ 3 h 19"/>
                    <a:gd name="T20" fmla="*/ 2 w 189"/>
                    <a:gd name="T21" fmla="*/ 6 h 19"/>
                    <a:gd name="T22" fmla="*/ 0 w 189"/>
                    <a:gd name="T23" fmla="*/ 9 h 19"/>
                    <a:gd name="T24" fmla="*/ 0 w 189"/>
                    <a:gd name="T25" fmla="*/ 9 h 19"/>
                    <a:gd name="T26" fmla="*/ 2 w 189"/>
                    <a:gd name="T27" fmla="*/ 14 h 19"/>
                    <a:gd name="T28" fmla="*/ 4 w 189"/>
                    <a:gd name="T29" fmla="*/ 16 h 19"/>
                    <a:gd name="T30" fmla="*/ 7 w 189"/>
                    <a:gd name="T31" fmla="*/ 19 h 19"/>
                    <a:gd name="T32" fmla="*/ 10 w 189"/>
                    <a:gd name="T33" fmla="*/ 19 h 19"/>
                    <a:gd name="T34" fmla="*/ 179 w 189"/>
                    <a:gd name="T35" fmla="*/ 19 h 19"/>
                    <a:gd name="T36" fmla="*/ 179 w 189"/>
                    <a:gd name="T37" fmla="*/ 19 h 19"/>
                    <a:gd name="T38" fmla="*/ 182 w 189"/>
                    <a:gd name="T39" fmla="*/ 19 h 19"/>
                    <a:gd name="T40" fmla="*/ 186 w 189"/>
                    <a:gd name="T41" fmla="*/ 16 h 19"/>
                    <a:gd name="T42" fmla="*/ 187 w 189"/>
                    <a:gd name="T43" fmla="*/ 14 h 19"/>
                    <a:gd name="T44" fmla="*/ 189 w 189"/>
                    <a:gd name="T45" fmla="*/ 9 h 19"/>
                    <a:gd name="T46" fmla="*/ 189 w 189"/>
                    <a:gd name="T47"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9" h="19">
                      <a:moveTo>
                        <a:pt x="189" y="9"/>
                      </a:moveTo>
                      <a:lnTo>
                        <a:pt x="189" y="9"/>
                      </a:lnTo>
                      <a:lnTo>
                        <a:pt x="187" y="6"/>
                      </a:lnTo>
                      <a:lnTo>
                        <a:pt x="186" y="3"/>
                      </a:lnTo>
                      <a:lnTo>
                        <a:pt x="182" y="1"/>
                      </a:lnTo>
                      <a:lnTo>
                        <a:pt x="179" y="0"/>
                      </a:lnTo>
                      <a:lnTo>
                        <a:pt x="10" y="0"/>
                      </a:lnTo>
                      <a:lnTo>
                        <a:pt x="10" y="0"/>
                      </a:lnTo>
                      <a:lnTo>
                        <a:pt x="7" y="1"/>
                      </a:lnTo>
                      <a:lnTo>
                        <a:pt x="4" y="3"/>
                      </a:lnTo>
                      <a:lnTo>
                        <a:pt x="2" y="6"/>
                      </a:lnTo>
                      <a:lnTo>
                        <a:pt x="0" y="9"/>
                      </a:lnTo>
                      <a:lnTo>
                        <a:pt x="0" y="9"/>
                      </a:lnTo>
                      <a:lnTo>
                        <a:pt x="2" y="14"/>
                      </a:lnTo>
                      <a:lnTo>
                        <a:pt x="4" y="16"/>
                      </a:lnTo>
                      <a:lnTo>
                        <a:pt x="7" y="19"/>
                      </a:lnTo>
                      <a:lnTo>
                        <a:pt x="10" y="19"/>
                      </a:lnTo>
                      <a:lnTo>
                        <a:pt x="179" y="19"/>
                      </a:lnTo>
                      <a:lnTo>
                        <a:pt x="179" y="19"/>
                      </a:lnTo>
                      <a:lnTo>
                        <a:pt x="182" y="19"/>
                      </a:lnTo>
                      <a:lnTo>
                        <a:pt x="186" y="16"/>
                      </a:lnTo>
                      <a:lnTo>
                        <a:pt x="187" y="14"/>
                      </a:lnTo>
                      <a:lnTo>
                        <a:pt x="189" y="9"/>
                      </a:lnTo>
                      <a:lnTo>
                        <a:pt x="189" y="9"/>
                      </a:lnTo>
                      <a:close/>
                    </a:path>
                  </a:pathLst>
                </a:custGeom>
                <a:grpFill/>
                <a:ln>
                  <a:solidFill>
                    <a:schemeClr val="bg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5" name="Freeform 160"/>
                <p:cNvSpPr>
                  <a:spLocks/>
                </p:cNvSpPr>
                <p:nvPr/>
              </p:nvSpPr>
              <p:spPr bwMode="auto">
                <a:xfrm>
                  <a:off x="2747004" y="2252010"/>
                  <a:ext cx="80963" cy="14288"/>
                </a:xfrm>
                <a:custGeom>
                  <a:avLst/>
                  <a:gdLst>
                    <a:gd name="T0" fmla="*/ 93 w 103"/>
                    <a:gd name="T1" fmla="*/ 0 h 20"/>
                    <a:gd name="T2" fmla="*/ 10 w 103"/>
                    <a:gd name="T3" fmla="*/ 0 h 20"/>
                    <a:gd name="T4" fmla="*/ 10 w 103"/>
                    <a:gd name="T5" fmla="*/ 0 h 20"/>
                    <a:gd name="T6" fmla="*/ 7 w 103"/>
                    <a:gd name="T7" fmla="*/ 0 h 20"/>
                    <a:gd name="T8" fmla="*/ 4 w 103"/>
                    <a:gd name="T9" fmla="*/ 4 h 20"/>
                    <a:gd name="T10" fmla="*/ 2 w 103"/>
                    <a:gd name="T11" fmla="*/ 7 h 20"/>
                    <a:gd name="T12" fmla="*/ 0 w 103"/>
                    <a:gd name="T13" fmla="*/ 10 h 20"/>
                    <a:gd name="T14" fmla="*/ 0 w 103"/>
                    <a:gd name="T15" fmla="*/ 10 h 20"/>
                    <a:gd name="T16" fmla="*/ 2 w 103"/>
                    <a:gd name="T17" fmla="*/ 13 h 20"/>
                    <a:gd name="T18" fmla="*/ 4 w 103"/>
                    <a:gd name="T19" fmla="*/ 16 h 20"/>
                    <a:gd name="T20" fmla="*/ 7 w 103"/>
                    <a:gd name="T21" fmla="*/ 18 h 20"/>
                    <a:gd name="T22" fmla="*/ 10 w 103"/>
                    <a:gd name="T23" fmla="*/ 20 h 20"/>
                    <a:gd name="T24" fmla="*/ 93 w 103"/>
                    <a:gd name="T25" fmla="*/ 20 h 20"/>
                    <a:gd name="T26" fmla="*/ 93 w 103"/>
                    <a:gd name="T27" fmla="*/ 20 h 20"/>
                    <a:gd name="T28" fmla="*/ 96 w 103"/>
                    <a:gd name="T29" fmla="*/ 18 h 20"/>
                    <a:gd name="T30" fmla="*/ 99 w 103"/>
                    <a:gd name="T31" fmla="*/ 16 h 20"/>
                    <a:gd name="T32" fmla="*/ 101 w 103"/>
                    <a:gd name="T33" fmla="*/ 13 h 20"/>
                    <a:gd name="T34" fmla="*/ 103 w 103"/>
                    <a:gd name="T35" fmla="*/ 10 h 20"/>
                    <a:gd name="T36" fmla="*/ 103 w 103"/>
                    <a:gd name="T37" fmla="*/ 10 h 20"/>
                    <a:gd name="T38" fmla="*/ 101 w 103"/>
                    <a:gd name="T39" fmla="*/ 7 h 20"/>
                    <a:gd name="T40" fmla="*/ 99 w 103"/>
                    <a:gd name="T41" fmla="*/ 4 h 20"/>
                    <a:gd name="T42" fmla="*/ 96 w 103"/>
                    <a:gd name="T43" fmla="*/ 0 h 20"/>
                    <a:gd name="T44" fmla="*/ 93 w 103"/>
                    <a:gd name="T45" fmla="*/ 0 h 20"/>
                    <a:gd name="T46" fmla="*/ 93 w 103"/>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3" h="20">
                      <a:moveTo>
                        <a:pt x="93" y="0"/>
                      </a:moveTo>
                      <a:lnTo>
                        <a:pt x="10" y="0"/>
                      </a:lnTo>
                      <a:lnTo>
                        <a:pt x="10" y="0"/>
                      </a:lnTo>
                      <a:lnTo>
                        <a:pt x="7" y="0"/>
                      </a:lnTo>
                      <a:lnTo>
                        <a:pt x="4" y="4"/>
                      </a:lnTo>
                      <a:lnTo>
                        <a:pt x="2" y="7"/>
                      </a:lnTo>
                      <a:lnTo>
                        <a:pt x="0" y="10"/>
                      </a:lnTo>
                      <a:lnTo>
                        <a:pt x="0" y="10"/>
                      </a:lnTo>
                      <a:lnTo>
                        <a:pt x="2" y="13"/>
                      </a:lnTo>
                      <a:lnTo>
                        <a:pt x="4" y="16"/>
                      </a:lnTo>
                      <a:lnTo>
                        <a:pt x="7" y="18"/>
                      </a:lnTo>
                      <a:lnTo>
                        <a:pt x="10" y="20"/>
                      </a:lnTo>
                      <a:lnTo>
                        <a:pt x="93" y="20"/>
                      </a:lnTo>
                      <a:lnTo>
                        <a:pt x="93" y="20"/>
                      </a:lnTo>
                      <a:lnTo>
                        <a:pt x="96" y="18"/>
                      </a:lnTo>
                      <a:lnTo>
                        <a:pt x="99" y="16"/>
                      </a:lnTo>
                      <a:lnTo>
                        <a:pt x="101" y="13"/>
                      </a:lnTo>
                      <a:lnTo>
                        <a:pt x="103" y="10"/>
                      </a:lnTo>
                      <a:lnTo>
                        <a:pt x="103" y="10"/>
                      </a:lnTo>
                      <a:lnTo>
                        <a:pt x="101" y="7"/>
                      </a:lnTo>
                      <a:lnTo>
                        <a:pt x="99" y="4"/>
                      </a:lnTo>
                      <a:lnTo>
                        <a:pt x="96" y="0"/>
                      </a:lnTo>
                      <a:lnTo>
                        <a:pt x="93" y="0"/>
                      </a:lnTo>
                      <a:lnTo>
                        <a:pt x="93" y="0"/>
                      </a:lnTo>
                      <a:close/>
                    </a:path>
                  </a:pathLst>
                </a:custGeom>
                <a:grpFill/>
                <a:ln>
                  <a:solidFill>
                    <a:schemeClr val="bg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grpSp>
      </p:grpSp>
      <p:grpSp>
        <p:nvGrpSpPr>
          <p:cNvPr id="96" name="Group 95"/>
          <p:cNvGrpSpPr/>
          <p:nvPr/>
        </p:nvGrpSpPr>
        <p:grpSpPr>
          <a:xfrm>
            <a:off x="4860711" y="300784"/>
            <a:ext cx="2534217" cy="2306203"/>
            <a:chOff x="6262514" y="737243"/>
            <a:chExt cx="2534217" cy="2306203"/>
          </a:xfrm>
        </p:grpSpPr>
        <p:grpSp>
          <p:nvGrpSpPr>
            <p:cNvPr id="97" name="Group 96"/>
            <p:cNvGrpSpPr/>
            <p:nvPr/>
          </p:nvGrpSpPr>
          <p:grpSpPr>
            <a:xfrm>
              <a:off x="6834319" y="737243"/>
              <a:ext cx="1390607" cy="1390607"/>
              <a:chOff x="6219839" y="1150756"/>
              <a:chExt cx="1390607" cy="1390607"/>
            </a:xfrm>
          </p:grpSpPr>
          <p:sp>
            <p:nvSpPr>
              <p:cNvPr id="102" name="Rectangle 101"/>
              <p:cNvSpPr/>
              <p:nvPr/>
            </p:nvSpPr>
            <p:spPr bwMode="auto">
              <a:xfrm>
                <a:off x="6219839" y="1150756"/>
                <a:ext cx="1390607" cy="139060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solidFill>
                    <a:schemeClr val="accent3"/>
                  </a:solidFill>
                  <a:ea typeface="Segoe UI" pitchFamily="34" charset="0"/>
                  <a:cs typeface="Segoe UI" pitchFamily="34" charset="0"/>
                </a:endParaRPr>
              </a:p>
            </p:txBody>
          </p:sp>
          <p:pic>
            <p:nvPicPr>
              <p:cNvPr id="106" name="Picture 10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69112" y="1527684"/>
                <a:ext cx="328165" cy="373477"/>
              </a:xfrm>
              <a:prstGeom prst="rect">
                <a:avLst/>
              </a:prstGeom>
            </p:spPr>
          </p:pic>
          <p:sp>
            <p:nvSpPr>
              <p:cNvPr id="107" name="Freeform 106"/>
              <p:cNvSpPr>
                <a:spLocks noChangeAspect="1" noEditPoints="1"/>
              </p:cNvSpPr>
              <p:nvPr/>
            </p:nvSpPr>
            <p:spPr bwMode="black">
              <a:xfrm>
                <a:off x="6856714" y="2061421"/>
                <a:ext cx="287826" cy="286657"/>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pic>
            <p:nvPicPr>
              <p:cNvPr id="110" name="Picture 10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07365" y="1321905"/>
                <a:ext cx="342801" cy="407746"/>
              </a:xfrm>
              <a:prstGeom prst="rect">
                <a:avLst/>
              </a:prstGeom>
            </p:spPr>
          </p:pic>
          <p:sp>
            <p:nvSpPr>
              <p:cNvPr id="120" name="Oval 119"/>
              <p:cNvSpPr/>
              <p:nvPr/>
            </p:nvSpPr>
            <p:spPr bwMode="auto">
              <a:xfrm>
                <a:off x="6842684" y="1690038"/>
                <a:ext cx="205498" cy="20549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21" name="Straight Connector 120"/>
              <p:cNvCxnSpPr/>
              <p:nvPr/>
            </p:nvCxnSpPr>
            <p:spPr>
              <a:xfrm flipH="1">
                <a:off x="6934309" y="1553996"/>
                <a:ext cx="333333" cy="238791"/>
              </a:xfrm>
              <a:prstGeom prst="line">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6519423" y="1740638"/>
                <a:ext cx="413207" cy="55772"/>
              </a:xfrm>
              <a:prstGeom prst="line">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959601" y="1768245"/>
                <a:ext cx="88011" cy="401258"/>
              </a:xfrm>
              <a:prstGeom prst="line">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99" name="Title 1"/>
            <p:cNvSpPr txBox="1">
              <a:spLocks/>
            </p:cNvSpPr>
            <p:nvPr/>
          </p:nvSpPr>
          <p:spPr>
            <a:xfrm>
              <a:off x="6262514" y="2176590"/>
              <a:ext cx="2534217"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2000" spc="-147" dirty="0">
                  <a:solidFill>
                    <a:schemeClr val="accent4"/>
                  </a:solidFill>
                </a:rPr>
                <a:t>Cross-Platform</a:t>
              </a:r>
              <a:endParaRPr lang="en-US" sz="2000" b="1" spc="-147" dirty="0">
                <a:solidFill>
                  <a:schemeClr val="accent4"/>
                </a:solidFill>
                <a:latin typeface="+mn-lt"/>
              </a:endParaRPr>
            </a:p>
          </p:txBody>
        </p:sp>
      </p:grpSp>
      <p:sp>
        <p:nvSpPr>
          <p:cNvPr id="134" name="Title 1"/>
          <p:cNvSpPr txBox="1">
            <a:spLocks/>
          </p:cNvSpPr>
          <p:nvPr/>
        </p:nvSpPr>
        <p:spPr>
          <a:xfrm>
            <a:off x="424142" y="5029200"/>
            <a:ext cx="11343716"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5294" b="1" spc="-147" dirty="0">
                <a:solidFill>
                  <a:srgbClr val="0078D7"/>
                </a:solidFill>
                <a:latin typeface="+mn-lt"/>
              </a:rPr>
              <a:t>Windows</a:t>
            </a:r>
            <a:r>
              <a:rPr lang="en-US" sz="5294" spc="-147" dirty="0">
                <a:solidFill>
                  <a:schemeClr val="accent5"/>
                </a:solidFill>
                <a:latin typeface="+mn-lt"/>
              </a:rPr>
              <a:t> </a:t>
            </a:r>
            <a:r>
              <a:rPr lang="en-US" sz="5294" spc="-147" dirty="0">
                <a:solidFill>
                  <a:schemeClr val="accent5"/>
                </a:solidFill>
              </a:rPr>
              <a:t>is</a:t>
            </a:r>
            <a:r>
              <a:rPr lang="en-US" sz="5294" spc="-147" dirty="0">
                <a:solidFill>
                  <a:schemeClr val="accent5"/>
                </a:solidFill>
                <a:latin typeface="+mn-lt"/>
              </a:rPr>
              <a:t> </a:t>
            </a:r>
            <a:r>
              <a:rPr lang="en-US" sz="5294" b="1" spc="-147" dirty="0">
                <a:solidFill>
                  <a:srgbClr val="0078D7"/>
                </a:solidFill>
                <a:latin typeface="+mn-lt"/>
              </a:rPr>
              <a:t>home</a:t>
            </a:r>
            <a:r>
              <a:rPr lang="en-US" sz="5294" spc="-147" dirty="0">
                <a:solidFill>
                  <a:schemeClr val="accent5"/>
                </a:solidFill>
                <a:latin typeface="+mn-lt"/>
              </a:rPr>
              <a:t> </a:t>
            </a:r>
            <a:r>
              <a:rPr lang="en-US" sz="5294" spc="-147" dirty="0">
                <a:solidFill>
                  <a:schemeClr val="accent5"/>
                </a:solidFill>
              </a:rPr>
              <a:t>for</a:t>
            </a:r>
            <a:r>
              <a:rPr lang="en-US" sz="5294" spc="-147" dirty="0">
                <a:solidFill>
                  <a:schemeClr val="accent5"/>
                </a:solidFill>
                <a:latin typeface="+mn-lt"/>
              </a:rPr>
              <a:t> </a:t>
            </a:r>
            <a:r>
              <a:rPr lang="en-US" sz="5294" b="1" spc="-147" dirty="0">
                <a:solidFill>
                  <a:srgbClr val="0078D7"/>
                </a:solidFill>
                <a:latin typeface="+mn-lt"/>
              </a:rPr>
              <a:t>developers</a:t>
            </a:r>
          </a:p>
        </p:txBody>
      </p:sp>
      <p:grpSp>
        <p:nvGrpSpPr>
          <p:cNvPr id="145" name="Group 144"/>
          <p:cNvGrpSpPr/>
          <p:nvPr/>
        </p:nvGrpSpPr>
        <p:grpSpPr>
          <a:xfrm>
            <a:off x="2703165" y="330751"/>
            <a:ext cx="2534217" cy="2304676"/>
            <a:chOff x="719694" y="738770"/>
            <a:chExt cx="2534217" cy="2304676"/>
          </a:xfrm>
        </p:grpSpPr>
        <p:grpSp>
          <p:nvGrpSpPr>
            <p:cNvPr id="146" name="Group 145"/>
            <p:cNvGrpSpPr/>
            <p:nvPr/>
          </p:nvGrpSpPr>
          <p:grpSpPr>
            <a:xfrm>
              <a:off x="1291499" y="738770"/>
              <a:ext cx="1390607" cy="1390607"/>
              <a:chOff x="3192568" y="1150756"/>
              <a:chExt cx="1390607" cy="1390607"/>
            </a:xfrm>
          </p:grpSpPr>
          <p:sp>
            <p:nvSpPr>
              <p:cNvPr id="148" name="Rectangle 147"/>
              <p:cNvSpPr/>
              <p:nvPr/>
            </p:nvSpPr>
            <p:spPr bwMode="auto">
              <a:xfrm>
                <a:off x="3192568" y="1150756"/>
                <a:ext cx="1390607" cy="13906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149" name="Freeform 13"/>
              <p:cNvSpPr>
                <a:spLocks noEditPoints="1"/>
              </p:cNvSpPr>
              <p:nvPr/>
            </p:nvSpPr>
            <p:spPr bwMode="auto">
              <a:xfrm>
                <a:off x="3467782" y="1451247"/>
                <a:ext cx="846828" cy="788518"/>
              </a:xfrm>
              <a:custGeom>
                <a:avLst/>
                <a:gdLst>
                  <a:gd name="T0" fmla="*/ 0 w 1278"/>
                  <a:gd name="T1" fmla="*/ 638 h 1190"/>
                  <a:gd name="T2" fmla="*/ 61 w 1278"/>
                  <a:gd name="T3" fmla="*/ 700 h 1190"/>
                  <a:gd name="T4" fmla="*/ 117 w 1278"/>
                  <a:gd name="T5" fmla="*/ 643 h 1190"/>
                  <a:gd name="T6" fmla="*/ 117 w 1278"/>
                  <a:gd name="T7" fmla="*/ 1190 h 1190"/>
                  <a:gd name="T8" fmla="*/ 552 w 1278"/>
                  <a:gd name="T9" fmla="*/ 1190 h 1190"/>
                  <a:gd name="T10" fmla="*/ 552 w 1278"/>
                  <a:gd name="T11" fmla="*/ 756 h 1190"/>
                  <a:gd name="T12" fmla="*/ 725 w 1278"/>
                  <a:gd name="T13" fmla="*/ 756 h 1190"/>
                  <a:gd name="T14" fmla="*/ 725 w 1278"/>
                  <a:gd name="T15" fmla="*/ 1190 h 1190"/>
                  <a:gd name="T16" fmla="*/ 1161 w 1278"/>
                  <a:gd name="T17" fmla="*/ 1190 h 1190"/>
                  <a:gd name="T18" fmla="*/ 1161 w 1278"/>
                  <a:gd name="T19" fmla="*/ 643 h 1190"/>
                  <a:gd name="T20" fmla="*/ 1217 w 1278"/>
                  <a:gd name="T21" fmla="*/ 700 h 1190"/>
                  <a:gd name="T22" fmla="*/ 1278 w 1278"/>
                  <a:gd name="T23" fmla="*/ 638 h 1190"/>
                  <a:gd name="T24" fmla="*/ 640 w 1278"/>
                  <a:gd name="T25" fmla="*/ 0 h 1190"/>
                  <a:gd name="T26" fmla="*/ 0 w 1278"/>
                  <a:gd name="T27" fmla="*/ 638 h 1190"/>
                  <a:gd name="T28" fmla="*/ 1074 w 1278"/>
                  <a:gd name="T29" fmla="*/ 1103 h 1190"/>
                  <a:gd name="T30" fmla="*/ 812 w 1278"/>
                  <a:gd name="T31" fmla="*/ 1103 h 1190"/>
                  <a:gd name="T32" fmla="*/ 812 w 1278"/>
                  <a:gd name="T33" fmla="*/ 669 h 1190"/>
                  <a:gd name="T34" fmla="*/ 465 w 1278"/>
                  <a:gd name="T35" fmla="*/ 669 h 1190"/>
                  <a:gd name="T36" fmla="*/ 465 w 1278"/>
                  <a:gd name="T37" fmla="*/ 1103 h 1190"/>
                  <a:gd name="T38" fmla="*/ 204 w 1278"/>
                  <a:gd name="T39" fmla="*/ 1103 h 1190"/>
                  <a:gd name="T40" fmla="*/ 204 w 1278"/>
                  <a:gd name="T41" fmla="*/ 556 h 1190"/>
                  <a:gd name="T42" fmla="*/ 640 w 1278"/>
                  <a:gd name="T43" fmla="*/ 122 h 1190"/>
                  <a:gd name="T44" fmla="*/ 1074 w 1278"/>
                  <a:gd name="T45" fmla="*/ 556 h 1190"/>
                  <a:gd name="T46" fmla="*/ 1074 w 1278"/>
                  <a:gd name="T47" fmla="*/ 1103 h 1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78" h="1190">
                    <a:moveTo>
                      <a:pt x="0" y="638"/>
                    </a:moveTo>
                    <a:lnTo>
                      <a:pt x="61" y="700"/>
                    </a:lnTo>
                    <a:lnTo>
                      <a:pt x="117" y="643"/>
                    </a:lnTo>
                    <a:lnTo>
                      <a:pt x="117" y="1190"/>
                    </a:lnTo>
                    <a:lnTo>
                      <a:pt x="552" y="1190"/>
                    </a:lnTo>
                    <a:lnTo>
                      <a:pt x="552" y="756"/>
                    </a:lnTo>
                    <a:lnTo>
                      <a:pt x="725" y="756"/>
                    </a:lnTo>
                    <a:lnTo>
                      <a:pt x="725" y="1190"/>
                    </a:lnTo>
                    <a:lnTo>
                      <a:pt x="1161" y="1190"/>
                    </a:lnTo>
                    <a:lnTo>
                      <a:pt x="1161" y="643"/>
                    </a:lnTo>
                    <a:lnTo>
                      <a:pt x="1217" y="700"/>
                    </a:lnTo>
                    <a:lnTo>
                      <a:pt x="1278" y="638"/>
                    </a:lnTo>
                    <a:lnTo>
                      <a:pt x="640" y="0"/>
                    </a:lnTo>
                    <a:lnTo>
                      <a:pt x="0" y="638"/>
                    </a:lnTo>
                    <a:close/>
                    <a:moveTo>
                      <a:pt x="1074" y="1103"/>
                    </a:moveTo>
                    <a:lnTo>
                      <a:pt x="812" y="1103"/>
                    </a:lnTo>
                    <a:lnTo>
                      <a:pt x="812" y="669"/>
                    </a:lnTo>
                    <a:lnTo>
                      <a:pt x="465" y="669"/>
                    </a:lnTo>
                    <a:lnTo>
                      <a:pt x="465" y="1103"/>
                    </a:lnTo>
                    <a:lnTo>
                      <a:pt x="204" y="1103"/>
                    </a:lnTo>
                    <a:lnTo>
                      <a:pt x="204" y="556"/>
                    </a:lnTo>
                    <a:lnTo>
                      <a:pt x="640" y="122"/>
                    </a:lnTo>
                    <a:lnTo>
                      <a:pt x="1074" y="556"/>
                    </a:lnTo>
                    <a:lnTo>
                      <a:pt x="1074" y="1103"/>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sp>
          <p:nvSpPr>
            <p:cNvPr id="147" name="Title 1"/>
            <p:cNvSpPr txBox="1">
              <a:spLocks/>
            </p:cNvSpPr>
            <p:nvPr/>
          </p:nvSpPr>
          <p:spPr>
            <a:xfrm>
              <a:off x="719694" y="2176590"/>
              <a:ext cx="2534217"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2000" spc="-147" dirty="0">
                  <a:solidFill>
                    <a:schemeClr val="accent5"/>
                  </a:solidFill>
                </a:rPr>
                <a:t>Home for</a:t>
              </a:r>
            </a:p>
            <a:p>
              <a:pPr algn="ctr" defTabSz="914367"/>
              <a:r>
                <a:rPr lang="en-US" sz="2000" spc="-147" dirty="0">
                  <a:solidFill>
                    <a:schemeClr val="accent5"/>
                  </a:solidFill>
                </a:rPr>
                <a:t>Developers</a:t>
              </a:r>
              <a:endParaRPr lang="en-US" sz="2000" b="1" spc="-147" dirty="0">
                <a:noFill/>
                <a:latin typeface="+mn-lt"/>
              </a:endParaRPr>
            </a:p>
          </p:txBody>
        </p:sp>
      </p:grpSp>
    </p:spTree>
    <p:extLst>
      <p:ext uri="{BB962C8B-B14F-4D97-AF65-F5344CB8AC3E}">
        <p14:creationId xmlns:p14="http://schemas.microsoft.com/office/powerpoint/2010/main" val="1640032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fade">
                                      <p:cBhvr>
                                        <p:cTn id="7" dur="500"/>
                                        <p:tgtEl>
                                          <p:spTgt spid="134"/>
                                        </p:tgtEl>
                                      </p:cBhvr>
                                    </p:animEffect>
                                    <p:anim calcmode="lin" valueType="num">
                                      <p:cBhvr>
                                        <p:cTn id="8" dur="500" fill="hold"/>
                                        <p:tgtEl>
                                          <p:spTgt spid="134"/>
                                        </p:tgtEl>
                                        <p:attrNameLst>
                                          <p:attrName>ppt_x</p:attrName>
                                        </p:attrNameLst>
                                      </p:cBhvr>
                                      <p:tavLst>
                                        <p:tav tm="0">
                                          <p:val>
                                            <p:strVal val="#ppt_x"/>
                                          </p:val>
                                        </p:tav>
                                        <p:tav tm="100000">
                                          <p:val>
                                            <p:strVal val="#ppt_x"/>
                                          </p:val>
                                        </p:tav>
                                      </p:tavLst>
                                    </p:anim>
                                    <p:anim calcmode="lin" valueType="num">
                                      <p:cBhvr>
                                        <p:cTn id="9" dur="500" fill="hold"/>
                                        <p:tgtEl>
                                          <p:spTgt spid="13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45"/>
                                        </p:tgtEl>
                                        <p:attrNameLst>
                                          <p:attrName>style.visibility</p:attrName>
                                        </p:attrNameLst>
                                      </p:cBhvr>
                                      <p:to>
                                        <p:strVal val="visible"/>
                                      </p:to>
                                    </p:set>
                                    <p:animEffect transition="in" filter="fade">
                                      <p:cBhvr>
                                        <p:cTn id="13"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9197" y="866693"/>
            <a:ext cx="4956029" cy="5025224"/>
          </a:xfrm>
        </p:spPr>
        <p:txBody>
          <a:bodyPr/>
          <a:lstStyle/>
          <a:p>
            <a:r>
              <a:rPr lang="en-US" sz="5294" b="0" spc="-147" dirty="0">
                <a:solidFill>
                  <a:schemeClr val="accent5"/>
                </a:solidFill>
                <a:latin typeface="+mj-lt"/>
              </a:rPr>
              <a:t>Windows 10 includes features </a:t>
            </a:r>
            <a:r>
              <a:rPr lang="en-US" dirty="0"/>
              <a:t>specifically for developers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9032" y="-4161934"/>
            <a:ext cx="17177755" cy="11019934"/>
          </a:xfrm>
          <a:prstGeom prst="rect">
            <a:avLst/>
          </a:prstGeom>
          <a:effectLst>
            <a:outerShdw blurRad="127000" algn="ctr" rotWithShape="0">
              <a:prstClr val="black">
                <a:alpha val="25000"/>
              </a:prstClr>
            </a:outerShdw>
          </a:effectLst>
        </p:spPr>
      </p:pic>
      <p:sp>
        <p:nvSpPr>
          <p:cNvPr id="4" name="TextBox 3"/>
          <p:cNvSpPr txBox="1"/>
          <p:nvPr/>
        </p:nvSpPr>
        <p:spPr>
          <a:xfrm>
            <a:off x="599197" y="-1403461"/>
            <a:ext cx="4720226" cy="1403461"/>
          </a:xfrm>
          <a:prstGeom prst="rect">
            <a:avLst/>
          </a:prstGeom>
          <a:noFill/>
        </p:spPr>
        <p:txBody>
          <a:bodyPr wrap="square" lIns="182880" tIns="146304" rIns="182880" bIns="146304" rtlCol="0">
            <a:spAutoFit/>
          </a:bodyPr>
          <a:lstStyle/>
          <a:p>
            <a:pPr>
              <a:lnSpc>
                <a:spcPct val="90000"/>
              </a:lnSpc>
              <a:spcAft>
                <a:spcPts val="600"/>
              </a:spcAft>
            </a:pPr>
            <a:r>
              <a:rPr lang="en-US" sz="4000" b="1" dirty="0">
                <a:solidFill>
                  <a:srgbClr val="FF0000"/>
                </a:solidFill>
              </a:rPr>
              <a:t>TODO: Update screenshot</a:t>
            </a:r>
            <a:endParaRPr lang="en-US" sz="4000" dirty="0"/>
          </a:p>
        </p:txBody>
      </p:sp>
    </p:spTree>
    <p:extLst>
      <p:ext uri="{BB962C8B-B14F-4D97-AF65-F5344CB8AC3E}">
        <p14:creationId xmlns:p14="http://schemas.microsoft.com/office/powerpoint/2010/main" val="3717088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1.25E-6 2.22222E-6 L -1.25E-6 0.60625 " pathEditMode="relative" rAng="0" ptsTypes="AA">
                                      <p:cBhvr>
                                        <p:cTn id="6" dur="5000" fill="hold"/>
                                        <p:tgtEl>
                                          <p:spTgt spid="3"/>
                                        </p:tgtEl>
                                        <p:attrNameLst>
                                          <p:attrName>ppt_x</p:attrName>
                                          <p:attrName>ppt_y</p:attrName>
                                        </p:attrNameLst>
                                      </p:cBhvr>
                                      <p:rCtr x="0" y="303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8196045" y="-5298289"/>
            <a:ext cx="4465739" cy="12156289"/>
          </a:xfrm>
          <a:prstGeom prst="rect">
            <a:avLst/>
          </a:prstGeom>
          <a:effectLst>
            <a:outerShdw blurRad="127000" algn="ctr" rotWithShape="0">
              <a:prstClr val="black">
                <a:alpha val="25000"/>
              </a:prstClr>
            </a:outerShdw>
          </a:effectLst>
        </p:spPr>
      </p:pic>
      <p:sp>
        <p:nvSpPr>
          <p:cNvPr id="8" name="Title 1"/>
          <p:cNvSpPr txBox="1">
            <a:spLocks/>
          </p:cNvSpPr>
          <p:nvPr/>
        </p:nvSpPr>
        <p:spPr>
          <a:xfrm>
            <a:off x="125083" y="181045"/>
            <a:ext cx="7983135"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5294" spc="-147" dirty="0">
                <a:solidFill>
                  <a:schemeClr val="accent5"/>
                </a:solidFill>
              </a:rPr>
              <a:t>You asked us to bring better support for </a:t>
            </a:r>
            <a:r>
              <a:rPr lang="en-US" sz="5294" b="1" spc="-147" dirty="0">
                <a:gradFill>
                  <a:gsLst>
                    <a:gs pos="1250">
                      <a:schemeClr val="tx2"/>
                    </a:gs>
                    <a:gs pos="100000">
                      <a:schemeClr val="tx2"/>
                    </a:gs>
                  </a:gsLst>
                  <a:lin ang="5400000" scaled="0"/>
                </a:gradFill>
                <a:latin typeface="+mn-lt"/>
              </a:rPr>
              <a:t>Unix/Linux tools</a:t>
            </a:r>
            <a:r>
              <a:rPr lang="en-US" sz="5294" spc="-147" dirty="0">
                <a:solidFill>
                  <a:schemeClr val="accent5"/>
                </a:solidFill>
              </a:rPr>
              <a:t> and languages to </a:t>
            </a:r>
            <a:r>
              <a:rPr lang="en-US" sz="5294" b="1" spc="-147" dirty="0">
                <a:gradFill>
                  <a:gsLst>
                    <a:gs pos="1250">
                      <a:schemeClr val="tx2"/>
                    </a:gs>
                    <a:gs pos="100000">
                      <a:schemeClr val="tx2"/>
                    </a:gs>
                  </a:gsLst>
                  <a:lin ang="5400000" scaled="0"/>
                </a:gradFill>
                <a:latin typeface="+mn-lt"/>
              </a:rPr>
              <a:t>Windows</a:t>
            </a:r>
          </a:p>
        </p:txBody>
      </p:sp>
      <p:sp>
        <p:nvSpPr>
          <p:cNvPr id="6" name="TextBox 5"/>
          <p:cNvSpPr txBox="1"/>
          <p:nvPr/>
        </p:nvSpPr>
        <p:spPr>
          <a:xfrm>
            <a:off x="599531" y="3922194"/>
            <a:ext cx="1658728"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a:solidFill>
                  <a:schemeClr val="tx2"/>
                </a:solidFill>
              </a:rPr>
              <a:t>bash</a:t>
            </a:r>
          </a:p>
        </p:txBody>
      </p:sp>
      <p:sp>
        <p:nvSpPr>
          <p:cNvPr id="12" name="TextBox 11"/>
          <p:cNvSpPr txBox="1"/>
          <p:nvPr/>
        </p:nvSpPr>
        <p:spPr>
          <a:xfrm>
            <a:off x="2289418" y="4885144"/>
            <a:ext cx="1658728"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err="1">
                <a:solidFill>
                  <a:srgbClr val="7030A0"/>
                </a:solidFill>
              </a:rPr>
              <a:t>ssh</a:t>
            </a:r>
            <a:endParaRPr lang="en-US" sz="3200" dirty="0">
              <a:solidFill>
                <a:srgbClr val="7030A0"/>
              </a:solidFill>
            </a:endParaRPr>
          </a:p>
        </p:txBody>
      </p:sp>
      <p:sp>
        <p:nvSpPr>
          <p:cNvPr id="13" name="TextBox 12"/>
          <p:cNvSpPr txBox="1"/>
          <p:nvPr/>
        </p:nvSpPr>
        <p:spPr>
          <a:xfrm>
            <a:off x="4192216" y="3912751"/>
            <a:ext cx="1658728"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a:solidFill>
                  <a:srgbClr val="7030A0"/>
                </a:solidFill>
              </a:rPr>
              <a:t>grep</a:t>
            </a:r>
          </a:p>
        </p:txBody>
      </p:sp>
      <p:sp>
        <p:nvSpPr>
          <p:cNvPr id="14" name="TextBox 13"/>
          <p:cNvSpPr txBox="1"/>
          <p:nvPr/>
        </p:nvSpPr>
        <p:spPr>
          <a:xfrm>
            <a:off x="5114029" y="5092839"/>
            <a:ext cx="1658728"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err="1">
                <a:solidFill>
                  <a:srgbClr val="7030A0"/>
                </a:solidFill>
              </a:rPr>
              <a:t>sed</a:t>
            </a:r>
            <a:endParaRPr lang="en-US" sz="3200" dirty="0">
              <a:solidFill>
                <a:srgbClr val="7030A0"/>
              </a:solidFill>
            </a:endParaRPr>
          </a:p>
        </p:txBody>
      </p:sp>
      <p:sp>
        <p:nvSpPr>
          <p:cNvPr id="15" name="TextBox 14"/>
          <p:cNvSpPr txBox="1"/>
          <p:nvPr/>
        </p:nvSpPr>
        <p:spPr>
          <a:xfrm>
            <a:off x="210393" y="4858170"/>
            <a:ext cx="1658728"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err="1">
                <a:solidFill>
                  <a:srgbClr val="7030A0"/>
                </a:solidFill>
              </a:rPr>
              <a:t>awk</a:t>
            </a:r>
            <a:endParaRPr lang="en-US" sz="3200" dirty="0">
              <a:solidFill>
                <a:srgbClr val="7030A0"/>
              </a:solidFill>
            </a:endParaRPr>
          </a:p>
        </p:txBody>
      </p:sp>
      <p:sp>
        <p:nvSpPr>
          <p:cNvPr id="16" name="TextBox 15"/>
          <p:cNvSpPr txBox="1"/>
          <p:nvPr/>
        </p:nvSpPr>
        <p:spPr>
          <a:xfrm>
            <a:off x="5391706" y="3691569"/>
            <a:ext cx="1658728"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err="1">
                <a:solidFill>
                  <a:schemeClr val="accent1"/>
                </a:solidFill>
              </a:rPr>
              <a:t>gcc</a:t>
            </a:r>
            <a:endParaRPr lang="en-US" sz="3200" dirty="0">
              <a:solidFill>
                <a:schemeClr val="accent1"/>
              </a:solidFill>
            </a:endParaRPr>
          </a:p>
        </p:txBody>
      </p:sp>
      <p:sp>
        <p:nvSpPr>
          <p:cNvPr id="17" name="TextBox 16"/>
          <p:cNvSpPr txBox="1"/>
          <p:nvPr/>
        </p:nvSpPr>
        <p:spPr>
          <a:xfrm>
            <a:off x="3106787" y="4536328"/>
            <a:ext cx="2075245"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a:solidFill>
                  <a:srgbClr val="7030A0"/>
                </a:solidFill>
              </a:rPr>
              <a:t>make</a:t>
            </a:r>
          </a:p>
        </p:txBody>
      </p:sp>
      <p:sp>
        <p:nvSpPr>
          <p:cNvPr id="18" name="TextBox 17"/>
          <p:cNvSpPr txBox="1"/>
          <p:nvPr/>
        </p:nvSpPr>
        <p:spPr>
          <a:xfrm>
            <a:off x="1349764" y="4384169"/>
            <a:ext cx="2075245"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a:solidFill>
                  <a:schemeClr val="accent1"/>
                </a:solidFill>
              </a:rPr>
              <a:t>ruby</a:t>
            </a:r>
          </a:p>
        </p:txBody>
      </p:sp>
      <p:sp>
        <p:nvSpPr>
          <p:cNvPr id="19" name="TextBox 18"/>
          <p:cNvSpPr txBox="1"/>
          <p:nvPr/>
        </p:nvSpPr>
        <p:spPr>
          <a:xfrm>
            <a:off x="5956901" y="4404402"/>
            <a:ext cx="2475000"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a:solidFill>
                  <a:schemeClr val="accent1"/>
                </a:solidFill>
              </a:rPr>
              <a:t>python</a:t>
            </a:r>
          </a:p>
        </p:txBody>
      </p:sp>
      <p:sp>
        <p:nvSpPr>
          <p:cNvPr id="20" name="TextBox 19"/>
          <p:cNvSpPr txBox="1"/>
          <p:nvPr/>
        </p:nvSpPr>
        <p:spPr>
          <a:xfrm>
            <a:off x="638197" y="5344111"/>
            <a:ext cx="2475000"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a:solidFill>
                  <a:srgbClr val="7030A0"/>
                </a:solidFill>
              </a:rPr>
              <a:t>java</a:t>
            </a:r>
          </a:p>
        </p:txBody>
      </p:sp>
      <p:sp>
        <p:nvSpPr>
          <p:cNvPr id="21" name="TextBox 20"/>
          <p:cNvSpPr txBox="1"/>
          <p:nvPr/>
        </p:nvSpPr>
        <p:spPr>
          <a:xfrm>
            <a:off x="3238279" y="5786349"/>
            <a:ext cx="2475000"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a:solidFill>
                  <a:schemeClr val="accent1"/>
                </a:solidFill>
              </a:rPr>
              <a:t>node</a:t>
            </a:r>
          </a:p>
        </p:txBody>
      </p:sp>
      <p:sp>
        <p:nvSpPr>
          <p:cNvPr id="22" name="TextBox 21"/>
          <p:cNvSpPr txBox="1"/>
          <p:nvPr/>
        </p:nvSpPr>
        <p:spPr>
          <a:xfrm>
            <a:off x="-121143" y="5884925"/>
            <a:ext cx="1658728"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err="1">
                <a:solidFill>
                  <a:srgbClr val="7030A0"/>
                </a:solidFill>
              </a:rPr>
              <a:t>git</a:t>
            </a:r>
            <a:endParaRPr lang="en-US" sz="3200" dirty="0">
              <a:solidFill>
                <a:srgbClr val="7030A0"/>
              </a:solidFill>
            </a:endParaRPr>
          </a:p>
        </p:txBody>
      </p:sp>
      <p:sp>
        <p:nvSpPr>
          <p:cNvPr id="23" name="TextBox 22"/>
          <p:cNvSpPr txBox="1"/>
          <p:nvPr/>
        </p:nvSpPr>
        <p:spPr>
          <a:xfrm>
            <a:off x="5973129" y="6004957"/>
            <a:ext cx="1658728"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a:solidFill>
                  <a:srgbClr val="7030A0"/>
                </a:solidFill>
              </a:rPr>
              <a:t>apt</a:t>
            </a:r>
          </a:p>
        </p:txBody>
      </p:sp>
      <p:sp>
        <p:nvSpPr>
          <p:cNvPr id="24" name="TextBox 23"/>
          <p:cNvSpPr txBox="1"/>
          <p:nvPr/>
        </p:nvSpPr>
        <p:spPr>
          <a:xfrm>
            <a:off x="1784921" y="6100281"/>
            <a:ext cx="1658728"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a:solidFill>
                  <a:srgbClr val="7030A0"/>
                </a:solidFill>
              </a:rPr>
              <a:t>mc</a:t>
            </a:r>
          </a:p>
        </p:txBody>
      </p:sp>
      <p:sp>
        <p:nvSpPr>
          <p:cNvPr id="25" name="TextBox 24"/>
          <p:cNvSpPr txBox="1"/>
          <p:nvPr/>
        </p:nvSpPr>
        <p:spPr>
          <a:xfrm>
            <a:off x="2166896" y="3456536"/>
            <a:ext cx="2189769"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err="1">
                <a:solidFill>
                  <a:srgbClr val="7030A0"/>
                </a:solidFill>
              </a:rPr>
              <a:t>emacs</a:t>
            </a:r>
            <a:endParaRPr lang="en-US" sz="3200" dirty="0">
              <a:solidFill>
                <a:srgbClr val="7030A0"/>
              </a:solidFill>
            </a:endParaRPr>
          </a:p>
        </p:txBody>
      </p:sp>
      <p:sp>
        <p:nvSpPr>
          <p:cNvPr id="26" name="TextBox 25"/>
          <p:cNvSpPr txBox="1"/>
          <p:nvPr/>
        </p:nvSpPr>
        <p:spPr>
          <a:xfrm>
            <a:off x="2855257" y="5231876"/>
            <a:ext cx="2189769"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a:solidFill>
                  <a:srgbClr val="7030A0"/>
                </a:solidFill>
              </a:rPr>
              <a:t>vi</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96045" y="0"/>
            <a:ext cx="4884739" cy="6862351"/>
          </a:xfrm>
          <a:prstGeom prst="rect">
            <a:avLst/>
          </a:prstGeom>
          <a:effectLst>
            <a:outerShdw blurRad="127000" algn="ctr" rotWithShape="0">
              <a:prstClr val="black">
                <a:alpha val="25000"/>
              </a:prstClr>
            </a:outerShdw>
          </a:effectLst>
        </p:spPr>
      </p:pic>
    </p:spTree>
    <p:extLst>
      <p:ext uri="{BB962C8B-B14F-4D97-AF65-F5344CB8AC3E}">
        <p14:creationId xmlns:p14="http://schemas.microsoft.com/office/powerpoint/2010/main" val="36409856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path" presetSubtype="0" accel="50000" decel="50000" fill="hold" nodeType="withEffect">
                                  <p:stCondLst>
                                    <p:cond delay="0"/>
                                  </p:stCondLst>
                                  <p:childTnLst>
                                    <p:animMotion origin="layout" path="M 1.45833E-6 0.23495 L 1.45833E-6 0.73495 " pathEditMode="relative" rAng="0" ptsTypes="AA">
                                      <p:cBhvr>
                                        <p:cTn id="11" dur="2000" fill="hold"/>
                                        <p:tgtEl>
                                          <p:spTgt spid="9"/>
                                        </p:tgtEl>
                                        <p:attrNameLst>
                                          <p:attrName>ppt_x</p:attrName>
                                          <p:attrName>ppt_y</p:attrName>
                                        </p:attrNameLst>
                                      </p:cBhvr>
                                      <p:rCtr x="0" y="25000"/>
                                    </p:animMotion>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
                                        <p:tgtEl>
                                          <p:spTgt spid="6"/>
                                        </p:tgtEl>
                                      </p:cBhvr>
                                    </p:animEffect>
                                  </p:childTnLst>
                                </p:cTn>
                              </p:par>
                            </p:childTnLst>
                          </p:cTn>
                        </p:par>
                        <p:par>
                          <p:cTn id="19" fill="hold">
                            <p:stCondLst>
                              <p:cond delay="2500"/>
                            </p:stCondLst>
                            <p:childTnLst>
                              <p:par>
                                <p:cTn id="20" presetID="10"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
                                        <p:tgtEl>
                                          <p:spTgt spid="12"/>
                                        </p:tgtEl>
                                      </p:cBhvr>
                                    </p:animEffect>
                                  </p:childTnLst>
                                </p:cTn>
                              </p:par>
                            </p:childTnLst>
                          </p:cTn>
                        </p:par>
                        <p:par>
                          <p:cTn id="23" fill="hold">
                            <p:stCondLst>
                              <p:cond delay="2600"/>
                            </p:stCondLst>
                            <p:childTnLst>
                              <p:par>
                                <p:cTn id="24" presetID="10"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
                                        <p:tgtEl>
                                          <p:spTgt spid="13"/>
                                        </p:tgtEl>
                                      </p:cBhvr>
                                    </p:animEffect>
                                  </p:childTnLst>
                                </p:cTn>
                              </p:par>
                            </p:childTnLst>
                          </p:cTn>
                        </p:par>
                        <p:par>
                          <p:cTn id="27" fill="hold">
                            <p:stCondLst>
                              <p:cond delay="2700"/>
                            </p:stCondLst>
                            <p:childTnLst>
                              <p:par>
                                <p:cTn id="28" presetID="10" presetClass="entr" presetSubtype="0"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100"/>
                                        <p:tgtEl>
                                          <p:spTgt spid="14"/>
                                        </p:tgtEl>
                                      </p:cBhvr>
                                    </p:animEffect>
                                  </p:childTnLst>
                                </p:cTn>
                              </p:par>
                            </p:childTnLst>
                          </p:cTn>
                        </p:par>
                        <p:par>
                          <p:cTn id="31" fill="hold">
                            <p:stCondLst>
                              <p:cond delay="2800"/>
                            </p:stCondLst>
                            <p:childTnLst>
                              <p:par>
                                <p:cTn id="32" presetID="10" presetClass="entr" presetSubtype="0"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
                                        <p:tgtEl>
                                          <p:spTgt spid="15"/>
                                        </p:tgtEl>
                                      </p:cBhvr>
                                    </p:animEffect>
                                  </p:childTnLst>
                                </p:cTn>
                              </p:par>
                            </p:childTnLst>
                          </p:cTn>
                        </p:par>
                        <p:par>
                          <p:cTn id="35" fill="hold">
                            <p:stCondLst>
                              <p:cond delay="2900"/>
                            </p:stCondLst>
                            <p:childTnLst>
                              <p:par>
                                <p:cTn id="36" presetID="10" presetClass="entr" presetSubtype="0" fill="hold" grpId="0" nodeType="after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100"/>
                                        <p:tgtEl>
                                          <p:spTgt spid="16"/>
                                        </p:tgtEl>
                                      </p:cBhvr>
                                    </p:animEffect>
                                  </p:childTnLst>
                                </p:cTn>
                              </p:par>
                            </p:childTnLst>
                          </p:cTn>
                        </p:par>
                        <p:par>
                          <p:cTn id="39" fill="hold">
                            <p:stCondLst>
                              <p:cond delay="3000"/>
                            </p:stCondLst>
                            <p:childTnLst>
                              <p:par>
                                <p:cTn id="40" presetID="10" presetClass="entr" presetSubtype="0"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100"/>
                                        <p:tgtEl>
                                          <p:spTgt spid="17"/>
                                        </p:tgtEl>
                                      </p:cBhvr>
                                    </p:animEffect>
                                  </p:childTnLst>
                                </p:cTn>
                              </p:par>
                            </p:childTnLst>
                          </p:cTn>
                        </p:par>
                        <p:par>
                          <p:cTn id="43" fill="hold">
                            <p:stCondLst>
                              <p:cond delay="3100"/>
                            </p:stCondLst>
                            <p:childTnLst>
                              <p:par>
                                <p:cTn id="44" presetID="10" presetClass="entr" presetSubtype="0" fill="hold" grpId="0" nodeType="after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100"/>
                                        <p:tgtEl>
                                          <p:spTgt spid="18"/>
                                        </p:tgtEl>
                                      </p:cBhvr>
                                    </p:animEffect>
                                  </p:childTnLst>
                                </p:cTn>
                              </p:par>
                            </p:childTnLst>
                          </p:cTn>
                        </p:par>
                        <p:par>
                          <p:cTn id="47" fill="hold">
                            <p:stCondLst>
                              <p:cond delay="3200"/>
                            </p:stCondLst>
                            <p:childTnLst>
                              <p:par>
                                <p:cTn id="48" presetID="10" presetClass="entr" presetSubtype="0"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100"/>
                                        <p:tgtEl>
                                          <p:spTgt spid="19"/>
                                        </p:tgtEl>
                                      </p:cBhvr>
                                    </p:animEffect>
                                  </p:childTnLst>
                                </p:cTn>
                              </p:par>
                            </p:childTnLst>
                          </p:cTn>
                        </p:par>
                        <p:par>
                          <p:cTn id="51" fill="hold">
                            <p:stCondLst>
                              <p:cond delay="3300"/>
                            </p:stCondLst>
                            <p:childTnLst>
                              <p:par>
                                <p:cTn id="52" presetID="10" presetClass="entr" presetSubtype="0" fill="hold" grpId="0" nodeType="after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100"/>
                                        <p:tgtEl>
                                          <p:spTgt spid="20"/>
                                        </p:tgtEl>
                                      </p:cBhvr>
                                    </p:animEffect>
                                  </p:childTnLst>
                                </p:cTn>
                              </p:par>
                            </p:childTnLst>
                          </p:cTn>
                        </p:par>
                        <p:par>
                          <p:cTn id="55" fill="hold">
                            <p:stCondLst>
                              <p:cond delay="3400"/>
                            </p:stCondLst>
                            <p:childTnLst>
                              <p:par>
                                <p:cTn id="56" presetID="10" presetClass="entr" presetSubtype="0" fill="hold" grpId="0" nodeType="after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100"/>
                                        <p:tgtEl>
                                          <p:spTgt spid="21"/>
                                        </p:tgtEl>
                                      </p:cBhvr>
                                    </p:animEffect>
                                  </p:childTnLst>
                                </p:cTn>
                              </p:par>
                            </p:childTnLst>
                          </p:cTn>
                        </p:par>
                        <p:par>
                          <p:cTn id="59" fill="hold">
                            <p:stCondLst>
                              <p:cond delay="3500"/>
                            </p:stCondLst>
                            <p:childTnLst>
                              <p:par>
                                <p:cTn id="60" presetID="10" presetClass="entr" presetSubtype="0" fill="hold" grpId="0" nodeType="after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100"/>
                                        <p:tgtEl>
                                          <p:spTgt spid="22"/>
                                        </p:tgtEl>
                                      </p:cBhvr>
                                    </p:animEffect>
                                  </p:childTnLst>
                                </p:cTn>
                              </p:par>
                            </p:childTnLst>
                          </p:cTn>
                        </p:par>
                        <p:par>
                          <p:cTn id="63" fill="hold">
                            <p:stCondLst>
                              <p:cond delay="3600"/>
                            </p:stCondLst>
                            <p:childTnLst>
                              <p:par>
                                <p:cTn id="64" presetID="10" presetClass="entr" presetSubtype="0" fill="hold" grpId="0" nodeType="after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fade">
                                      <p:cBhvr>
                                        <p:cTn id="66" dur="100"/>
                                        <p:tgtEl>
                                          <p:spTgt spid="23"/>
                                        </p:tgtEl>
                                      </p:cBhvr>
                                    </p:animEffect>
                                  </p:childTnLst>
                                </p:cTn>
                              </p:par>
                            </p:childTnLst>
                          </p:cTn>
                        </p:par>
                        <p:par>
                          <p:cTn id="67" fill="hold">
                            <p:stCondLst>
                              <p:cond delay="3700"/>
                            </p:stCondLst>
                            <p:childTnLst>
                              <p:par>
                                <p:cTn id="68" presetID="10" presetClass="entr" presetSubtype="0" fill="hold" grpId="0" nodeType="after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100"/>
                                        <p:tgtEl>
                                          <p:spTgt spid="24"/>
                                        </p:tgtEl>
                                      </p:cBhvr>
                                    </p:animEffect>
                                  </p:childTnLst>
                                </p:cTn>
                              </p:par>
                            </p:childTnLst>
                          </p:cTn>
                        </p:par>
                        <p:par>
                          <p:cTn id="71" fill="hold">
                            <p:stCondLst>
                              <p:cond delay="3800"/>
                            </p:stCondLst>
                            <p:childTnLst>
                              <p:par>
                                <p:cTn id="72" presetID="10" presetClass="entr" presetSubtype="0" fill="hold" grpId="0" nodeType="after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fade">
                                      <p:cBhvr>
                                        <p:cTn id="74" dur="100"/>
                                        <p:tgtEl>
                                          <p:spTgt spid="25"/>
                                        </p:tgtEl>
                                      </p:cBhvr>
                                    </p:animEffect>
                                  </p:childTnLst>
                                </p:cTn>
                              </p:par>
                            </p:childTnLst>
                          </p:cTn>
                        </p:par>
                        <p:par>
                          <p:cTn id="75" fill="hold">
                            <p:stCondLst>
                              <p:cond delay="3900"/>
                            </p:stCondLst>
                            <p:childTnLst>
                              <p:par>
                                <p:cTn id="76" presetID="10" presetClass="entr" presetSubtype="0" fill="hold" grpId="0" nodeType="after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fade">
                                      <p:cBhvr>
                                        <p:cTn id="78" dur="1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76300" y="5029200"/>
            <a:ext cx="10439400" cy="174238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defRPr/>
            </a:pPr>
            <a:r>
              <a:rPr lang="es-ES" sz="5294" b="1" spc="-147" dirty="0" err="1">
                <a:gradFill>
                  <a:gsLst>
                    <a:gs pos="1250">
                      <a:srgbClr val="0078D7"/>
                    </a:gs>
                    <a:gs pos="100000">
                      <a:srgbClr val="0078D7"/>
                    </a:gs>
                  </a:gsLst>
                  <a:lin ang="5400000" scaled="0"/>
                </a:gradFill>
                <a:latin typeface="Segoe UI"/>
              </a:rPr>
              <a:t>Bash</a:t>
            </a:r>
            <a:r>
              <a:rPr lang="es-ES" sz="5294" b="1" spc="-147" dirty="0">
                <a:gradFill>
                  <a:gsLst>
                    <a:gs pos="1250">
                      <a:srgbClr val="0078D7"/>
                    </a:gs>
                    <a:gs pos="100000">
                      <a:srgbClr val="0078D7"/>
                    </a:gs>
                  </a:gsLst>
                  <a:lin ang="5400000" scaled="0"/>
                </a:gradFill>
                <a:latin typeface="Segoe UI"/>
              </a:rPr>
              <a:t> </a:t>
            </a:r>
            <a:r>
              <a:rPr lang="es-ES" sz="5294" b="1" spc="-147" dirty="0" err="1">
                <a:gradFill>
                  <a:gsLst>
                    <a:gs pos="1250">
                      <a:srgbClr val="0078D7"/>
                    </a:gs>
                    <a:gs pos="100000">
                      <a:srgbClr val="0078D7"/>
                    </a:gs>
                  </a:gsLst>
                  <a:lin ang="5400000" scaled="0"/>
                </a:gradFill>
                <a:latin typeface="Segoe UI"/>
              </a:rPr>
              <a:t>on</a:t>
            </a:r>
            <a:r>
              <a:rPr lang="es-ES" sz="5294" b="1" spc="-147" dirty="0">
                <a:gradFill>
                  <a:gsLst>
                    <a:gs pos="1250">
                      <a:srgbClr val="0078D7"/>
                    </a:gs>
                    <a:gs pos="100000">
                      <a:srgbClr val="0078D7"/>
                    </a:gs>
                  </a:gsLst>
                  <a:lin ang="5400000" scaled="0"/>
                </a:gradFill>
                <a:latin typeface="Segoe UI"/>
              </a:rPr>
              <a:t> Ubuntu </a:t>
            </a:r>
          </a:p>
          <a:p>
            <a:pPr algn="ctr" defTabSz="914367">
              <a:defRPr/>
            </a:pPr>
            <a:r>
              <a:rPr lang="es-ES" sz="5294" spc="-147" dirty="0" err="1">
                <a:solidFill>
                  <a:srgbClr val="737373"/>
                </a:solidFill>
              </a:rPr>
              <a:t>available</a:t>
            </a:r>
            <a:r>
              <a:rPr lang="es-ES" sz="5294" spc="-147" dirty="0">
                <a:solidFill>
                  <a:srgbClr val="737373"/>
                </a:solidFill>
              </a:rPr>
              <a:t> </a:t>
            </a:r>
            <a:r>
              <a:rPr lang="es-ES" sz="5294" spc="-147" dirty="0" err="1">
                <a:solidFill>
                  <a:srgbClr val="737373"/>
                </a:solidFill>
              </a:rPr>
              <a:t>for</a:t>
            </a:r>
            <a:r>
              <a:rPr lang="es-ES" sz="5294" spc="-147" dirty="0">
                <a:solidFill>
                  <a:srgbClr val="737373"/>
                </a:solidFill>
              </a:rPr>
              <a:t> </a:t>
            </a:r>
            <a:r>
              <a:rPr lang="es-ES" sz="5294" b="1" spc="-147" dirty="0">
                <a:gradFill>
                  <a:gsLst>
                    <a:gs pos="1250">
                      <a:srgbClr val="0078D7"/>
                    </a:gs>
                    <a:gs pos="100000">
                      <a:srgbClr val="0078D7"/>
                    </a:gs>
                  </a:gsLst>
                  <a:lin ang="5400000" scaled="0"/>
                </a:gradFill>
                <a:latin typeface="Segoe UI"/>
              </a:rPr>
              <a:t>Windows</a:t>
            </a:r>
            <a:endParaRPr lang="es-ES" sz="5294" spc="-147" dirty="0">
              <a:solidFill>
                <a:srgbClr val="737373"/>
              </a:solidFill>
            </a:endParaRPr>
          </a:p>
        </p:txBody>
      </p:sp>
      <p:pic>
        <p:nvPicPr>
          <p:cNvPr id="4" name="Picture 3"/>
          <p:cNvPicPr>
            <a:picLocks noChangeAspect="1"/>
          </p:cNvPicPr>
          <p:nvPr/>
        </p:nvPicPr>
        <p:blipFill>
          <a:blip r:embed="rId2"/>
          <a:stretch>
            <a:fillRect/>
          </a:stretch>
        </p:blipFill>
        <p:spPr>
          <a:xfrm>
            <a:off x="2671286" y="595355"/>
            <a:ext cx="6849427" cy="3968072"/>
          </a:xfrm>
          <a:prstGeom prst="rect">
            <a:avLst/>
          </a:prstGeom>
        </p:spPr>
      </p:pic>
    </p:spTree>
    <p:extLst>
      <p:ext uri="{BB962C8B-B14F-4D97-AF65-F5344CB8AC3E}">
        <p14:creationId xmlns:p14="http://schemas.microsoft.com/office/powerpoint/2010/main" val="15134002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580497" y="-1616901"/>
            <a:ext cx="6189610" cy="6256829"/>
            <a:chOff x="2644505" y="-1264205"/>
            <a:chExt cx="6189610" cy="6256829"/>
          </a:xfrm>
        </p:grpSpPr>
        <p:sp>
          <p:nvSpPr>
            <p:cNvPr id="91" name="Freeform 539"/>
            <p:cNvSpPr>
              <a:spLocks noChangeAspect="1"/>
            </p:cNvSpPr>
            <p:nvPr/>
          </p:nvSpPr>
          <p:spPr bwMode="auto">
            <a:xfrm>
              <a:off x="3153353" y="666196"/>
              <a:ext cx="5680762" cy="3123206"/>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DCDCDC"/>
            </a:solidFill>
            <a:ln w="28575">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grpSp>
          <p:nvGrpSpPr>
            <p:cNvPr id="92" name="Group 91"/>
            <p:cNvGrpSpPr/>
            <p:nvPr/>
          </p:nvGrpSpPr>
          <p:grpSpPr>
            <a:xfrm>
              <a:off x="3597721" y="1613229"/>
              <a:ext cx="4770510" cy="2022911"/>
              <a:chOff x="4494770" y="2621197"/>
              <a:chExt cx="3127126" cy="1326043"/>
            </a:xfrm>
          </p:grpSpPr>
          <p:sp>
            <p:nvSpPr>
              <p:cNvPr id="93"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94"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95"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96"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97"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98"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99"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00" name="Group 99"/>
              <p:cNvGrpSpPr/>
              <p:nvPr/>
            </p:nvGrpSpPr>
            <p:grpSpPr>
              <a:xfrm>
                <a:off x="5413104" y="2621197"/>
                <a:ext cx="1326042" cy="1326043"/>
                <a:chOff x="5413104" y="2598477"/>
                <a:chExt cx="1326042" cy="1326043"/>
              </a:xfrm>
            </p:grpSpPr>
            <p:sp>
              <p:nvSpPr>
                <p:cNvPr id="101"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02"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03"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04"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05"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06"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07"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08" name="Oval 107"/>
                <p:cNvSpPr/>
                <p:nvPr/>
              </p:nvSpPr>
              <p:spPr bwMode="auto">
                <a:xfrm>
                  <a:off x="5413104" y="2598477"/>
                  <a:ext cx="1326042" cy="1326043"/>
                </a:xfrm>
                <a:prstGeom prst="ellipse">
                  <a:avLst/>
                </a:prstGeom>
                <a:noFill/>
                <a:ln w="57150"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9" name="Group 108"/>
            <p:cNvGrpSpPr/>
            <p:nvPr/>
          </p:nvGrpSpPr>
          <p:grpSpPr>
            <a:xfrm>
              <a:off x="6995856" y="-1264205"/>
              <a:ext cx="952450" cy="3145132"/>
              <a:chOff x="9572473" y="44450"/>
              <a:chExt cx="952450" cy="3145132"/>
            </a:xfrm>
          </p:grpSpPr>
          <p:sp>
            <p:nvSpPr>
              <p:cNvPr id="110" name="Bent Arrow 109"/>
              <p:cNvSpPr/>
              <p:nvPr/>
            </p:nvSpPr>
            <p:spPr bwMode="auto">
              <a:xfrm flipH="1">
                <a:off x="9832467" y="1756229"/>
                <a:ext cx="692456" cy="1433353"/>
              </a:xfrm>
              <a:prstGeom prst="bentArrow">
                <a:avLst>
                  <a:gd name="adj1" fmla="val 25000"/>
                  <a:gd name="adj2" fmla="val 0"/>
                  <a:gd name="adj3" fmla="val 25000"/>
                  <a:gd name="adj4" fmla="val 20518"/>
                </a:avLst>
              </a:prstGeom>
              <a:solidFill>
                <a:schemeClr val="bg1">
                  <a:lumMod val="65000"/>
                </a:schemeClr>
              </a:solidFill>
              <a:ln w="381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1" name="Bent Arrow 110"/>
              <p:cNvSpPr/>
              <p:nvPr/>
            </p:nvSpPr>
            <p:spPr bwMode="auto">
              <a:xfrm rot="10800000" flipH="1">
                <a:off x="9572473" y="44450"/>
                <a:ext cx="805098" cy="1711160"/>
              </a:xfrm>
              <a:prstGeom prst="bentArrow">
                <a:avLst>
                  <a:gd name="adj1" fmla="val 25000"/>
                  <a:gd name="adj2" fmla="val 0"/>
                  <a:gd name="adj3" fmla="val 25000"/>
                  <a:gd name="adj4" fmla="val 20518"/>
                </a:avLst>
              </a:prstGeom>
              <a:solidFill>
                <a:schemeClr val="accent1"/>
              </a:solidFill>
              <a:ln w="381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12" name="Bent Arrow 111"/>
            <p:cNvSpPr/>
            <p:nvPr/>
          </p:nvSpPr>
          <p:spPr bwMode="auto">
            <a:xfrm>
              <a:off x="2644505" y="2850643"/>
              <a:ext cx="1093716" cy="2104593"/>
            </a:xfrm>
            <a:prstGeom prst="bentArrow">
              <a:avLst>
                <a:gd name="adj1" fmla="val 25000"/>
                <a:gd name="adj2" fmla="val 0"/>
                <a:gd name="adj3" fmla="val 25000"/>
                <a:gd name="adj4" fmla="val 20518"/>
              </a:avLst>
            </a:prstGeom>
            <a:solidFill>
              <a:schemeClr val="accent1"/>
            </a:solidFill>
            <a:ln w="381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13" name="Group 112"/>
            <p:cNvGrpSpPr/>
            <p:nvPr/>
          </p:nvGrpSpPr>
          <p:grpSpPr>
            <a:xfrm flipH="1">
              <a:off x="6178455" y="3367647"/>
              <a:ext cx="1233754" cy="1624977"/>
              <a:chOff x="9572473" y="44449"/>
              <a:chExt cx="1233754" cy="1624977"/>
            </a:xfrm>
          </p:grpSpPr>
          <p:sp>
            <p:nvSpPr>
              <p:cNvPr id="114" name="Bent Arrow 113"/>
              <p:cNvSpPr/>
              <p:nvPr/>
            </p:nvSpPr>
            <p:spPr bwMode="auto">
              <a:xfrm flipH="1">
                <a:off x="9832467" y="1112970"/>
                <a:ext cx="973760" cy="556456"/>
              </a:xfrm>
              <a:prstGeom prst="bentArrow">
                <a:avLst>
                  <a:gd name="adj1" fmla="val 25000"/>
                  <a:gd name="adj2" fmla="val 0"/>
                  <a:gd name="adj3" fmla="val 25000"/>
                  <a:gd name="adj4" fmla="val 20518"/>
                </a:avLst>
              </a:prstGeom>
              <a:solidFill>
                <a:schemeClr val="accent1"/>
              </a:solidFill>
              <a:ln w="381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5" name="Bent Arrow 114"/>
              <p:cNvSpPr/>
              <p:nvPr/>
            </p:nvSpPr>
            <p:spPr bwMode="auto">
              <a:xfrm rot="10800000" flipH="1">
                <a:off x="9572473" y="44449"/>
                <a:ext cx="805098" cy="1068519"/>
              </a:xfrm>
              <a:prstGeom prst="bentArrow">
                <a:avLst>
                  <a:gd name="adj1" fmla="val 25000"/>
                  <a:gd name="adj2" fmla="val 0"/>
                  <a:gd name="adj3" fmla="val 25000"/>
                  <a:gd name="adj4" fmla="val 16969"/>
                </a:avLst>
              </a:prstGeom>
              <a:solidFill>
                <a:schemeClr val="accent1"/>
              </a:solidFill>
              <a:ln w="381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16" name="Group 115"/>
            <p:cNvGrpSpPr/>
            <p:nvPr/>
          </p:nvGrpSpPr>
          <p:grpSpPr>
            <a:xfrm>
              <a:off x="4636793" y="3476434"/>
              <a:ext cx="1260794" cy="1495048"/>
              <a:chOff x="9572473" y="44450"/>
              <a:chExt cx="1260794" cy="1495048"/>
            </a:xfrm>
          </p:grpSpPr>
          <p:sp>
            <p:nvSpPr>
              <p:cNvPr id="117" name="Bent Arrow 116"/>
              <p:cNvSpPr/>
              <p:nvPr/>
            </p:nvSpPr>
            <p:spPr bwMode="auto">
              <a:xfrm flipH="1">
                <a:off x="9832467" y="1004184"/>
                <a:ext cx="1000800" cy="535314"/>
              </a:xfrm>
              <a:prstGeom prst="bentArrow">
                <a:avLst>
                  <a:gd name="adj1" fmla="val 25000"/>
                  <a:gd name="adj2" fmla="val 0"/>
                  <a:gd name="adj3" fmla="val 25000"/>
                  <a:gd name="adj4" fmla="val 20518"/>
                </a:avLst>
              </a:prstGeom>
              <a:solidFill>
                <a:schemeClr val="accent1"/>
              </a:solidFill>
              <a:ln w="381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8" name="Bent Arrow 117"/>
              <p:cNvSpPr/>
              <p:nvPr/>
            </p:nvSpPr>
            <p:spPr bwMode="auto">
              <a:xfrm rot="10800000" flipH="1">
                <a:off x="9572473" y="44450"/>
                <a:ext cx="805098" cy="959733"/>
              </a:xfrm>
              <a:prstGeom prst="bentArrow">
                <a:avLst>
                  <a:gd name="adj1" fmla="val 25000"/>
                  <a:gd name="adj2" fmla="val 0"/>
                  <a:gd name="adj3" fmla="val 25000"/>
                  <a:gd name="adj4" fmla="val 18152"/>
                </a:avLst>
              </a:prstGeom>
              <a:solidFill>
                <a:schemeClr val="accent1"/>
              </a:solidFill>
              <a:ln w="381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5" name="Group 4"/>
          <p:cNvGrpSpPr/>
          <p:nvPr/>
        </p:nvGrpSpPr>
        <p:grpSpPr>
          <a:xfrm>
            <a:off x="2997510" y="699902"/>
            <a:ext cx="5889350" cy="3450771"/>
            <a:chOff x="-459085" y="1159329"/>
            <a:chExt cx="5889350" cy="3450771"/>
          </a:xfrm>
        </p:grpSpPr>
        <p:grpSp>
          <p:nvGrpSpPr>
            <p:cNvPr id="2" name="Group 1"/>
            <p:cNvGrpSpPr/>
            <p:nvPr/>
          </p:nvGrpSpPr>
          <p:grpSpPr>
            <a:xfrm>
              <a:off x="-459085" y="1216916"/>
              <a:ext cx="5847071" cy="3345715"/>
              <a:chOff x="-459085" y="1216916"/>
              <a:chExt cx="5847071" cy="3345715"/>
            </a:xfrm>
          </p:grpSpPr>
          <p:pic>
            <p:nvPicPr>
              <p:cNvPr id="34" name="2-i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1785" y="3241614"/>
                <a:ext cx="1555025" cy="1068821"/>
              </a:xfrm>
              <a:prstGeom prst="rect">
                <a:avLst/>
              </a:prstGeom>
            </p:spPr>
          </p:pic>
          <p:pic>
            <p:nvPicPr>
              <p:cNvPr id="40" name="Xbox"/>
              <p:cNvPicPr>
                <a:picLocks noChangeAspect="1"/>
              </p:cNvPicPr>
              <p:nvPr/>
            </p:nvPicPr>
            <p:blipFill>
              <a:blip r:embed="rId4"/>
              <a:stretch>
                <a:fillRect/>
              </a:stretch>
            </p:blipFill>
            <p:spPr>
              <a:xfrm>
                <a:off x="2310588" y="1357922"/>
                <a:ext cx="3077398" cy="2098225"/>
              </a:xfrm>
              <a:prstGeom prst="rect">
                <a:avLst/>
              </a:prstGeom>
            </p:spPr>
          </p:pic>
          <p:pic>
            <p:nvPicPr>
              <p:cNvPr id="36" name="Desktop"/>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9085" y="1216916"/>
                <a:ext cx="3127224" cy="1759585"/>
              </a:xfrm>
              <a:prstGeom prst="rect">
                <a:avLst/>
              </a:prstGeom>
            </p:spPr>
          </p:pic>
          <p:pic>
            <p:nvPicPr>
              <p:cNvPr id="31" name="Phablet"/>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44996" y="1651833"/>
                <a:ext cx="442887" cy="510930"/>
              </a:xfrm>
              <a:prstGeom prst="rect">
                <a:avLst/>
              </a:prstGeom>
            </p:spPr>
          </p:pic>
          <p:pic>
            <p:nvPicPr>
              <p:cNvPr id="32" name="Phone"/>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10443" y="3718527"/>
                <a:ext cx="326425" cy="376574"/>
              </a:xfrm>
              <a:prstGeom prst="rect">
                <a:avLst/>
              </a:prstGeom>
            </p:spPr>
          </p:pic>
          <p:pic>
            <p:nvPicPr>
              <p:cNvPr id="33" name="Small Tablet"/>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86804" y="1324943"/>
                <a:ext cx="633196" cy="756035"/>
              </a:xfrm>
              <a:prstGeom prst="rect">
                <a:avLst/>
              </a:prstGeom>
            </p:spPr>
          </p:pic>
          <p:pic>
            <p:nvPicPr>
              <p:cNvPr id="35" name="Laptop"/>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55283" y="3398083"/>
                <a:ext cx="1862282" cy="1164548"/>
              </a:xfrm>
              <a:prstGeom prst="rect">
                <a:avLst/>
              </a:prstGeom>
            </p:spPr>
          </p:pic>
          <p:pic>
            <p:nvPicPr>
              <p:cNvPr id="39" name="IoT"/>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289398" y="3151529"/>
                <a:ext cx="435078" cy="282476"/>
              </a:xfrm>
              <a:prstGeom prst="rect">
                <a:avLst/>
              </a:prstGeom>
              <a:effectLst>
                <a:outerShdw blurRad="76200" dir="18900000" sy="23000" kx="-1200000" algn="bl" rotWithShape="0">
                  <a:prstClr val="black">
                    <a:alpha val="20000"/>
                  </a:prstClr>
                </a:outerShdw>
              </a:effectLst>
            </p:spPr>
          </p:pic>
          <p:pic>
            <p:nvPicPr>
              <p:cNvPr id="29" name="Surface Hub"/>
              <p:cNvPicPr>
                <a:picLocks noChangeAspect="1"/>
              </p:cNvPicPr>
              <p:nvPr/>
            </p:nvPicPr>
            <p:blipFill>
              <a:blip r:embed="rId11"/>
              <a:stretch>
                <a:fillRect/>
              </a:stretch>
            </p:blipFill>
            <p:spPr>
              <a:xfrm>
                <a:off x="117810" y="2751097"/>
                <a:ext cx="2324034" cy="1265084"/>
              </a:xfrm>
              <a:prstGeom prst="rect">
                <a:avLst/>
              </a:prstGeom>
            </p:spPr>
          </p:pic>
          <p:pic>
            <p:nvPicPr>
              <p:cNvPr id="30" name="Headset"/>
              <p:cNvPicPr>
                <a:picLocks noChangeAspect="1"/>
              </p:cNvPicPr>
              <p:nvPr/>
            </p:nvPicPr>
            <p:blipFill>
              <a:blip r:embed="rId12"/>
              <a:stretch>
                <a:fillRect/>
              </a:stretch>
            </p:blipFill>
            <p:spPr>
              <a:xfrm>
                <a:off x="2586424" y="3227968"/>
                <a:ext cx="1389716" cy="725068"/>
              </a:xfrm>
              <a:prstGeom prst="rect">
                <a:avLst/>
              </a:prstGeom>
            </p:spPr>
          </p:pic>
        </p:grpSp>
        <p:sp>
          <p:nvSpPr>
            <p:cNvPr id="3" name="Rectangle 2"/>
            <p:cNvSpPr/>
            <p:nvPr/>
          </p:nvSpPr>
          <p:spPr bwMode="auto">
            <a:xfrm>
              <a:off x="0" y="1159329"/>
              <a:ext cx="5430265" cy="3450771"/>
            </a:xfrm>
            <a:prstGeom prst="rect">
              <a:avLst/>
            </a:prstGeom>
            <a:solidFill>
              <a:srgbClr val="F8F8F8">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4" name="Title 1"/>
          <p:cNvSpPr txBox="1">
            <a:spLocks/>
          </p:cNvSpPr>
          <p:nvPr/>
        </p:nvSpPr>
        <p:spPr>
          <a:xfrm>
            <a:off x="362044" y="4428909"/>
            <a:ext cx="11343716"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47" normalizeH="0" baseline="0" noProof="0" dirty="0">
                <a:ln w="3175">
                  <a:noFill/>
                </a:ln>
                <a:solidFill>
                  <a:schemeClr val="accent5"/>
                </a:solidFill>
                <a:effectLst/>
                <a:uLnTx/>
                <a:uFillTx/>
                <a:latin typeface="+mj-lt"/>
                <a:ea typeface="+mn-ea"/>
                <a:cs typeface="Segoe UI" pitchFamily="34" charset="0"/>
              </a:rPr>
              <a:t>Power to </a:t>
            </a:r>
            <a:r>
              <a:rPr kumimoji="0" lang="en-US" sz="5294" b="1" i="0" u="none" strike="noStrike" kern="1200" cap="none" spc="-147" normalizeH="0" baseline="0" noProof="0" dirty="0">
                <a:ln w="3175">
                  <a:noFill/>
                </a:ln>
                <a:gradFill>
                  <a:gsLst>
                    <a:gs pos="1250">
                      <a:srgbClr val="0078D7"/>
                    </a:gs>
                    <a:gs pos="100000">
                      <a:srgbClr val="0078D7"/>
                    </a:gs>
                  </a:gsLst>
                  <a:lin ang="5400000" scaled="0"/>
                </a:gradFill>
                <a:effectLst/>
                <a:uLnTx/>
                <a:uFillTx/>
                <a:latin typeface="Segoe UI"/>
                <a:ea typeface="+mn-ea"/>
                <a:cs typeface="Segoe UI" pitchFamily="34" charset="0"/>
              </a:rPr>
              <a:t>transcend</a:t>
            </a:r>
            <a:r>
              <a:rPr kumimoji="0" lang="en-US" sz="4400" b="0" i="0" u="none" strike="noStrike" kern="1200" cap="none" spc="-147" normalizeH="0" baseline="0" noProof="0" dirty="0">
                <a:ln w="3175">
                  <a:noFill/>
                </a:ln>
                <a:solidFill>
                  <a:schemeClr val="accent5"/>
                </a:solidFill>
                <a:effectLst/>
                <a:uLnTx/>
                <a:uFillTx/>
                <a:latin typeface="+mj-lt"/>
                <a:ea typeface="+mn-ea"/>
                <a:cs typeface="Segoe UI" pitchFamily="34" charset="0"/>
              </a:rPr>
              <a:t> a single </a:t>
            </a:r>
            <a:r>
              <a:rPr kumimoji="0" lang="en-US" sz="5294" b="1" i="0" u="none" strike="noStrike" kern="1200" cap="none" spc="-147" normalizeH="0" baseline="0" noProof="0" dirty="0">
                <a:ln w="3175">
                  <a:noFill/>
                </a:ln>
                <a:gradFill>
                  <a:gsLst>
                    <a:gs pos="1250">
                      <a:srgbClr val="0078D7"/>
                    </a:gs>
                    <a:gs pos="100000">
                      <a:srgbClr val="0078D7"/>
                    </a:gs>
                  </a:gsLst>
                  <a:lin ang="5400000" scaled="0"/>
                </a:gradFill>
                <a:effectLst/>
                <a:uLnTx/>
                <a:uFillTx/>
                <a:latin typeface="Segoe UI"/>
                <a:ea typeface="+mn-ea"/>
                <a:cs typeface="Segoe UI" pitchFamily="34" charset="0"/>
              </a:rPr>
              <a:t>device</a:t>
            </a:r>
          </a:p>
        </p:txBody>
      </p:sp>
      <p:sp>
        <p:nvSpPr>
          <p:cNvPr id="17" name="Title 1"/>
          <p:cNvSpPr txBox="1">
            <a:spLocks/>
          </p:cNvSpPr>
          <p:nvPr/>
        </p:nvSpPr>
        <p:spPr>
          <a:xfrm>
            <a:off x="453208" y="5223294"/>
            <a:ext cx="11343716"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5294" b="1" i="0" u="none" strike="noStrike" kern="1200" cap="none" spc="-147" normalizeH="0" baseline="0" noProof="0" dirty="0">
                <a:ln w="3175">
                  <a:noFill/>
                </a:ln>
                <a:gradFill>
                  <a:gsLst>
                    <a:gs pos="1250">
                      <a:srgbClr val="0078D7"/>
                    </a:gs>
                    <a:gs pos="100000">
                      <a:srgbClr val="0078D7"/>
                    </a:gs>
                  </a:gsLst>
                  <a:lin ang="5400000" scaled="0"/>
                </a:gradFill>
                <a:effectLst/>
                <a:uLnTx/>
                <a:uFillTx/>
                <a:latin typeface="Segoe UI"/>
                <a:ea typeface="+mn-ea"/>
                <a:cs typeface="Segoe UI" pitchFamily="34" charset="0"/>
              </a:rPr>
              <a:t>Natural </a:t>
            </a:r>
            <a:r>
              <a:rPr kumimoji="0" lang="en-US" sz="4400" b="0" i="0" u="none" strike="noStrike" kern="1200" cap="none" spc="-147" normalizeH="0" baseline="0" noProof="0" dirty="0">
                <a:ln w="3175">
                  <a:noFill/>
                </a:ln>
                <a:solidFill>
                  <a:schemeClr val="accent5"/>
                </a:solidFill>
                <a:effectLst/>
                <a:uLnTx/>
                <a:uFillTx/>
                <a:latin typeface="+mj-lt"/>
                <a:ea typeface="+mn-ea"/>
                <a:cs typeface="Segoe UI" pitchFamily="34" charset="0"/>
              </a:rPr>
              <a:t>User Interaction</a:t>
            </a:r>
            <a:endParaRPr kumimoji="0" lang="en-US" sz="4400" b="1" i="0" u="none" strike="noStrike" kern="1200" cap="none" spc="-147" normalizeH="0" baseline="0" noProof="0" dirty="0">
              <a:ln w="3175">
                <a:noFill/>
              </a:ln>
              <a:noFill/>
              <a:effectLst/>
              <a:uLnTx/>
              <a:uFillTx/>
              <a:latin typeface="+mn-lt"/>
              <a:ea typeface="+mn-ea"/>
              <a:cs typeface="Segoe UI" pitchFamily="34" charset="0"/>
            </a:endParaRPr>
          </a:p>
        </p:txBody>
      </p:sp>
      <p:sp>
        <p:nvSpPr>
          <p:cNvPr id="18" name="Title 1"/>
          <p:cNvSpPr txBox="1">
            <a:spLocks/>
          </p:cNvSpPr>
          <p:nvPr/>
        </p:nvSpPr>
        <p:spPr>
          <a:xfrm>
            <a:off x="453208" y="5979029"/>
            <a:ext cx="11343716"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47" normalizeH="0" baseline="0" noProof="0" dirty="0">
                <a:ln w="3175">
                  <a:noFill/>
                </a:ln>
                <a:solidFill>
                  <a:schemeClr val="accent5"/>
                </a:solidFill>
                <a:effectLst/>
                <a:uLnTx/>
                <a:uFillTx/>
                <a:latin typeface="+mj-lt"/>
                <a:ea typeface="+mn-ea"/>
                <a:cs typeface="Segoe UI" pitchFamily="34" charset="0"/>
              </a:rPr>
              <a:t>Backed by</a:t>
            </a:r>
            <a:r>
              <a:rPr kumimoji="0" lang="en-US" sz="5294" b="1" i="0" u="none" strike="noStrike" kern="1200" cap="none" spc="-147" normalizeH="0" baseline="0" noProof="0" dirty="0">
                <a:ln w="3175">
                  <a:noFill/>
                </a:ln>
                <a:gradFill>
                  <a:gsLst>
                    <a:gs pos="1250">
                      <a:srgbClr val="0078D7"/>
                    </a:gs>
                    <a:gs pos="100000">
                      <a:srgbClr val="0078D7"/>
                    </a:gs>
                  </a:gsLst>
                  <a:lin ang="5400000" scaled="0"/>
                </a:gradFill>
                <a:effectLst/>
                <a:uLnTx/>
                <a:uFillTx/>
                <a:latin typeface="Segoe UI"/>
                <a:ea typeface="+mn-ea"/>
                <a:cs typeface="Segoe UI" pitchFamily="34" charset="0"/>
              </a:rPr>
              <a:t> Intelligence</a:t>
            </a:r>
          </a:p>
        </p:txBody>
      </p:sp>
      <p:sp>
        <p:nvSpPr>
          <p:cNvPr id="28" name="TextBox 27"/>
          <p:cNvSpPr txBox="1"/>
          <p:nvPr/>
        </p:nvSpPr>
        <p:spPr>
          <a:xfrm>
            <a:off x="4638910" y="3605151"/>
            <a:ext cx="2701635" cy="882040"/>
          </a:xfrm>
          <a:prstGeom prst="rect">
            <a:avLst/>
          </a:prstGeom>
          <a:noFill/>
        </p:spPr>
        <p:txBody>
          <a:bodyPr wrap="square" lIns="134464" tIns="107571" rIns="134464" bIns="107571" rtlCol="0">
            <a:spAutoFit/>
          </a:bodyPr>
          <a:lstStyle/>
          <a:p>
            <a:pPr marL="0" marR="0" lvl="0" indent="0" algn="ctr" defTabSz="685845" eaLnBrk="1" fontAlgn="auto" latinLnBrk="0" hangingPunct="1">
              <a:lnSpc>
                <a:spcPct val="90000"/>
              </a:lnSpc>
              <a:spcBef>
                <a:spcPts val="0"/>
              </a:spcBef>
              <a:spcAft>
                <a:spcPts val="441"/>
              </a:spcAft>
              <a:buClrTx/>
              <a:buSzTx/>
              <a:buFontTx/>
              <a:buNone/>
              <a:tabLst/>
              <a:defRPr/>
            </a:pPr>
            <a:r>
              <a:rPr kumimoji="0" lang="en-US" sz="2400" b="0" i="0" u="none" strike="noStrike" kern="0" cap="none" spc="-22" normalizeH="0" baseline="0" noProof="0" dirty="0">
                <a:ln>
                  <a:noFill/>
                </a:ln>
                <a:solidFill>
                  <a:srgbClr val="0078D7"/>
                </a:solidFill>
                <a:effectLst/>
                <a:uLnTx/>
                <a:uFillTx/>
                <a:latin typeface="Segoe UI Semibold" panose="020B0702040204020203" pitchFamily="34" charset="0"/>
                <a:cs typeface="Segoe UI Semibold" panose="020B0702040204020203" pitchFamily="34" charset="0"/>
              </a:rPr>
              <a:t>More personal computing</a:t>
            </a:r>
          </a:p>
        </p:txBody>
      </p:sp>
      <p:grpSp>
        <p:nvGrpSpPr>
          <p:cNvPr id="37" name="Group 36"/>
          <p:cNvGrpSpPr/>
          <p:nvPr/>
        </p:nvGrpSpPr>
        <p:grpSpPr>
          <a:xfrm>
            <a:off x="5050986" y="1377425"/>
            <a:ext cx="1808537" cy="1808537"/>
            <a:chOff x="8284228" y="2270089"/>
            <a:chExt cx="1808537" cy="1808537"/>
          </a:xfrm>
        </p:grpSpPr>
        <p:sp>
          <p:nvSpPr>
            <p:cNvPr id="38" name="Oval 37"/>
            <p:cNvSpPr/>
            <p:nvPr/>
          </p:nvSpPr>
          <p:spPr bwMode="auto">
            <a:xfrm>
              <a:off x="8284228" y="2270089"/>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marL="0" marR="0" lvl="0" indent="0" algn="ctr" defTabSz="685647" eaLnBrk="1" fontAlgn="base" latinLnBrk="0" hangingPunct="1">
                <a:lnSpc>
                  <a:spcPct val="100000"/>
                </a:lnSpc>
                <a:spcBef>
                  <a:spcPct val="0"/>
                </a:spcBef>
                <a:spcAft>
                  <a:spcPct val="0"/>
                </a:spcAft>
                <a:buClrTx/>
                <a:buSzTx/>
                <a:buFontTx/>
                <a:buNone/>
                <a:tabLst/>
                <a:defRPr/>
              </a:pPr>
              <a:endPar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41" name="Picture 4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877868" y="2863729"/>
              <a:ext cx="621256" cy="621256"/>
            </a:xfrm>
            <a:prstGeom prst="rect">
              <a:avLst/>
            </a:prstGeom>
          </p:spPr>
        </p:pic>
      </p:grpSp>
      <p:grpSp>
        <p:nvGrpSpPr>
          <p:cNvPr id="50" name="Group 49"/>
          <p:cNvGrpSpPr>
            <a:grpSpLocks noChangeAspect="1"/>
          </p:cNvGrpSpPr>
          <p:nvPr/>
        </p:nvGrpSpPr>
        <p:grpSpPr>
          <a:xfrm>
            <a:off x="5335594" y="546965"/>
            <a:ext cx="789472" cy="669143"/>
            <a:chOff x="554038" y="2498729"/>
            <a:chExt cx="1114423" cy="944564"/>
          </a:xfrm>
          <a:solidFill>
            <a:srgbClr val="0078D7"/>
          </a:solidFill>
        </p:grpSpPr>
        <p:sp>
          <p:nvSpPr>
            <p:cNvPr id="51" name="Freeform 13"/>
            <p:cNvSpPr>
              <a:spLocks noEditPoints="1"/>
            </p:cNvSpPr>
            <p:nvPr/>
          </p:nvSpPr>
          <p:spPr bwMode="auto">
            <a:xfrm>
              <a:off x="554038" y="2498729"/>
              <a:ext cx="1114423" cy="944564"/>
            </a:xfrm>
            <a:custGeom>
              <a:avLst/>
              <a:gdLst>
                <a:gd name="T0" fmla="*/ 0 w 294"/>
                <a:gd name="T1" fmla="*/ 119 h 248"/>
                <a:gd name="T2" fmla="*/ 16 w 294"/>
                <a:gd name="T3" fmla="*/ 98 h 248"/>
                <a:gd name="T4" fmla="*/ 276 w 294"/>
                <a:gd name="T5" fmla="*/ 93 h 248"/>
                <a:gd name="T6" fmla="*/ 278 w 294"/>
                <a:gd name="T7" fmla="*/ 149 h 248"/>
                <a:gd name="T8" fmla="*/ 11 w 294"/>
                <a:gd name="T9" fmla="*/ 139 h 248"/>
                <a:gd name="T10" fmla="*/ 0 w 294"/>
                <a:gd name="T11" fmla="*/ 123 h 248"/>
                <a:gd name="T12" fmla="*/ 0 w 294"/>
                <a:gd name="T13" fmla="*/ 119 h 248"/>
                <a:gd name="T14" fmla="*/ 145 w 294"/>
                <a:gd name="T15" fmla="*/ 45 h 248"/>
                <a:gd name="T16" fmla="*/ 33 w 294"/>
                <a:gd name="T17" fmla="*/ 108 h 248"/>
                <a:gd name="T18" fmla="*/ 32 w 294"/>
                <a:gd name="T19" fmla="*/ 137 h 248"/>
                <a:gd name="T20" fmla="*/ 262 w 294"/>
                <a:gd name="T21" fmla="*/ 139 h 248"/>
                <a:gd name="T22" fmla="*/ 262 w 294"/>
                <a:gd name="T23" fmla="*/ 108 h 248"/>
                <a:gd name="T24" fmla="*/ 145 w 294"/>
                <a:gd name="T25" fmla="*/ 45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4" h="248">
                  <a:moveTo>
                    <a:pt x="0" y="119"/>
                  </a:moveTo>
                  <a:cubicBezTo>
                    <a:pt x="5" y="112"/>
                    <a:pt x="10" y="105"/>
                    <a:pt x="16" y="98"/>
                  </a:cubicBezTo>
                  <a:cubicBezTo>
                    <a:pt x="84" y="5"/>
                    <a:pt x="204" y="0"/>
                    <a:pt x="276" y="93"/>
                  </a:cubicBezTo>
                  <a:cubicBezTo>
                    <a:pt x="294" y="117"/>
                    <a:pt x="294" y="125"/>
                    <a:pt x="278" y="149"/>
                  </a:cubicBezTo>
                  <a:cubicBezTo>
                    <a:pt x="211" y="248"/>
                    <a:pt x="71" y="243"/>
                    <a:pt x="11" y="139"/>
                  </a:cubicBezTo>
                  <a:cubicBezTo>
                    <a:pt x="8" y="133"/>
                    <a:pt x="4" y="128"/>
                    <a:pt x="0" y="123"/>
                  </a:cubicBezTo>
                  <a:cubicBezTo>
                    <a:pt x="0" y="122"/>
                    <a:pt x="0" y="120"/>
                    <a:pt x="0" y="119"/>
                  </a:cubicBezTo>
                  <a:close/>
                  <a:moveTo>
                    <a:pt x="145" y="45"/>
                  </a:moveTo>
                  <a:cubicBezTo>
                    <a:pt x="101" y="45"/>
                    <a:pt x="58" y="68"/>
                    <a:pt x="33" y="108"/>
                  </a:cubicBezTo>
                  <a:cubicBezTo>
                    <a:pt x="26" y="118"/>
                    <a:pt x="26" y="127"/>
                    <a:pt x="32" y="137"/>
                  </a:cubicBezTo>
                  <a:cubicBezTo>
                    <a:pt x="84" y="222"/>
                    <a:pt x="209" y="223"/>
                    <a:pt x="262" y="139"/>
                  </a:cubicBezTo>
                  <a:cubicBezTo>
                    <a:pt x="268" y="128"/>
                    <a:pt x="269" y="118"/>
                    <a:pt x="262" y="108"/>
                  </a:cubicBezTo>
                  <a:cubicBezTo>
                    <a:pt x="235" y="68"/>
                    <a:pt x="200" y="44"/>
                    <a:pt x="14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endParaRPr>
            </a:p>
          </p:txBody>
        </p:sp>
        <p:sp>
          <p:nvSpPr>
            <p:cNvPr id="52" name="Freeform 14"/>
            <p:cNvSpPr>
              <a:spLocks noEditPoints="1"/>
            </p:cNvSpPr>
            <p:nvPr/>
          </p:nvSpPr>
          <p:spPr bwMode="auto">
            <a:xfrm>
              <a:off x="895349" y="2746374"/>
              <a:ext cx="439736" cy="441324"/>
            </a:xfrm>
            <a:custGeom>
              <a:avLst/>
              <a:gdLst>
                <a:gd name="T0" fmla="*/ 116 w 116"/>
                <a:gd name="T1" fmla="*/ 58 h 116"/>
                <a:gd name="T2" fmla="*/ 57 w 116"/>
                <a:gd name="T3" fmla="*/ 116 h 116"/>
                <a:gd name="T4" fmla="*/ 0 w 116"/>
                <a:gd name="T5" fmla="*/ 59 h 116"/>
                <a:gd name="T6" fmla="*/ 58 w 116"/>
                <a:gd name="T7" fmla="*/ 0 h 116"/>
                <a:gd name="T8" fmla="*/ 116 w 116"/>
                <a:gd name="T9" fmla="*/ 58 h 116"/>
                <a:gd name="T10" fmla="*/ 61 w 116"/>
                <a:gd name="T11" fmla="*/ 32 h 116"/>
                <a:gd name="T12" fmla="*/ 32 w 116"/>
                <a:gd name="T13" fmla="*/ 59 h 116"/>
                <a:gd name="T14" fmla="*/ 58 w 116"/>
                <a:gd name="T15" fmla="*/ 84 h 116"/>
                <a:gd name="T16" fmla="*/ 84 w 116"/>
                <a:gd name="T17" fmla="*/ 58 h 116"/>
                <a:gd name="T18" fmla="*/ 61 w 116"/>
                <a:gd name="T19" fmla="*/ 3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6">
                  <a:moveTo>
                    <a:pt x="116" y="58"/>
                  </a:moveTo>
                  <a:cubicBezTo>
                    <a:pt x="115" y="89"/>
                    <a:pt x="87" y="116"/>
                    <a:pt x="57" y="116"/>
                  </a:cubicBezTo>
                  <a:cubicBezTo>
                    <a:pt x="28" y="115"/>
                    <a:pt x="1" y="88"/>
                    <a:pt x="0" y="59"/>
                  </a:cubicBezTo>
                  <a:cubicBezTo>
                    <a:pt x="0" y="29"/>
                    <a:pt x="27" y="1"/>
                    <a:pt x="58" y="0"/>
                  </a:cubicBezTo>
                  <a:cubicBezTo>
                    <a:pt x="88" y="0"/>
                    <a:pt x="116" y="28"/>
                    <a:pt x="116" y="58"/>
                  </a:cubicBezTo>
                  <a:close/>
                  <a:moveTo>
                    <a:pt x="61" y="32"/>
                  </a:moveTo>
                  <a:cubicBezTo>
                    <a:pt x="44" y="32"/>
                    <a:pt x="32" y="44"/>
                    <a:pt x="32" y="59"/>
                  </a:cubicBezTo>
                  <a:cubicBezTo>
                    <a:pt x="33" y="74"/>
                    <a:pt x="42" y="83"/>
                    <a:pt x="58" y="84"/>
                  </a:cubicBezTo>
                  <a:cubicBezTo>
                    <a:pt x="72" y="84"/>
                    <a:pt x="84" y="72"/>
                    <a:pt x="84" y="58"/>
                  </a:cubicBezTo>
                  <a:cubicBezTo>
                    <a:pt x="83" y="42"/>
                    <a:pt x="74" y="34"/>
                    <a:pt x="6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endParaRPr>
            </a:p>
          </p:txBody>
        </p:sp>
      </p:grpSp>
      <p:sp>
        <p:nvSpPr>
          <p:cNvPr id="56" name="Freeform 55"/>
          <p:cNvSpPr>
            <a:spLocks noChangeAspect="1"/>
          </p:cNvSpPr>
          <p:nvPr/>
        </p:nvSpPr>
        <p:spPr bwMode="auto">
          <a:xfrm>
            <a:off x="4316436" y="1036977"/>
            <a:ext cx="493293" cy="836429"/>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75" name="Pen"/>
          <p:cNvSpPr>
            <a:spLocks noEditPoints="1"/>
          </p:cNvSpPr>
          <p:nvPr/>
        </p:nvSpPr>
        <p:spPr bwMode="auto">
          <a:xfrm>
            <a:off x="4029846" y="2422006"/>
            <a:ext cx="827687" cy="816103"/>
          </a:xfrm>
          <a:custGeom>
            <a:avLst/>
            <a:gdLst>
              <a:gd name="T0" fmla="*/ 2022 w 2095"/>
              <a:gd name="T1" fmla="*/ 52 h 2074"/>
              <a:gd name="T2" fmla="*/ 1889 w 2095"/>
              <a:gd name="T3" fmla="*/ 0 h 2074"/>
              <a:gd name="T4" fmla="*/ 1757 w 2095"/>
              <a:gd name="T5" fmla="*/ 52 h 2074"/>
              <a:gd name="T6" fmla="*/ 1757 w 2095"/>
              <a:gd name="T7" fmla="*/ 52 h 2074"/>
              <a:gd name="T8" fmla="*/ 0 w 2095"/>
              <a:gd name="T9" fmla="*/ 1810 h 2074"/>
              <a:gd name="T10" fmla="*/ 0 w 2095"/>
              <a:gd name="T11" fmla="*/ 2074 h 2074"/>
              <a:gd name="T12" fmla="*/ 264 w 2095"/>
              <a:gd name="T13" fmla="*/ 2074 h 2074"/>
              <a:gd name="T14" fmla="*/ 2022 w 2095"/>
              <a:gd name="T15" fmla="*/ 317 h 2074"/>
              <a:gd name="T16" fmla="*/ 2022 w 2095"/>
              <a:gd name="T17" fmla="*/ 52 h 2074"/>
              <a:gd name="T18" fmla="*/ 232 w 2095"/>
              <a:gd name="T19" fmla="*/ 1996 h 2074"/>
              <a:gd name="T20" fmla="*/ 78 w 2095"/>
              <a:gd name="T21" fmla="*/ 1996 h 2074"/>
              <a:gd name="T22" fmla="*/ 78 w 2095"/>
              <a:gd name="T23" fmla="*/ 1842 h 2074"/>
              <a:gd name="T24" fmla="*/ 140 w 2095"/>
              <a:gd name="T25" fmla="*/ 1780 h 2074"/>
              <a:gd name="T26" fmla="*/ 160 w 2095"/>
              <a:gd name="T27" fmla="*/ 1785 h 2074"/>
              <a:gd name="T28" fmla="*/ 289 w 2095"/>
              <a:gd name="T29" fmla="*/ 1914 h 2074"/>
              <a:gd name="T30" fmla="*/ 294 w 2095"/>
              <a:gd name="T31" fmla="*/ 1934 h 2074"/>
              <a:gd name="T32" fmla="*/ 232 w 2095"/>
              <a:gd name="T33" fmla="*/ 1996 h 2074"/>
              <a:gd name="T34" fmla="*/ 360 w 2095"/>
              <a:gd name="T35" fmla="*/ 1868 h 2074"/>
              <a:gd name="T36" fmla="*/ 337 w 2095"/>
              <a:gd name="T37" fmla="*/ 1829 h 2074"/>
              <a:gd name="T38" fmla="*/ 245 w 2095"/>
              <a:gd name="T39" fmla="*/ 1737 h 2074"/>
              <a:gd name="T40" fmla="*/ 206 w 2095"/>
              <a:gd name="T41" fmla="*/ 1714 h 2074"/>
              <a:gd name="T42" fmla="*/ 1621 w 2095"/>
              <a:gd name="T43" fmla="*/ 300 h 2074"/>
              <a:gd name="T44" fmla="*/ 1640 w 2095"/>
              <a:gd name="T45" fmla="*/ 305 h 2074"/>
              <a:gd name="T46" fmla="*/ 1769 w 2095"/>
              <a:gd name="T47" fmla="*/ 434 h 2074"/>
              <a:gd name="T48" fmla="*/ 1774 w 2095"/>
              <a:gd name="T49" fmla="*/ 453 h 2074"/>
              <a:gd name="T50" fmla="*/ 360 w 2095"/>
              <a:gd name="T51" fmla="*/ 1868 h 2074"/>
              <a:gd name="T52" fmla="*/ 1966 w 2095"/>
              <a:gd name="T53" fmla="*/ 262 h 2074"/>
              <a:gd name="T54" fmla="*/ 1840 w 2095"/>
              <a:gd name="T55" fmla="*/ 388 h 2074"/>
              <a:gd name="T56" fmla="*/ 1817 w 2095"/>
              <a:gd name="T57" fmla="*/ 349 h 2074"/>
              <a:gd name="T58" fmla="*/ 1725 w 2095"/>
              <a:gd name="T59" fmla="*/ 257 h 2074"/>
              <a:gd name="T60" fmla="*/ 1686 w 2095"/>
              <a:gd name="T61" fmla="*/ 234 h 2074"/>
              <a:gd name="T62" fmla="*/ 1812 w 2095"/>
              <a:gd name="T63" fmla="*/ 108 h 2074"/>
              <a:gd name="T64" fmla="*/ 1889 w 2095"/>
              <a:gd name="T65" fmla="*/ 77 h 2074"/>
              <a:gd name="T66" fmla="*/ 1889 w 2095"/>
              <a:gd name="T67" fmla="*/ 77 h 2074"/>
              <a:gd name="T68" fmla="*/ 1966 w 2095"/>
              <a:gd name="T69" fmla="*/ 108 h 2074"/>
              <a:gd name="T70" fmla="*/ 1998 w 2095"/>
              <a:gd name="T71" fmla="*/ 185 h 2074"/>
              <a:gd name="T72" fmla="*/ 1966 w 2095"/>
              <a:gd name="T73" fmla="*/ 262 h 2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95" h="2074">
                <a:moveTo>
                  <a:pt x="2022" y="52"/>
                </a:moveTo>
                <a:cubicBezTo>
                  <a:pt x="1988" y="19"/>
                  <a:pt x="1940" y="0"/>
                  <a:pt x="1889" y="0"/>
                </a:cubicBezTo>
                <a:cubicBezTo>
                  <a:pt x="1838" y="0"/>
                  <a:pt x="1790" y="19"/>
                  <a:pt x="1757" y="52"/>
                </a:cubicBezTo>
                <a:cubicBezTo>
                  <a:pt x="1757" y="52"/>
                  <a:pt x="1757" y="52"/>
                  <a:pt x="1757" y="52"/>
                </a:cubicBezTo>
                <a:cubicBezTo>
                  <a:pt x="0" y="1810"/>
                  <a:pt x="0" y="1810"/>
                  <a:pt x="0" y="1810"/>
                </a:cubicBezTo>
                <a:cubicBezTo>
                  <a:pt x="0" y="2074"/>
                  <a:pt x="0" y="2074"/>
                  <a:pt x="0" y="2074"/>
                </a:cubicBezTo>
                <a:cubicBezTo>
                  <a:pt x="264" y="2074"/>
                  <a:pt x="264" y="2074"/>
                  <a:pt x="264" y="2074"/>
                </a:cubicBezTo>
                <a:cubicBezTo>
                  <a:pt x="2022" y="317"/>
                  <a:pt x="2022" y="317"/>
                  <a:pt x="2022" y="317"/>
                </a:cubicBezTo>
                <a:cubicBezTo>
                  <a:pt x="2095" y="244"/>
                  <a:pt x="2095" y="125"/>
                  <a:pt x="2022" y="52"/>
                </a:cubicBezTo>
                <a:close/>
                <a:moveTo>
                  <a:pt x="232" y="1996"/>
                </a:moveTo>
                <a:cubicBezTo>
                  <a:pt x="78" y="1996"/>
                  <a:pt x="78" y="1996"/>
                  <a:pt x="78" y="1996"/>
                </a:cubicBezTo>
                <a:cubicBezTo>
                  <a:pt x="78" y="1842"/>
                  <a:pt x="78" y="1842"/>
                  <a:pt x="78" y="1842"/>
                </a:cubicBezTo>
                <a:cubicBezTo>
                  <a:pt x="140" y="1780"/>
                  <a:pt x="140" y="1780"/>
                  <a:pt x="140" y="1780"/>
                </a:cubicBezTo>
                <a:cubicBezTo>
                  <a:pt x="160" y="1785"/>
                  <a:pt x="160" y="1785"/>
                  <a:pt x="160" y="1785"/>
                </a:cubicBezTo>
                <a:cubicBezTo>
                  <a:pt x="223" y="1802"/>
                  <a:pt x="272" y="1851"/>
                  <a:pt x="289" y="1914"/>
                </a:cubicBezTo>
                <a:cubicBezTo>
                  <a:pt x="294" y="1934"/>
                  <a:pt x="294" y="1934"/>
                  <a:pt x="294" y="1934"/>
                </a:cubicBezTo>
                <a:lnTo>
                  <a:pt x="232" y="1996"/>
                </a:lnTo>
                <a:close/>
                <a:moveTo>
                  <a:pt x="360" y="1868"/>
                </a:moveTo>
                <a:cubicBezTo>
                  <a:pt x="337" y="1829"/>
                  <a:pt x="337" y="1829"/>
                  <a:pt x="337" y="1829"/>
                </a:cubicBezTo>
                <a:cubicBezTo>
                  <a:pt x="315" y="1791"/>
                  <a:pt x="283" y="1759"/>
                  <a:pt x="245" y="1737"/>
                </a:cubicBezTo>
                <a:cubicBezTo>
                  <a:pt x="206" y="1714"/>
                  <a:pt x="206" y="1714"/>
                  <a:pt x="206" y="1714"/>
                </a:cubicBezTo>
                <a:cubicBezTo>
                  <a:pt x="1621" y="300"/>
                  <a:pt x="1621" y="300"/>
                  <a:pt x="1621" y="300"/>
                </a:cubicBezTo>
                <a:cubicBezTo>
                  <a:pt x="1640" y="305"/>
                  <a:pt x="1640" y="305"/>
                  <a:pt x="1640" y="305"/>
                </a:cubicBezTo>
                <a:cubicBezTo>
                  <a:pt x="1703" y="322"/>
                  <a:pt x="1752" y="371"/>
                  <a:pt x="1769" y="434"/>
                </a:cubicBezTo>
                <a:cubicBezTo>
                  <a:pt x="1774" y="453"/>
                  <a:pt x="1774" y="453"/>
                  <a:pt x="1774" y="453"/>
                </a:cubicBezTo>
                <a:lnTo>
                  <a:pt x="360" y="1868"/>
                </a:lnTo>
                <a:close/>
                <a:moveTo>
                  <a:pt x="1966" y="262"/>
                </a:moveTo>
                <a:cubicBezTo>
                  <a:pt x="1840" y="388"/>
                  <a:pt x="1840" y="388"/>
                  <a:pt x="1840" y="388"/>
                </a:cubicBezTo>
                <a:cubicBezTo>
                  <a:pt x="1817" y="349"/>
                  <a:pt x="1817" y="349"/>
                  <a:pt x="1817" y="349"/>
                </a:cubicBezTo>
                <a:cubicBezTo>
                  <a:pt x="1795" y="311"/>
                  <a:pt x="1763" y="279"/>
                  <a:pt x="1725" y="257"/>
                </a:cubicBezTo>
                <a:cubicBezTo>
                  <a:pt x="1686" y="234"/>
                  <a:pt x="1686" y="234"/>
                  <a:pt x="1686" y="234"/>
                </a:cubicBezTo>
                <a:cubicBezTo>
                  <a:pt x="1812" y="108"/>
                  <a:pt x="1812" y="108"/>
                  <a:pt x="1812" y="108"/>
                </a:cubicBezTo>
                <a:cubicBezTo>
                  <a:pt x="1832" y="88"/>
                  <a:pt x="1860" y="77"/>
                  <a:pt x="1889" y="77"/>
                </a:cubicBezTo>
                <a:cubicBezTo>
                  <a:pt x="1889" y="77"/>
                  <a:pt x="1889" y="77"/>
                  <a:pt x="1889" y="77"/>
                </a:cubicBezTo>
                <a:cubicBezTo>
                  <a:pt x="1918" y="77"/>
                  <a:pt x="1946" y="88"/>
                  <a:pt x="1966" y="108"/>
                </a:cubicBezTo>
                <a:cubicBezTo>
                  <a:pt x="1987" y="128"/>
                  <a:pt x="1998" y="156"/>
                  <a:pt x="1998" y="185"/>
                </a:cubicBezTo>
                <a:cubicBezTo>
                  <a:pt x="1998" y="214"/>
                  <a:pt x="1987" y="241"/>
                  <a:pt x="1966" y="262"/>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76" name="Group 75"/>
          <p:cNvGrpSpPr>
            <a:grpSpLocks noChangeAspect="1"/>
          </p:cNvGrpSpPr>
          <p:nvPr/>
        </p:nvGrpSpPr>
        <p:grpSpPr>
          <a:xfrm>
            <a:off x="7124187" y="2484980"/>
            <a:ext cx="847010" cy="694980"/>
            <a:chOff x="2681917" y="2129774"/>
            <a:chExt cx="371475" cy="304799"/>
          </a:xfrm>
          <a:solidFill>
            <a:schemeClr val="accent1"/>
          </a:solidFill>
        </p:grpSpPr>
        <p:sp>
          <p:nvSpPr>
            <p:cNvPr id="77" name="Freeform 157"/>
            <p:cNvSpPr>
              <a:spLocks noEditPoints="1"/>
            </p:cNvSpPr>
            <p:nvPr/>
          </p:nvSpPr>
          <p:spPr bwMode="auto">
            <a:xfrm>
              <a:off x="2681917" y="2129774"/>
              <a:ext cx="279400" cy="274638"/>
            </a:xfrm>
            <a:custGeom>
              <a:avLst/>
              <a:gdLst>
                <a:gd name="T0" fmla="*/ 351 w 353"/>
                <a:gd name="T1" fmla="*/ 118 h 347"/>
                <a:gd name="T2" fmla="*/ 343 w 353"/>
                <a:gd name="T3" fmla="*/ 80 h 347"/>
                <a:gd name="T4" fmla="*/ 326 w 353"/>
                <a:gd name="T5" fmla="*/ 48 h 347"/>
                <a:gd name="T6" fmla="*/ 300 w 353"/>
                <a:gd name="T7" fmla="*/ 22 h 347"/>
                <a:gd name="T8" fmla="*/ 268 w 353"/>
                <a:gd name="T9" fmla="*/ 6 h 347"/>
                <a:gd name="T10" fmla="*/ 232 w 353"/>
                <a:gd name="T11" fmla="*/ 0 h 347"/>
                <a:gd name="T12" fmla="*/ 107 w 353"/>
                <a:gd name="T13" fmla="*/ 2 h 347"/>
                <a:gd name="T14" fmla="*/ 73 w 353"/>
                <a:gd name="T15" fmla="*/ 11 h 347"/>
                <a:gd name="T16" fmla="*/ 43 w 353"/>
                <a:gd name="T17" fmla="*/ 30 h 347"/>
                <a:gd name="T18" fmla="*/ 21 w 353"/>
                <a:gd name="T19" fmla="*/ 58 h 347"/>
                <a:gd name="T20" fmla="*/ 5 w 353"/>
                <a:gd name="T21" fmla="*/ 93 h 347"/>
                <a:gd name="T22" fmla="*/ 0 w 353"/>
                <a:gd name="T23" fmla="*/ 131 h 347"/>
                <a:gd name="T24" fmla="*/ 6 w 353"/>
                <a:gd name="T25" fmla="*/ 174 h 347"/>
                <a:gd name="T26" fmla="*/ 38 w 353"/>
                <a:gd name="T27" fmla="*/ 228 h 347"/>
                <a:gd name="T28" fmla="*/ 91 w 353"/>
                <a:gd name="T29" fmla="*/ 259 h 347"/>
                <a:gd name="T30" fmla="*/ 93 w 353"/>
                <a:gd name="T31" fmla="*/ 343 h 347"/>
                <a:gd name="T32" fmla="*/ 101 w 353"/>
                <a:gd name="T33" fmla="*/ 347 h 347"/>
                <a:gd name="T34" fmla="*/ 107 w 353"/>
                <a:gd name="T35" fmla="*/ 345 h 347"/>
                <a:gd name="T36" fmla="*/ 232 w 353"/>
                <a:gd name="T37" fmla="*/ 262 h 347"/>
                <a:gd name="T38" fmla="*/ 268 w 353"/>
                <a:gd name="T39" fmla="*/ 256 h 347"/>
                <a:gd name="T40" fmla="*/ 300 w 353"/>
                <a:gd name="T41" fmla="*/ 240 h 347"/>
                <a:gd name="T42" fmla="*/ 326 w 353"/>
                <a:gd name="T43" fmla="*/ 214 h 347"/>
                <a:gd name="T44" fmla="*/ 343 w 353"/>
                <a:gd name="T45" fmla="*/ 182 h 347"/>
                <a:gd name="T46" fmla="*/ 351 w 353"/>
                <a:gd name="T47" fmla="*/ 144 h 347"/>
                <a:gd name="T48" fmla="*/ 196 w 353"/>
                <a:gd name="T49" fmla="*/ 243 h 347"/>
                <a:gd name="T50" fmla="*/ 190 w 353"/>
                <a:gd name="T51" fmla="*/ 246 h 347"/>
                <a:gd name="T52" fmla="*/ 110 w 353"/>
                <a:gd name="T53" fmla="*/ 251 h 347"/>
                <a:gd name="T54" fmla="*/ 105 w 353"/>
                <a:gd name="T55" fmla="*/ 243 h 347"/>
                <a:gd name="T56" fmla="*/ 85 w 353"/>
                <a:gd name="T57" fmla="*/ 236 h 347"/>
                <a:gd name="T58" fmla="*/ 41 w 353"/>
                <a:gd name="T59" fmla="*/ 203 h 347"/>
                <a:gd name="T60" fmla="*/ 21 w 353"/>
                <a:gd name="T61" fmla="*/ 152 h 347"/>
                <a:gd name="T62" fmla="*/ 19 w 353"/>
                <a:gd name="T63" fmla="*/ 120 h 347"/>
                <a:gd name="T64" fmla="*/ 27 w 353"/>
                <a:gd name="T65" fmla="*/ 88 h 347"/>
                <a:gd name="T66" fmla="*/ 41 w 353"/>
                <a:gd name="T67" fmla="*/ 61 h 347"/>
                <a:gd name="T68" fmla="*/ 64 w 353"/>
                <a:gd name="T69" fmla="*/ 38 h 347"/>
                <a:gd name="T70" fmla="*/ 89 w 353"/>
                <a:gd name="T71" fmla="*/ 24 h 347"/>
                <a:gd name="T72" fmla="*/ 120 w 353"/>
                <a:gd name="T73" fmla="*/ 19 h 347"/>
                <a:gd name="T74" fmla="*/ 243 w 353"/>
                <a:gd name="T75" fmla="*/ 19 h 347"/>
                <a:gd name="T76" fmla="*/ 271 w 353"/>
                <a:gd name="T77" fmla="*/ 29 h 347"/>
                <a:gd name="T78" fmla="*/ 297 w 353"/>
                <a:gd name="T79" fmla="*/ 45 h 347"/>
                <a:gd name="T80" fmla="*/ 316 w 353"/>
                <a:gd name="T81" fmla="*/ 69 h 347"/>
                <a:gd name="T82" fmla="*/ 329 w 353"/>
                <a:gd name="T83" fmla="*/ 97 h 347"/>
                <a:gd name="T84" fmla="*/ 334 w 353"/>
                <a:gd name="T85" fmla="*/ 131 h 347"/>
                <a:gd name="T86" fmla="*/ 332 w 353"/>
                <a:gd name="T87" fmla="*/ 153 h 347"/>
                <a:gd name="T88" fmla="*/ 321 w 353"/>
                <a:gd name="T89" fmla="*/ 184 h 347"/>
                <a:gd name="T90" fmla="*/ 303 w 353"/>
                <a:gd name="T91" fmla="*/ 211 h 347"/>
                <a:gd name="T92" fmla="*/ 281 w 353"/>
                <a:gd name="T93" fmla="*/ 230 h 347"/>
                <a:gd name="T94" fmla="*/ 252 w 353"/>
                <a:gd name="T95" fmla="*/ 241 h 347"/>
                <a:gd name="T96" fmla="*/ 196 w 353"/>
                <a:gd name="T97" fmla="*/ 24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3" h="347">
                  <a:moveTo>
                    <a:pt x="353" y="131"/>
                  </a:moveTo>
                  <a:lnTo>
                    <a:pt x="353" y="131"/>
                  </a:lnTo>
                  <a:lnTo>
                    <a:pt x="351" y="118"/>
                  </a:lnTo>
                  <a:lnTo>
                    <a:pt x="350" y="105"/>
                  </a:lnTo>
                  <a:lnTo>
                    <a:pt x="347" y="93"/>
                  </a:lnTo>
                  <a:lnTo>
                    <a:pt x="343" y="80"/>
                  </a:lnTo>
                  <a:lnTo>
                    <a:pt x="339" y="69"/>
                  </a:lnTo>
                  <a:lnTo>
                    <a:pt x="332" y="58"/>
                  </a:lnTo>
                  <a:lnTo>
                    <a:pt x="326" y="48"/>
                  </a:lnTo>
                  <a:lnTo>
                    <a:pt x="318" y="38"/>
                  </a:lnTo>
                  <a:lnTo>
                    <a:pt x="308" y="30"/>
                  </a:lnTo>
                  <a:lnTo>
                    <a:pt x="300" y="22"/>
                  </a:lnTo>
                  <a:lnTo>
                    <a:pt x="289" y="16"/>
                  </a:lnTo>
                  <a:lnTo>
                    <a:pt x="279" y="11"/>
                  </a:lnTo>
                  <a:lnTo>
                    <a:pt x="268" y="6"/>
                  </a:lnTo>
                  <a:lnTo>
                    <a:pt x="257" y="3"/>
                  </a:lnTo>
                  <a:lnTo>
                    <a:pt x="244" y="2"/>
                  </a:lnTo>
                  <a:lnTo>
                    <a:pt x="232" y="0"/>
                  </a:lnTo>
                  <a:lnTo>
                    <a:pt x="120" y="0"/>
                  </a:lnTo>
                  <a:lnTo>
                    <a:pt x="120" y="0"/>
                  </a:lnTo>
                  <a:lnTo>
                    <a:pt x="107" y="2"/>
                  </a:lnTo>
                  <a:lnTo>
                    <a:pt x="96" y="3"/>
                  </a:lnTo>
                  <a:lnTo>
                    <a:pt x="85" y="6"/>
                  </a:lnTo>
                  <a:lnTo>
                    <a:pt x="73" y="11"/>
                  </a:lnTo>
                  <a:lnTo>
                    <a:pt x="62" y="16"/>
                  </a:lnTo>
                  <a:lnTo>
                    <a:pt x="53" y="22"/>
                  </a:lnTo>
                  <a:lnTo>
                    <a:pt x="43" y="30"/>
                  </a:lnTo>
                  <a:lnTo>
                    <a:pt x="35" y="38"/>
                  </a:lnTo>
                  <a:lnTo>
                    <a:pt x="27" y="48"/>
                  </a:lnTo>
                  <a:lnTo>
                    <a:pt x="21" y="58"/>
                  </a:lnTo>
                  <a:lnTo>
                    <a:pt x="14" y="69"/>
                  </a:lnTo>
                  <a:lnTo>
                    <a:pt x="10" y="80"/>
                  </a:lnTo>
                  <a:lnTo>
                    <a:pt x="5" y="93"/>
                  </a:lnTo>
                  <a:lnTo>
                    <a:pt x="2" y="105"/>
                  </a:lnTo>
                  <a:lnTo>
                    <a:pt x="0" y="118"/>
                  </a:lnTo>
                  <a:lnTo>
                    <a:pt x="0" y="131"/>
                  </a:lnTo>
                  <a:lnTo>
                    <a:pt x="0" y="131"/>
                  </a:lnTo>
                  <a:lnTo>
                    <a:pt x="2" y="153"/>
                  </a:lnTo>
                  <a:lnTo>
                    <a:pt x="6" y="174"/>
                  </a:lnTo>
                  <a:lnTo>
                    <a:pt x="14" y="195"/>
                  </a:lnTo>
                  <a:lnTo>
                    <a:pt x="25" y="212"/>
                  </a:lnTo>
                  <a:lnTo>
                    <a:pt x="38" y="228"/>
                  </a:lnTo>
                  <a:lnTo>
                    <a:pt x="54" y="241"/>
                  </a:lnTo>
                  <a:lnTo>
                    <a:pt x="72" y="251"/>
                  </a:lnTo>
                  <a:lnTo>
                    <a:pt x="91" y="259"/>
                  </a:lnTo>
                  <a:lnTo>
                    <a:pt x="91" y="337"/>
                  </a:lnTo>
                  <a:lnTo>
                    <a:pt x="91" y="337"/>
                  </a:lnTo>
                  <a:lnTo>
                    <a:pt x="93" y="343"/>
                  </a:lnTo>
                  <a:lnTo>
                    <a:pt x="96" y="347"/>
                  </a:lnTo>
                  <a:lnTo>
                    <a:pt x="96" y="347"/>
                  </a:lnTo>
                  <a:lnTo>
                    <a:pt x="101" y="347"/>
                  </a:lnTo>
                  <a:lnTo>
                    <a:pt x="101" y="347"/>
                  </a:lnTo>
                  <a:lnTo>
                    <a:pt x="104" y="347"/>
                  </a:lnTo>
                  <a:lnTo>
                    <a:pt x="107" y="345"/>
                  </a:lnTo>
                  <a:lnTo>
                    <a:pt x="201" y="262"/>
                  </a:lnTo>
                  <a:lnTo>
                    <a:pt x="232" y="262"/>
                  </a:lnTo>
                  <a:lnTo>
                    <a:pt x="232" y="262"/>
                  </a:lnTo>
                  <a:lnTo>
                    <a:pt x="244" y="262"/>
                  </a:lnTo>
                  <a:lnTo>
                    <a:pt x="257" y="259"/>
                  </a:lnTo>
                  <a:lnTo>
                    <a:pt x="268" y="256"/>
                  </a:lnTo>
                  <a:lnTo>
                    <a:pt x="279" y="252"/>
                  </a:lnTo>
                  <a:lnTo>
                    <a:pt x="289" y="246"/>
                  </a:lnTo>
                  <a:lnTo>
                    <a:pt x="300" y="240"/>
                  </a:lnTo>
                  <a:lnTo>
                    <a:pt x="308" y="232"/>
                  </a:lnTo>
                  <a:lnTo>
                    <a:pt x="318" y="224"/>
                  </a:lnTo>
                  <a:lnTo>
                    <a:pt x="326" y="214"/>
                  </a:lnTo>
                  <a:lnTo>
                    <a:pt x="332" y="204"/>
                  </a:lnTo>
                  <a:lnTo>
                    <a:pt x="339" y="193"/>
                  </a:lnTo>
                  <a:lnTo>
                    <a:pt x="343" y="182"/>
                  </a:lnTo>
                  <a:lnTo>
                    <a:pt x="347" y="169"/>
                  </a:lnTo>
                  <a:lnTo>
                    <a:pt x="350" y="158"/>
                  </a:lnTo>
                  <a:lnTo>
                    <a:pt x="351" y="144"/>
                  </a:lnTo>
                  <a:lnTo>
                    <a:pt x="353" y="131"/>
                  </a:lnTo>
                  <a:lnTo>
                    <a:pt x="353" y="131"/>
                  </a:lnTo>
                  <a:close/>
                  <a:moveTo>
                    <a:pt x="196" y="243"/>
                  </a:moveTo>
                  <a:lnTo>
                    <a:pt x="196" y="243"/>
                  </a:lnTo>
                  <a:lnTo>
                    <a:pt x="193" y="244"/>
                  </a:lnTo>
                  <a:lnTo>
                    <a:pt x="190" y="246"/>
                  </a:lnTo>
                  <a:lnTo>
                    <a:pt x="110" y="316"/>
                  </a:lnTo>
                  <a:lnTo>
                    <a:pt x="110" y="251"/>
                  </a:lnTo>
                  <a:lnTo>
                    <a:pt x="110" y="251"/>
                  </a:lnTo>
                  <a:lnTo>
                    <a:pt x="109" y="248"/>
                  </a:lnTo>
                  <a:lnTo>
                    <a:pt x="107" y="244"/>
                  </a:lnTo>
                  <a:lnTo>
                    <a:pt x="105" y="243"/>
                  </a:lnTo>
                  <a:lnTo>
                    <a:pt x="102" y="241"/>
                  </a:lnTo>
                  <a:lnTo>
                    <a:pt x="102" y="241"/>
                  </a:lnTo>
                  <a:lnTo>
                    <a:pt x="85" y="236"/>
                  </a:lnTo>
                  <a:lnTo>
                    <a:pt x="69" y="228"/>
                  </a:lnTo>
                  <a:lnTo>
                    <a:pt x="54" y="217"/>
                  </a:lnTo>
                  <a:lnTo>
                    <a:pt x="41" y="203"/>
                  </a:lnTo>
                  <a:lnTo>
                    <a:pt x="32" y="187"/>
                  </a:lnTo>
                  <a:lnTo>
                    <a:pt x="24" y="169"/>
                  </a:lnTo>
                  <a:lnTo>
                    <a:pt x="21" y="152"/>
                  </a:lnTo>
                  <a:lnTo>
                    <a:pt x="18" y="131"/>
                  </a:lnTo>
                  <a:lnTo>
                    <a:pt x="18" y="131"/>
                  </a:lnTo>
                  <a:lnTo>
                    <a:pt x="19" y="120"/>
                  </a:lnTo>
                  <a:lnTo>
                    <a:pt x="21" y="109"/>
                  </a:lnTo>
                  <a:lnTo>
                    <a:pt x="22" y="97"/>
                  </a:lnTo>
                  <a:lnTo>
                    <a:pt x="27" y="88"/>
                  </a:lnTo>
                  <a:lnTo>
                    <a:pt x="30" y="78"/>
                  </a:lnTo>
                  <a:lnTo>
                    <a:pt x="35" y="69"/>
                  </a:lnTo>
                  <a:lnTo>
                    <a:pt x="41" y="61"/>
                  </a:lnTo>
                  <a:lnTo>
                    <a:pt x="48" y="53"/>
                  </a:lnTo>
                  <a:lnTo>
                    <a:pt x="56" y="45"/>
                  </a:lnTo>
                  <a:lnTo>
                    <a:pt x="64" y="38"/>
                  </a:lnTo>
                  <a:lnTo>
                    <a:pt x="72" y="32"/>
                  </a:lnTo>
                  <a:lnTo>
                    <a:pt x="80" y="29"/>
                  </a:lnTo>
                  <a:lnTo>
                    <a:pt x="89" y="24"/>
                  </a:lnTo>
                  <a:lnTo>
                    <a:pt x="99" y="21"/>
                  </a:lnTo>
                  <a:lnTo>
                    <a:pt x="110" y="19"/>
                  </a:lnTo>
                  <a:lnTo>
                    <a:pt x="120" y="19"/>
                  </a:lnTo>
                  <a:lnTo>
                    <a:pt x="232" y="19"/>
                  </a:lnTo>
                  <a:lnTo>
                    <a:pt x="232" y="19"/>
                  </a:lnTo>
                  <a:lnTo>
                    <a:pt x="243" y="19"/>
                  </a:lnTo>
                  <a:lnTo>
                    <a:pt x="252" y="21"/>
                  </a:lnTo>
                  <a:lnTo>
                    <a:pt x="262" y="24"/>
                  </a:lnTo>
                  <a:lnTo>
                    <a:pt x="271" y="29"/>
                  </a:lnTo>
                  <a:lnTo>
                    <a:pt x="281" y="32"/>
                  </a:lnTo>
                  <a:lnTo>
                    <a:pt x="289" y="38"/>
                  </a:lnTo>
                  <a:lnTo>
                    <a:pt x="297" y="45"/>
                  </a:lnTo>
                  <a:lnTo>
                    <a:pt x="303" y="53"/>
                  </a:lnTo>
                  <a:lnTo>
                    <a:pt x="310" y="61"/>
                  </a:lnTo>
                  <a:lnTo>
                    <a:pt x="316" y="69"/>
                  </a:lnTo>
                  <a:lnTo>
                    <a:pt x="321" y="78"/>
                  </a:lnTo>
                  <a:lnTo>
                    <a:pt x="326" y="88"/>
                  </a:lnTo>
                  <a:lnTo>
                    <a:pt x="329" y="97"/>
                  </a:lnTo>
                  <a:lnTo>
                    <a:pt x="332" y="109"/>
                  </a:lnTo>
                  <a:lnTo>
                    <a:pt x="334" y="120"/>
                  </a:lnTo>
                  <a:lnTo>
                    <a:pt x="334" y="131"/>
                  </a:lnTo>
                  <a:lnTo>
                    <a:pt x="334" y="131"/>
                  </a:lnTo>
                  <a:lnTo>
                    <a:pt x="334" y="142"/>
                  </a:lnTo>
                  <a:lnTo>
                    <a:pt x="332" y="153"/>
                  </a:lnTo>
                  <a:lnTo>
                    <a:pt x="329" y="165"/>
                  </a:lnTo>
                  <a:lnTo>
                    <a:pt x="326" y="174"/>
                  </a:lnTo>
                  <a:lnTo>
                    <a:pt x="321" y="184"/>
                  </a:lnTo>
                  <a:lnTo>
                    <a:pt x="316" y="193"/>
                  </a:lnTo>
                  <a:lnTo>
                    <a:pt x="310" y="203"/>
                  </a:lnTo>
                  <a:lnTo>
                    <a:pt x="303" y="211"/>
                  </a:lnTo>
                  <a:lnTo>
                    <a:pt x="297" y="217"/>
                  </a:lnTo>
                  <a:lnTo>
                    <a:pt x="289" y="224"/>
                  </a:lnTo>
                  <a:lnTo>
                    <a:pt x="281" y="230"/>
                  </a:lnTo>
                  <a:lnTo>
                    <a:pt x="271" y="235"/>
                  </a:lnTo>
                  <a:lnTo>
                    <a:pt x="262" y="238"/>
                  </a:lnTo>
                  <a:lnTo>
                    <a:pt x="252" y="241"/>
                  </a:lnTo>
                  <a:lnTo>
                    <a:pt x="243" y="243"/>
                  </a:lnTo>
                  <a:lnTo>
                    <a:pt x="232" y="243"/>
                  </a:lnTo>
                  <a:lnTo>
                    <a:pt x="196" y="24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0000"/>
                </a:solidFill>
                <a:effectLst/>
                <a:uLnTx/>
                <a:uFillTx/>
              </a:endParaRPr>
            </a:p>
          </p:txBody>
        </p:sp>
        <p:sp>
          <p:nvSpPr>
            <p:cNvPr id="78" name="Freeform 158"/>
            <p:cNvSpPr>
              <a:spLocks/>
            </p:cNvSpPr>
            <p:nvPr/>
          </p:nvSpPr>
          <p:spPr bwMode="auto">
            <a:xfrm>
              <a:off x="2862892" y="2240898"/>
              <a:ext cx="190500" cy="193675"/>
            </a:xfrm>
            <a:custGeom>
              <a:avLst/>
              <a:gdLst>
                <a:gd name="T0" fmla="*/ 152 w 240"/>
                <a:gd name="T1" fmla="*/ 0 h 244"/>
                <a:gd name="T2" fmla="*/ 146 w 240"/>
                <a:gd name="T3" fmla="*/ 3 h 244"/>
                <a:gd name="T4" fmla="*/ 143 w 240"/>
                <a:gd name="T5" fmla="*/ 9 h 244"/>
                <a:gd name="T6" fmla="*/ 144 w 240"/>
                <a:gd name="T7" fmla="*/ 12 h 244"/>
                <a:gd name="T8" fmla="*/ 149 w 240"/>
                <a:gd name="T9" fmla="*/ 17 h 244"/>
                <a:gd name="T10" fmla="*/ 152 w 240"/>
                <a:gd name="T11" fmla="*/ 19 h 244"/>
                <a:gd name="T12" fmla="*/ 179 w 240"/>
                <a:gd name="T13" fmla="*/ 25 h 244"/>
                <a:gd name="T14" fmla="*/ 202 w 240"/>
                <a:gd name="T15" fmla="*/ 41 h 244"/>
                <a:gd name="T16" fmla="*/ 216 w 240"/>
                <a:gd name="T17" fmla="*/ 65 h 244"/>
                <a:gd name="T18" fmla="*/ 221 w 240"/>
                <a:gd name="T19" fmla="*/ 95 h 244"/>
                <a:gd name="T20" fmla="*/ 221 w 240"/>
                <a:gd name="T21" fmla="*/ 110 h 244"/>
                <a:gd name="T22" fmla="*/ 210 w 240"/>
                <a:gd name="T23" fmla="*/ 137 h 244"/>
                <a:gd name="T24" fmla="*/ 192 w 240"/>
                <a:gd name="T25" fmla="*/ 158 h 244"/>
                <a:gd name="T26" fmla="*/ 168 w 240"/>
                <a:gd name="T27" fmla="*/ 169 h 244"/>
                <a:gd name="T28" fmla="*/ 154 w 240"/>
                <a:gd name="T29" fmla="*/ 172 h 244"/>
                <a:gd name="T30" fmla="*/ 147 w 240"/>
                <a:gd name="T31" fmla="*/ 174 h 244"/>
                <a:gd name="T32" fmla="*/ 146 w 240"/>
                <a:gd name="T33" fmla="*/ 182 h 244"/>
                <a:gd name="T34" fmla="*/ 111 w 240"/>
                <a:gd name="T35" fmla="*/ 175 h 244"/>
                <a:gd name="T36" fmla="*/ 107 w 240"/>
                <a:gd name="T37" fmla="*/ 172 h 244"/>
                <a:gd name="T38" fmla="*/ 72 w 240"/>
                <a:gd name="T39" fmla="*/ 172 h 244"/>
                <a:gd name="T40" fmla="*/ 64 w 240"/>
                <a:gd name="T41" fmla="*/ 170 h 244"/>
                <a:gd name="T42" fmla="*/ 48 w 240"/>
                <a:gd name="T43" fmla="*/ 167 h 244"/>
                <a:gd name="T44" fmla="*/ 35 w 240"/>
                <a:gd name="T45" fmla="*/ 159 h 244"/>
                <a:gd name="T46" fmla="*/ 23 w 240"/>
                <a:gd name="T47" fmla="*/ 148 h 244"/>
                <a:gd name="T48" fmla="*/ 18 w 240"/>
                <a:gd name="T49" fmla="*/ 142 h 244"/>
                <a:gd name="T50" fmla="*/ 12 w 240"/>
                <a:gd name="T51" fmla="*/ 137 h 244"/>
                <a:gd name="T52" fmla="*/ 4 w 240"/>
                <a:gd name="T53" fmla="*/ 139 h 244"/>
                <a:gd name="T54" fmla="*/ 2 w 240"/>
                <a:gd name="T55" fmla="*/ 142 h 244"/>
                <a:gd name="T56" fmla="*/ 0 w 240"/>
                <a:gd name="T57" fmla="*/ 148 h 244"/>
                <a:gd name="T58" fmla="*/ 2 w 240"/>
                <a:gd name="T59" fmla="*/ 151 h 244"/>
                <a:gd name="T60" fmla="*/ 16 w 240"/>
                <a:gd name="T61" fmla="*/ 167 h 244"/>
                <a:gd name="T62" fmla="*/ 32 w 240"/>
                <a:gd name="T63" fmla="*/ 180 h 244"/>
                <a:gd name="T64" fmla="*/ 51 w 240"/>
                <a:gd name="T65" fmla="*/ 188 h 244"/>
                <a:gd name="T66" fmla="*/ 72 w 240"/>
                <a:gd name="T67" fmla="*/ 191 h 244"/>
                <a:gd name="T68" fmla="*/ 147 w 240"/>
                <a:gd name="T69" fmla="*/ 242 h 244"/>
                <a:gd name="T70" fmla="*/ 150 w 240"/>
                <a:gd name="T71" fmla="*/ 244 h 244"/>
                <a:gd name="T72" fmla="*/ 155 w 240"/>
                <a:gd name="T73" fmla="*/ 244 h 244"/>
                <a:gd name="T74" fmla="*/ 158 w 240"/>
                <a:gd name="T75" fmla="*/ 244 h 244"/>
                <a:gd name="T76" fmla="*/ 165 w 240"/>
                <a:gd name="T77" fmla="*/ 234 h 244"/>
                <a:gd name="T78" fmla="*/ 165 w 240"/>
                <a:gd name="T79" fmla="*/ 190 h 244"/>
                <a:gd name="T80" fmla="*/ 194 w 240"/>
                <a:gd name="T81" fmla="*/ 178 h 244"/>
                <a:gd name="T82" fmla="*/ 219 w 240"/>
                <a:gd name="T83" fmla="*/ 158 h 244"/>
                <a:gd name="T84" fmla="*/ 235 w 240"/>
                <a:gd name="T85" fmla="*/ 129 h 244"/>
                <a:gd name="T86" fmla="*/ 240 w 240"/>
                <a:gd name="T87" fmla="*/ 95 h 244"/>
                <a:gd name="T88" fmla="*/ 238 w 240"/>
                <a:gd name="T89" fmla="*/ 76 h 244"/>
                <a:gd name="T90" fmla="*/ 226 w 240"/>
                <a:gd name="T91" fmla="*/ 41 h 244"/>
                <a:gd name="T92" fmla="*/ 202 w 240"/>
                <a:gd name="T93" fmla="*/ 16 h 244"/>
                <a:gd name="T94" fmla="*/ 170 w 240"/>
                <a:gd name="T95" fmla="*/ 1 h 244"/>
                <a:gd name="T96" fmla="*/ 152 w 240"/>
                <a:gd name="T9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0" h="244">
                  <a:moveTo>
                    <a:pt x="152" y="0"/>
                  </a:moveTo>
                  <a:lnTo>
                    <a:pt x="152" y="0"/>
                  </a:lnTo>
                  <a:lnTo>
                    <a:pt x="149" y="0"/>
                  </a:lnTo>
                  <a:lnTo>
                    <a:pt x="146" y="3"/>
                  </a:lnTo>
                  <a:lnTo>
                    <a:pt x="144" y="6"/>
                  </a:lnTo>
                  <a:lnTo>
                    <a:pt x="143" y="9"/>
                  </a:lnTo>
                  <a:lnTo>
                    <a:pt x="143" y="9"/>
                  </a:lnTo>
                  <a:lnTo>
                    <a:pt x="144" y="12"/>
                  </a:lnTo>
                  <a:lnTo>
                    <a:pt x="146" y="16"/>
                  </a:lnTo>
                  <a:lnTo>
                    <a:pt x="149" y="17"/>
                  </a:lnTo>
                  <a:lnTo>
                    <a:pt x="152" y="19"/>
                  </a:lnTo>
                  <a:lnTo>
                    <a:pt x="152" y="19"/>
                  </a:lnTo>
                  <a:lnTo>
                    <a:pt x="166" y="20"/>
                  </a:lnTo>
                  <a:lnTo>
                    <a:pt x="179" y="25"/>
                  </a:lnTo>
                  <a:lnTo>
                    <a:pt x="190" y="32"/>
                  </a:lnTo>
                  <a:lnTo>
                    <a:pt x="202" y="41"/>
                  </a:lnTo>
                  <a:lnTo>
                    <a:pt x="210" y="52"/>
                  </a:lnTo>
                  <a:lnTo>
                    <a:pt x="216" y="65"/>
                  </a:lnTo>
                  <a:lnTo>
                    <a:pt x="221" y="79"/>
                  </a:lnTo>
                  <a:lnTo>
                    <a:pt x="221" y="95"/>
                  </a:lnTo>
                  <a:lnTo>
                    <a:pt x="221" y="95"/>
                  </a:lnTo>
                  <a:lnTo>
                    <a:pt x="221" y="110"/>
                  </a:lnTo>
                  <a:lnTo>
                    <a:pt x="216" y="124"/>
                  </a:lnTo>
                  <a:lnTo>
                    <a:pt x="210" y="137"/>
                  </a:lnTo>
                  <a:lnTo>
                    <a:pt x="202" y="148"/>
                  </a:lnTo>
                  <a:lnTo>
                    <a:pt x="192" y="158"/>
                  </a:lnTo>
                  <a:lnTo>
                    <a:pt x="181" y="166"/>
                  </a:lnTo>
                  <a:lnTo>
                    <a:pt x="168" y="169"/>
                  </a:lnTo>
                  <a:lnTo>
                    <a:pt x="154" y="172"/>
                  </a:lnTo>
                  <a:lnTo>
                    <a:pt x="154" y="172"/>
                  </a:lnTo>
                  <a:lnTo>
                    <a:pt x="150" y="172"/>
                  </a:lnTo>
                  <a:lnTo>
                    <a:pt x="147" y="174"/>
                  </a:lnTo>
                  <a:lnTo>
                    <a:pt x="146" y="177"/>
                  </a:lnTo>
                  <a:lnTo>
                    <a:pt x="146" y="182"/>
                  </a:lnTo>
                  <a:lnTo>
                    <a:pt x="146" y="212"/>
                  </a:lnTo>
                  <a:lnTo>
                    <a:pt x="111" y="175"/>
                  </a:lnTo>
                  <a:lnTo>
                    <a:pt x="111" y="175"/>
                  </a:lnTo>
                  <a:lnTo>
                    <a:pt x="107" y="172"/>
                  </a:lnTo>
                  <a:lnTo>
                    <a:pt x="103" y="172"/>
                  </a:lnTo>
                  <a:lnTo>
                    <a:pt x="72" y="172"/>
                  </a:lnTo>
                  <a:lnTo>
                    <a:pt x="72" y="172"/>
                  </a:lnTo>
                  <a:lnTo>
                    <a:pt x="64" y="170"/>
                  </a:lnTo>
                  <a:lnTo>
                    <a:pt x="56" y="169"/>
                  </a:lnTo>
                  <a:lnTo>
                    <a:pt x="48" y="167"/>
                  </a:lnTo>
                  <a:lnTo>
                    <a:pt x="42" y="164"/>
                  </a:lnTo>
                  <a:lnTo>
                    <a:pt x="35" y="159"/>
                  </a:lnTo>
                  <a:lnTo>
                    <a:pt x="29" y="155"/>
                  </a:lnTo>
                  <a:lnTo>
                    <a:pt x="23" y="148"/>
                  </a:lnTo>
                  <a:lnTo>
                    <a:pt x="18" y="142"/>
                  </a:lnTo>
                  <a:lnTo>
                    <a:pt x="18" y="142"/>
                  </a:lnTo>
                  <a:lnTo>
                    <a:pt x="15" y="139"/>
                  </a:lnTo>
                  <a:lnTo>
                    <a:pt x="12" y="137"/>
                  </a:lnTo>
                  <a:lnTo>
                    <a:pt x="8" y="137"/>
                  </a:lnTo>
                  <a:lnTo>
                    <a:pt x="4" y="139"/>
                  </a:lnTo>
                  <a:lnTo>
                    <a:pt x="4" y="139"/>
                  </a:lnTo>
                  <a:lnTo>
                    <a:pt x="2" y="142"/>
                  </a:lnTo>
                  <a:lnTo>
                    <a:pt x="0" y="145"/>
                  </a:lnTo>
                  <a:lnTo>
                    <a:pt x="0" y="148"/>
                  </a:lnTo>
                  <a:lnTo>
                    <a:pt x="2" y="151"/>
                  </a:lnTo>
                  <a:lnTo>
                    <a:pt x="2" y="151"/>
                  </a:lnTo>
                  <a:lnTo>
                    <a:pt x="8" y="161"/>
                  </a:lnTo>
                  <a:lnTo>
                    <a:pt x="16" y="167"/>
                  </a:lnTo>
                  <a:lnTo>
                    <a:pt x="24" y="175"/>
                  </a:lnTo>
                  <a:lnTo>
                    <a:pt x="32" y="180"/>
                  </a:lnTo>
                  <a:lnTo>
                    <a:pt x="42" y="185"/>
                  </a:lnTo>
                  <a:lnTo>
                    <a:pt x="51" y="188"/>
                  </a:lnTo>
                  <a:lnTo>
                    <a:pt x="63" y="190"/>
                  </a:lnTo>
                  <a:lnTo>
                    <a:pt x="72" y="191"/>
                  </a:lnTo>
                  <a:lnTo>
                    <a:pt x="99" y="191"/>
                  </a:lnTo>
                  <a:lnTo>
                    <a:pt x="147" y="242"/>
                  </a:lnTo>
                  <a:lnTo>
                    <a:pt x="147" y="242"/>
                  </a:lnTo>
                  <a:lnTo>
                    <a:pt x="150" y="244"/>
                  </a:lnTo>
                  <a:lnTo>
                    <a:pt x="155" y="244"/>
                  </a:lnTo>
                  <a:lnTo>
                    <a:pt x="155" y="244"/>
                  </a:lnTo>
                  <a:lnTo>
                    <a:pt x="158" y="244"/>
                  </a:lnTo>
                  <a:lnTo>
                    <a:pt x="158" y="244"/>
                  </a:lnTo>
                  <a:lnTo>
                    <a:pt x="163" y="241"/>
                  </a:lnTo>
                  <a:lnTo>
                    <a:pt x="165" y="234"/>
                  </a:lnTo>
                  <a:lnTo>
                    <a:pt x="165" y="190"/>
                  </a:lnTo>
                  <a:lnTo>
                    <a:pt x="165" y="190"/>
                  </a:lnTo>
                  <a:lnTo>
                    <a:pt x="179" y="186"/>
                  </a:lnTo>
                  <a:lnTo>
                    <a:pt x="194" y="178"/>
                  </a:lnTo>
                  <a:lnTo>
                    <a:pt x="208" y="170"/>
                  </a:lnTo>
                  <a:lnTo>
                    <a:pt x="219" y="158"/>
                  </a:lnTo>
                  <a:lnTo>
                    <a:pt x="227" y="145"/>
                  </a:lnTo>
                  <a:lnTo>
                    <a:pt x="235" y="129"/>
                  </a:lnTo>
                  <a:lnTo>
                    <a:pt x="238" y="113"/>
                  </a:lnTo>
                  <a:lnTo>
                    <a:pt x="240" y="95"/>
                  </a:lnTo>
                  <a:lnTo>
                    <a:pt x="240" y="95"/>
                  </a:lnTo>
                  <a:lnTo>
                    <a:pt x="238" y="76"/>
                  </a:lnTo>
                  <a:lnTo>
                    <a:pt x="234" y="59"/>
                  </a:lnTo>
                  <a:lnTo>
                    <a:pt x="226" y="41"/>
                  </a:lnTo>
                  <a:lnTo>
                    <a:pt x="214" y="27"/>
                  </a:lnTo>
                  <a:lnTo>
                    <a:pt x="202" y="16"/>
                  </a:lnTo>
                  <a:lnTo>
                    <a:pt x="187" y="8"/>
                  </a:lnTo>
                  <a:lnTo>
                    <a:pt x="170" y="1"/>
                  </a:lnTo>
                  <a:lnTo>
                    <a:pt x="162" y="0"/>
                  </a:lnTo>
                  <a:lnTo>
                    <a:pt x="152" y="0"/>
                  </a:lnTo>
                  <a:lnTo>
                    <a:pt x="15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endParaRPr>
            </a:p>
          </p:txBody>
        </p:sp>
        <p:sp>
          <p:nvSpPr>
            <p:cNvPr id="79" name="Freeform 159"/>
            <p:cNvSpPr>
              <a:spLocks/>
            </p:cNvSpPr>
            <p:nvPr/>
          </p:nvSpPr>
          <p:spPr bwMode="auto">
            <a:xfrm>
              <a:off x="2747004" y="2202799"/>
              <a:ext cx="149225" cy="15875"/>
            </a:xfrm>
            <a:custGeom>
              <a:avLst/>
              <a:gdLst>
                <a:gd name="T0" fmla="*/ 189 w 189"/>
                <a:gd name="T1" fmla="*/ 9 h 19"/>
                <a:gd name="T2" fmla="*/ 189 w 189"/>
                <a:gd name="T3" fmla="*/ 9 h 19"/>
                <a:gd name="T4" fmla="*/ 187 w 189"/>
                <a:gd name="T5" fmla="*/ 6 h 19"/>
                <a:gd name="T6" fmla="*/ 186 w 189"/>
                <a:gd name="T7" fmla="*/ 3 h 19"/>
                <a:gd name="T8" fmla="*/ 182 w 189"/>
                <a:gd name="T9" fmla="*/ 1 h 19"/>
                <a:gd name="T10" fmla="*/ 179 w 189"/>
                <a:gd name="T11" fmla="*/ 0 h 19"/>
                <a:gd name="T12" fmla="*/ 10 w 189"/>
                <a:gd name="T13" fmla="*/ 0 h 19"/>
                <a:gd name="T14" fmla="*/ 10 w 189"/>
                <a:gd name="T15" fmla="*/ 0 h 19"/>
                <a:gd name="T16" fmla="*/ 7 w 189"/>
                <a:gd name="T17" fmla="*/ 1 h 19"/>
                <a:gd name="T18" fmla="*/ 4 w 189"/>
                <a:gd name="T19" fmla="*/ 3 h 19"/>
                <a:gd name="T20" fmla="*/ 2 w 189"/>
                <a:gd name="T21" fmla="*/ 6 h 19"/>
                <a:gd name="T22" fmla="*/ 0 w 189"/>
                <a:gd name="T23" fmla="*/ 9 h 19"/>
                <a:gd name="T24" fmla="*/ 0 w 189"/>
                <a:gd name="T25" fmla="*/ 9 h 19"/>
                <a:gd name="T26" fmla="*/ 2 w 189"/>
                <a:gd name="T27" fmla="*/ 14 h 19"/>
                <a:gd name="T28" fmla="*/ 4 w 189"/>
                <a:gd name="T29" fmla="*/ 16 h 19"/>
                <a:gd name="T30" fmla="*/ 7 w 189"/>
                <a:gd name="T31" fmla="*/ 19 h 19"/>
                <a:gd name="T32" fmla="*/ 10 w 189"/>
                <a:gd name="T33" fmla="*/ 19 h 19"/>
                <a:gd name="T34" fmla="*/ 179 w 189"/>
                <a:gd name="T35" fmla="*/ 19 h 19"/>
                <a:gd name="T36" fmla="*/ 179 w 189"/>
                <a:gd name="T37" fmla="*/ 19 h 19"/>
                <a:gd name="T38" fmla="*/ 182 w 189"/>
                <a:gd name="T39" fmla="*/ 19 h 19"/>
                <a:gd name="T40" fmla="*/ 186 w 189"/>
                <a:gd name="T41" fmla="*/ 16 h 19"/>
                <a:gd name="T42" fmla="*/ 187 w 189"/>
                <a:gd name="T43" fmla="*/ 14 h 19"/>
                <a:gd name="T44" fmla="*/ 189 w 189"/>
                <a:gd name="T45" fmla="*/ 9 h 19"/>
                <a:gd name="T46" fmla="*/ 189 w 189"/>
                <a:gd name="T47"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9" h="19">
                  <a:moveTo>
                    <a:pt x="189" y="9"/>
                  </a:moveTo>
                  <a:lnTo>
                    <a:pt x="189" y="9"/>
                  </a:lnTo>
                  <a:lnTo>
                    <a:pt x="187" y="6"/>
                  </a:lnTo>
                  <a:lnTo>
                    <a:pt x="186" y="3"/>
                  </a:lnTo>
                  <a:lnTo>
                    <a:pt x="182" y="1"/>
                  </a:lnTo>
                  <a:lnTo>
                    <a:pt x="179" y="0"/>
                  </a:lnTo>
                  <a:lnTo>
                    <a:pt x="10" y="0"/>
                  </a:lnTo>
                  <a:lnTo>
                    <a:pt x="10" y="0"/>
                  </a:lnTo>
                  <a:lnTo>
                    <a:pt x="7" y="1"/>
                  </a:lnTo>
                  <a:lnTo>
                    <a:pt x="4" y="3"/>
                  </a:lnTo>
                  <a:lnTo>
                    <a:pt x="2" y="6"/>
                  </a:lnTo>
                  <a:lnTo>
                    <a:pt x="0" y="9"/>
                  </a:lnTo>
                  <a:lnTo>
                    <a:pt x="0" y="9"/>
                  </a:lnTo>
                  <a:lnTo>
                    <a:pt x="2" y="14"/>
                  </a:lnTo>
                  <a:lnTo>
                    <a:pt x="4" y="16"/>
                  </a:lnTo>
                  <a:lnTo>
                    <a:pt x="7" y="19"/>
                  </a:lnTo>
                  <a:lnTo>
                    <a:pt x="10" y="19"/>
                  </a:lnTo>
                  <a:lnTo>
                    <a:pt x="179" y="19"/>
                  </a:lnTo>
                  <a:lnTo>
                    <a:pt x="179" y="19"/>
                  </a:lnTo>
                  <a:lnTo>
                    <a:pt x="182" y="19"/>
                  </a:lnTo>
                  <a:lnTo>
                    <a:pt x="186" y="16"/>
                  </a:lnTo>
                  <a:lnTo>
                    <a:pt x="187" y="14"/>
                  </a:lnTo>
                  <a:lnTo>
                    <a:pt x="189" y="9"/>
                  </a:lnTo>
                  <a:lnTo>
                    <a:pt x="189" y="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endParaRPr>
            </a:p>
          </p:txBody>
        </p:sp>
        <p:sp>
          <p:nvSpPr>
            <p:cNvPr id="80" name="Freeform 160"/>
            <p:cNvSpPr>
              <a:spLocks/>
            </p:cNvSpPr>
            <p:nvPr/>
          </p:nvSpPr>
          <p:spPr bwMode="auto">
            <a:xfrm>
              <a:off x="2747004" y="2252010"/>
              <a:ext cx="80963" cy="14288"/>
            </a:xfrm>
            <a:custGeom>
              <a:avLst/>
              <a:gdLst>
                <a:gd name="T0" fmla="*/ 93 w 103"/>
                <a:gd name="T1" fmla="*/ 0 h 20"/>
                <a:gd name="T2" fmla="*/ 10 w 103"/>
                <a:gd name="T3" fmla="*/ 0 h 20"/>
                <a:gd name="T4" fmla="*/ 10 w 103"/>
                <a:gd name="T5" fmla="*/ 0 h 20"/>
                <a:gd name="T6" fmla="*/ 7 w 103"/>
                <a:gd name="T7" fmla="*/ 0 h 20"/>
                <a:gd name="T8" fmla="*/ 4 w 103"/>
                <a:gd name="T9" fmla="*/ 4 h 20"/>
                <a:gd name="T10" fmla="*/ 2 w 103"/>
                <a:gd name="T11" fmla="*/ 7 h 20"/>
                <a:gd name="T12" fmla="*/ 0 w 103"/>
                <a:gd name="T13" fmla="*/ 10 h 20"/>
                <a:gd name="T14" fmla="*/ 0 w 103"/>
                <a:gd name="T15" fmla="*/ 10 h 20"/>
                <a:gd name="T16" fmla="*/ 2 w 103"/>
                <a:gd name="T17" fmla="*/ 13 h 20"/>
                <a:gd name="T18" fmla="*/ 4 w 103"/>
                <a:gd name="T19" fmla="*/ 16 h 20"/>
                <a:gd name="T20" fmla="*/ 7 w 103"/>
                <a:gd name="T21" fmla="*/ 18 h 20"/>
                <a:gd name="T22" fmla="*/ 10 w 103"/>
                <a:gd name="T23" fmla="*/ 20 h 20"/>
                <a:gd name="T24" fmla="*/ 93 w 103"/>
                <a:gd name="T25" fmla="*/ 20 h 20"/>
                <a:gd name="T26" fmla="*/ 93 w 103"/>
                <a:gd name="T27" fmla="*/ 20 h 20"/>
                <a:gd name="T28" fmla="*/ 96 w 103"/>
                <a:gd name="T29" fmla="*/ 18 h 20"/>
                <a:gd name="T30" fmla="*/ 99 w 103"/>
                <a:gd name="T31" fmla="*/ 16 h 20"/>
                <a:gd name="T32" fmla="*/ 101 w 103"/>
                <a:gd name="T33" fmla="*/ 13 h 20"/>
                <a:gd name="T34" fmla="*/ 103 w 103"/>
                <a:gd name="T35" fmla="*/ 10 h 20"/>
                <a:gd name="T36" fmla="*/ 103 w 103"/>
                <a:gd name="T37" fmla="*/ 10 h 20"/>
                <a:gd name="T38" fmla="*/ 101 w 103"/>
                <a:gd name="T39" fmla="*/ 7 h 20"/>
                <a:gd name="T40" fmla="*/ 99 w 103"/>
                <a:gd name="T41" fmla="*/ 4 h 20"/>
                <a:gd name="T42" fmla="*/ 96 w 103"/>
                <a:gd name="T43" fmla="*/ 0 h 20"/>
                <a:gd name="T44" fmla="*/ 93 w 103"/>
                <a:gd name="T45" fmla="*/ 0 h 20"/>
                <a:gd name="T46" fmla="*/ 93 w 103"/>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3" h="20">
                  <a:moveTo>
                    <a:pt x="93" y="0"/>
                  </a:moveTo>
                  <a:lnTo>
                    <a:pt x="10" y="0"/>
                  </a:lnTo>
                  <a:lnTo>
                    <a:pt x="10" y="0"/>
                  </a:lnTo>
                  <a:lnTo>
                    <a:pt x="7" y="0"/>
                  </a:lnTo>
                  <a:lnTo>
                    <a:pt x="4" y="4"/>
                  </a:lnTo>
                  <a:lnTo>
                    <a:pt x="2" y="7"/>
                  </a:lnTo>
                  <a:lnTo>
                    <a:pt x="0" y="10"/>
                  </a:lnTo>
                  <a:lnTo>
                    <a:pt x="0" y="10"/>
                  </a:lnTo>
                  <a:lnTo>
                    <a:pt x="2" y="13"/>
                  </a:lnTo>
                  <a:lnTo>
                    <a:pt x="4" y="16"/>
                  </a:lnTo>
                  <a:lnTo>
                    <a:pt x="7" y="18"/>
                  </a:lnTo>
                  <a:lnTo>
                    <a:pt x="10" y="20"/>
                  </a:lnTo>
                  <a:lnTo>
                    <a:pt x="93" y="20"/>
                  </a:lnTo>
                  <a:lnTo>
                    <a:pt x="93" y="20"/>
                  </a:lnTo>
                  <a:lnTo>
                    <a:pt x="96" y="18"/>
                  </a:lnTo>
                  <a:lnTo>
                    <a:pt x="99" y="16"/>
                  </a:lnTo>
                  <a:lnTo>
                    <a:pt x="101" y="13"/>
                  </a:lnTo>
                  <a:lnTo>
                    <a:pt x="103" y="10"/>
                  </a:lnTo>
                  <a:lnTo>
                    <a:pt x="103" y="10"/>
                  </a:lnTo>
                  <a:lnTo>
                    <a:pt x="101" y="7"/>
                  </a:lnTo>
                  <a:lnTo>
                    <a:pt x="99" y="4"/>
                  </a:lnTo>
                  <a:lnTo>
                    <a:pt x="96" y="0"/>
                  </a:lnTo>
                  <a:lnTo>
                    <a:pt x="93" y="0"/>
                  </a:lnTo>
                  <a:lnTo>
                    <a:pt x="93"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endParaRPr>
            </a:p>
          </p:txBody>
        </p:sp>
      </p:grpSp>
      <p:sp>
        <p:nvSpPr>
          <p:cNvPr id="81" name="Freeform 64"/>
          <p:cNvSpPr>
            <a:spLocks noChangeAspect="1" noEditPoints="1"/>
          </p:cNvSpPr>
          <p:nvPr/>
        </p:nvSpPr>
        <p:spPr bwMode="black">
          <a:xfrm>
            <a:off x="6753552" y="941944"/>
            <a:ext cx="962892" cy="73950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0078D7"/>
          </a:solidFill>
          <a:ln>
            <a:noFill/>
          </a:ln>
        </p:spPr>
        <p:txBody>
          <a:bodyPr vert="horz" wrap="square" lIns="0" tIns="41153" rIns="82305" bIns="41153" numCol="1" anchor="t" anchorCtr="0" compatLnSpc="1">
            <a:prstTxWarp prst="textNoShape">
              <a:avLst/>
            </a:prstTxWarp>
          </a:bodyPr>
          <a:lstStyle/>
          <a:p>
            <a:pPr marL="0" marR="0" lvl="0" indent="0" algn="ctr" defTabSz="914363"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grpSp>
        <p:nvGrpSpPr>
          <p:cNvPr id="85" name="Group 84"/>
          <p:cNvGrpSpPr>
            <a:grpSpLocks noChangeAspect="1"/>
          </p:cNvGrpSpPr>
          <p:nvPr/>
        </p:nvGrpSpPr>
        <p:grpSpPr>
          <a:xfrm>
            <a:off x="5650267" y="3330042"/>
            <a:ext cx="770669" cy="787644"/>
            <a:chOff x="5864226" y="2549525"/>
            <a:chExt cx="360363" cy="368300"/>
          </a:xfrm>
          <a:solidFill>
            <a:schemeClr val="accent1"/>
          </a:solidFill>
        </p:grpSpPr>
        <p:sp>
          <p:nvSpPr>
            <p:cNvPr id="86" name="Freeform 72"/>
            <p:cNvSpPr>
              <a:spLocks noChangeAspect="1"/>
            </p:cNvSpPr>
            <p:nvPr/>
          </p:nvSpPr>
          <p:spPr bwMode="auto">
            <a:xfrm>
              <a:off x="6043613" y="2671763"/>
              <a:ext cx="46038" cy="63500"/>
            </a:xfrm>
            <a:custGeom>
              <a:avLst/>
              <a:gdLst>
                <a:gd name="T0" fmla="*/ 30 w 58"/>
                <a:gd name="T1" fmla="*/ 10 h 80"/>
                <a:gd name="T2" fmla="*/ 30 w 58"/>
                <a:gd name="T3" fmla="*/ 10 h 80"/>
                <a:gd name="T4" fmla="*/ 26 w 58"/>
                <a:gd name="T5" fmla="*/ 5 h 80"/>
                <a:gd name="T6" fmla="*/ 19 w 58"/>
                <a:gd name="T7" fmla="*/ 2 h 80"/>
                <a:gd name="T8" fmla="*/ 13 w 58"/>
                <a:gd name="T9" fmla="*/ 0 h 80"/>
                <a:gd name="T10" fmla="*/ 8 w 58"/>
                <a:gd name="T11" fmla="*/ 3 h 80"/>
                <a:gd name="T12" fmla="*/ 8 w 58"/>
                <a:gd name="T13" fmla="*/ 3 h 80"/>
                <a:gd name="T14" fmla="*/ 3 w 58"/>
                <a:gd name="T15" fmla="*/ 6 h 80"/>
                <a:gd name="T16" fmla="*/ 0 w 58"/>
                <a:gd name="T17" fmla="*/ 13 h 80"/>
                <a:gd name="T18" fmla="*/ 0 w 58"/>
                <a:gd name="T19" fmla="*/ 19 h 80"/>
                <a:gd name="T20" fmla="*/ 2 w 58"/>
                <a:gd name="T21" fmla="*/ 25 h 80"/>
                <a:gd name="T22" fmla="*/ 27 w 58"/>
                <a:gd name="T23" fmla="*/ 70 h 80"/>
                <a:gd name="T24" fmla="*/ 27 w 58"/>
                <a:gd name="T25" fmla="*/ 70 h 80"/>
                <a:gd name="T26" fmla="*/ 30 w 58"/>
                <a:gd name="T27" fmla="*/ 75 h 80"/>
                <a:gd name="T28" fmla="*/ 34 w 58"/>
                <a:gd name="T29" fmla="*/ 77 h 80"/>
                <a:gd name="T30" fmla="*/ 38 w 58"/>
                <a:gd name="T31" fmla="*/ 80 h 80"/>
                <a:gd name="T32" fmla="*/ 43 w 58"/>
                <a:gd name="T33" fmla="*/ 80 h 80"/>
                <a:gd name="T34" fmla="*/ 43 w 58"/>
                <a:gd name="T35" fmla="*/ 80 h 80"/>
                <a:gd name="T36" fmla="*/ 50 w 58"/>
                <a:gd name="T37" fmla="*/ 78 h 80"/>
                <a:gd name="T38" fmla="*/ 50 w 58"/>
                <a:gd name="T39" fmla="*/ 78 h 80"/>
                <a:gd name="T40" fmla="*/ 54 w 58"/>
                <a:gd name="T41" fmla="*/ 73 h 80"/>
                <a:gd name="T42" fmla="*/ 58 w 58"/>
                <a:gd name="T43" fmla="*/ 69 h 80"/>
                <a:gd name="T44" fmla="*/ 58 w 58"/>
                <a:gd name="T45" fmla="*/ 69 h 80"/>
                <a:gd name="T46" fmla="*/ 58 w 58"/>
                <a:gd name="T47" fmla="*/ 62 h 80"/>
                <a:gd name="T48" fmla="*/ 54 w 58"/>
                <a:gd name="T49" fmla="*/ 56 h 80"/>
                <a:gd name="T50" fmla="*/ 30 w 58"/>
                <a:gd name="T5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8" h="80">
                  <a:moveTo>
                    <a:pt x="30" y="10"/>
                  </a:moveTo>
                  <a:lnTo>
                    <a:pt x="30" y="10"/>
                  </a:lnTo>
                  <a:lnTo>
                    <a:pt x="26" y="5"/>
                  </a:lnTo>
                  <a:lnTo>
                    <a:pt x="19" y="2"/>
                  </a:lnTo>
                  <a:lnTo>
                    <a:pt x="13" y="0"/>
                  </a:lnTo>
                  <a:lnTo>
                    <a:pt x="8" y="3"/>
                  </a:lnTo>
                  <a:lnTo>
                    <a:pt x="8" y="3"/>
                  </a:lnTo>
                  <a:lnTo>
                    <a:pt x="3" y="6"/>
                  </a:lnTo>
                  <a:lnTo>
                    <a:pt x="0" y="13"/>
                  </a:lnTo>
                  <a:lnTo>
                    <a:pt x="0" y="19"/>
                  </a:lnTo>
                  <a:lnTo>
                    <a:pt x="2" y="25"/>
                  </a:lnTo>
                  <a:lnTo>
                    <a:pt x="27" y="70"/>
                  </a:lnTo>
                  <a:lnTo>
                    <a:pt x="27" y="70"/>
                  </a:lnTo>
                  <a:lnTo>
                    <a:pt x="30" y="75"/>
                  </a:lnTo>
                  <a:lnTo>
                    <a:pt x="34" y="77"/>
                  </a:lnTo>
                  <a:lnTo>
                    <a:pt x="38" y="80"/>
                  </a:lnTo>
                  <a:lnTo>
                    <a:pt x="43" y="80"/>
                  </a:lnTo>
                  <a:lnTo>
                    <a:pt x="43" y="80"/>
                  </a:lnTo>
                  <a:lnTo>
                    <a:pt x="50" y="78"/>
                  </a:lnTo>
                  <a:lnTo>
                    <a:pt x="50" y="78"/>
                  </a:lnTo>
                  <a:lnTo>
                    <a:pt x="54" y="73"/>
                  </a:lnTo>
                  <a:lnTo>
                    <a:pt x="58" y="69"/>
                  </a:lnTo>
                  <a:lnTo>
                    <a:pt x="58" y="69"/>
                  </a:lnTo>
                  <a:lnTo>
                    <a:pt x="58" y="62"/>
                  </a:lnTo>
                  <a:lnTo>
                    <a:pt x="54" y="56"/>
                  </a:lnTo>
                  <a:lnTo>
                    <a:pt x="30" y="10"/>
                  </a:lnTo>
                  <a:close/>
                </a:path>
              </a:pathLst>
            </a:custGeom>
            <a:solidFill>
              <a:srgbClr val="0078D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0000"/>
                </a:solidFill>
                <a:effectLst/>
                <a:uLnTx/>
                <a:uFillTx/>
              </a:endParaRPr>
            </a:p>
          </p:txBody>
        </p:sp>
        <p:sp>
          <p:nvSpPr>
            <p:cNvPr id="87" name="Freeform 73"/>
            <p:cNvSpPr>
              <a:spLocks noEditPoints="1"/>
            </p:cNvSpPr>
            <p:nvPr/>
          </p:nvSpPr>
          <p:spPr bwMode="auto">
            <a:xfrm>
              <a:off x="5864226" y="2549525"/>
              <a:ext cx="360363" cy="368300"/>
            </a:xfrm>
            <a:custGeom>
              <a:avLst/>
              <a:gdLst>
                <a:gd name="T0" fmla="*/ 360 w 456"/>
                <a:gd name="T1" fmla="*/ 141 h 465"/>
                <a:gd name="T2" fmla="*/ 334 w 456"/>
                <a:gd name="T3" fmla="*/ 110 h 465"/>
                <a:gd name="T4" fmla="*/ 296 w 456"/>
                <a:gd name="T5" fmla="*/ 93 h 465"/>
                <a:gd name="T6" fmla="*/ 269 w 456"/>
                <a:gd name="T7" fmla="*/ 89 h 465"/>
                <a:gd name="T8" fmla="*/ 227 w 456"/>
                <a:gd name="T9" fmla="*/ 96 h 465"/>
                <a:gd name="T10" fmla="*/ 200 w 456"/>
                <a:gd name="T11" fmla="*/ 73 h 465"/>
                <a:gd name="T12" fmla="*/ 184 w 456"/>
                <a:gd name="T13" fmla="*/ 54 h 465"/>
                <a:gd name="T14" fmla="*/ 154 w 456"/>
                <a:gd name="T15" fmla="*/ 45 h 465"/>
                <a:gd name="T16" fmla="*/ 104 w 456"/>
                <a:gd name="T17" fmla="*/ 61 h 465"/>
                <a:gd name="T18" fmla="*/ 103 w 456"/>
                <a:gd name="T19" fmla="*/ 62 h 465"/>
                <a:gd name="T20" fmla="*/ 75 w 456"/>
                <a:gd name="T21" fmla="*/ 69 h 465"/>
                <a:gd name="T22" fmla="*/ 47 w 456"/>
                <a:gd name="T23" fmla="*/ 59 h 465"/>
                <a:gd name="T24" fmla="*/ 18 w 456"/>
                <a:gd name="T25" fmla="*/ 5 h 465"/>
                <a:gd name="T26" fmla="*/ 13 w 456"/>
                <a:gd name="T27" fmla="*/ 0 h 465"/>
                <a:gd name="T28" fmla="*/ 5 w 456"/>
                <a:gd name="T29" fmla="*/ 2 h 465"/>
                <a:gd name="T30" fmla="*/ 0 w 456"/>
                <a:gd name="T31" fmla="*/ 10 h 465"/>
                <a:gd name="T32" fmla="*/ 23 w 456"/>
                <a:gd name="T33" fmla="*/ 59 h 465"/>
                <a:gd name="T34" fmla="*/ 51 w 456"/>
                <a:gd name="T35" fmla="*/ 83 h 465"/>
                <a:gd name="T36" fmla="*/ 85 w 456"/>
                <a:gd name="T37" fmla="*/ 86 h 465"/>
                <a:gd name="T38" fmla="*/ 106 w 456"/>
                <a:gd name="T39" fmla="*/ 81 h 465"/>
                <a:gd name="T40" fmla="*/ 107 w 456"/>
                <a:gd name="T41" fmla="*/ 81 h 465"/>
                <a:gd name="T42" fmla="*/ 112 w 456"/>
                <a:gd name="T43" fmla="*/ 78 h 465"/>
                <a:gd name="T44" fmla="*/ 112 w 456"/>
                <a:gd name="T45" fmla="*/ 78 h 465"/>
                <a:gd name="T46" fmla="*/ 146 w 456"/>
                <a:gd name="T47" fmla="*/ 64 h 465"/>
                <a:gd name="T48" fmla="*/ 170 w 456"/>
                <a:gd name="T49" fmla="*/ 69 h 465"/>
                <a:gd name="T50" fmla="*/ 182 w 456"/>
                <a:gd name="T51" fmla="*/ 83 h 465"/>
                <a:gd name="T52" fmla="*/ 189 w 456"/>
                <a:gd name="T53" fmla="*/ 118 h 465"/>
                <a:gd name="T54" fmla="*/ 155 w 456"/>
                <a:gd name="T55" fmla="*/ 158 h 465"/>
                <a:gd name="T56" fmla="*/ 142 w 456"/>
                <a:gd name="T57" fmla="*/ 208 h 465"/>
                <a:gd name="T58" fmla="*/ 147 w 456"/>
                <a:gd name="T59" fmla="*/ 236 h 465"/>
                <a:gd name="T60" fmla="*/ 249 w 456"/>
                <a:gd name="T61" fmla="*/ 412 h 465"/>
                <a:gd name="T62" fmla="*/ 269 w 456"/>
                <a:gd name="T63" fmla="*/ 434 h 465"/>
                <a:gd name="T64" fmla="*/ 302 w 456"/>
                <a:gd name="T65" fmla="*/ 457 h 465"/>
                <a:gd name="T66" fmla="*/ 342 w 456"/>
                <a:gd name="T67" fmla="*/ 465 h 465"/>
                <a:gd name="T68" fmla="*/ 371 w 456"/>
                <a:gd name="T69" fmla="*/ 462 h 465"/>
                <a:gd name="T70" fmla="*/ 398 w 456"/>
                <a:gd name="T71" fmla="*/ 450 h 465"/>
                <a:gd name="T72" fmla="*/ 424 w 456"/>
                <a:gd name="T73" fmla="*/ 430 h 465"/>
                <a:gd name="T74" fmla="*/ 443 w 456"/>
                <a:gd name="T75" fmla="*/ 406 h 465"/>
                <a:gd name="T76" fmla="*/ 454 w 456"/>
                <a:gd name="T77" fmla="*/ 377 h 465"/>
                <a:gd name="T78" fmla="*/ 456 w 456"/>
                <a:gd name="T79" fmla="*/ 347 h 465"/>
                <a:gd name="T80" fmla="*/ 449 w 456"/>
                <a:gd name="T81" fmla="*/ 315 h 465"/>
                <a:gd name="T82" fmla="*/ 388 w 456"/>
                <a:gd name="T83" fmla="*/ 433 h 465"/>
                <a:gd name="T84" fmla="*/ 366 w 456"/>
                <a:gd name="T85" fmla="*/ 442 h 465"/>
                <a:gd name="T86" fmla="*/ 342 w 456"/>
                <a:gd name="T87" fmla="*/ 446 h 465"/>
                <a:gd name="T88" fmla="*/ 310 w 456"/>
                <a:gd name="T89" fmla="*/ 439 h 465"/>
                <a:gd name="T90" fmla="*/ 281 w 456"/>
                <a:gd name="T91" fmla="*/ 422 h 465"/>
                <a:gd name="T92" fmla="*/ 171 w 456"/>
                <a:gd name="T93" fmla="*/ 246 h 465"/>
                <a:gd name="T94" fmla="*/ 165 w 456"/>
                <a:gd name="T95" fmla="*/ 230 h 465"/>
                <a:gd name="T96" fmla="*/ 163 w 456"/>
                <a:gd name="T97" fmla="*/ 196 h 465"/>
                <a:gd name="T98" fmla="*/ 186 w 456"/>
                <a:gd name="T99" fmla="*/ 147 h 465"/>
                <a:gd name="T100" fmla="*/ 216 w 456"/>
                <a:gd name="T101" fmla="*/ 123 h 465"/>
                <a:gd name="T102" fmla="*/ 254 w 456"/>
                <a:gd name="T103" fmla="*/ 110 h 465"/>
                <a:gd name="T104" fmla="*/ 280 w 456"/>
                <a:gd name="T105" fmla="*/ 109 h 465"/>
                <a:gd name="T106" fmla="*/ 313 w 456"/>
                <a:gd name="T107" fmla="*/ 120 h 465"/>
                <a:gd name="T108" fmla="*/ 337 w 456"/>
                <a:gd name="T109" fmla="*/ 141 h 465"/>
                <a:gd name="T110" fmla="*/ 427 w 456"/>
                <a:gd name="T111" fmla="*/ 311 h 465"/>
                <a:gd name="T112" fmla="*/ 436 w 456"/>
                <a:gd name="T113" fmla="*/ 364 h 465"/>
                <a:gd name="T114" fmla="*/ 417 w 456"/>
                <a:gd name="T115" fmla="*/ 410 h 465"/>
                <a:gd name="T116" fmla="*/ 388 w 456"/>
                <a:gd name="T117" fmla="*/ 43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6" h="465">
                  <a:moveTo>
                    <a:pt x="444" y="303"/>
                  </a:moveTo>
                  <a:lnTo>
                    <a:pt x="360" y="141"/>
                  </a:lnTo>
                  <a:lnTo>
                    <a:pt x="360" y="141"/>
                  </a:lnTo>
                  <a:lnTo>
                    <a:pt x="353" y="129"/>
                  </a:lnTo>
                  <a:lnTo>
                    <a:pt x="344" y="120"/>
                  </a:lnTo>
                  <a:lnTo>
                    <a:pt x="334" y="110"/>
                  </a:lnTo>
                  <a:lnTo>
                    <a:pt x="323" y="104"/>
                  </a:lnTo>
                  <a:lnTo>
                    <a:pt x="310" y="97"/>
                  </a:lnTo>
                  <a:lnTo>
                    <a:pt x="296" y="93"/>
                  </a:lnTo>
                  <a:lnTo>
                    <a:pt x="283" y="91"/>
                  </a:lnTo>
                  <a:lnTo>
                    <a:pt x="269" y="89"/>
                  </a:lnTo>
                  <a:lnTo>
                    <a:pt x="269" y="89"/>
                  </a:lnTo>
                  <a:lnTo>
                    <a:pt x="254" y="91"/>
                  </a:lnTo>
                  <a:lnTo>
                    <a:pt x="242" y="93"/>
                  </a:lnTo>
                  <a:lnTo>
                    <a:pt x="227" y="96"/>
                  </a:lnTo>
                  <a:lnTo>
                    <a:pt x="214" y="102"/>
                  </a:lnTo>
                  <a:lnTo>
                    <a:pt x="200" y="73"/>
                  </a:lnTo>
                  <a:lnTo>
                    <a:pt x="200" y="73"/>
                  </a:lnTo>
                  <a:lnTo>
                    <a:pt x="195" y="67"/>
                  </a:lnTo>
                  <a:lnTo>
                    <a:pt x="190" y="61"/>
                  </a:lnTo>
                  <a:lnTo>
                    <a:pt x="184" y="54"/>
                  </a:lnTo>
                  <a:lnTo>
                    <a:pt x="174" y="50"/>
                  </a:lnTo>
                  <a:lnTo>
                    <a:pt x="165" y="45"/>
                  </a:lnTo>
                  <a:lnTo>
                    <a:pt x="154" y="45"/>
                  </a:lnTo>
                  <a:lnTo>
                    <a:pt x="141" y="46"/>
                  </a:lnTo>
                  <a:lnTo>
                    <a:pt x="126" y="51"/>
                  </a:lnTo>
                  <a:lnTo>
                    <a:pt x="104" y="61"/>
                  </a:lnTo>
                  <a:lnTo>
                    <a:pt x="104" y="61"/>
                  </a:lnTo>
                  <a:lnTo>
                    <a:pt x="103" y="62"/>
                  </a:lnTo>
                  <a:lnTo>
                    <a:pt x="103" y="62"/>
                  </a:lnTo>
                  <a:lnTo>
                    <a:pt x="95" y="65"/>
                  </a:lnTo>
                  <a:lnTo>
                    <a:pt x="85" y="67"/>
                  </a:lnTo>
                  <a:lnTo>
                    <a:pt x="75" y="69"/>
                  </a:lnTo>
                  <a:lnTo>
                    <a:pt x="66" y="69"/>
                  </a:lnTo>
                  <a:lnTo>
                    <a:pt x="56" y="65"/>
                  </a:lnTo>
                  <a:lnTo>
                    <a:pt x="47" y="59"/>
                  </a:lnTo>
                  <a:lnTo>
                    <a:pt x="43" y="56"/>
                  </a:lnTo>
                  <a:lnTo>
                    <a:pt x="40" y="50"/>
                  </a:lnTo>
                  <a:lnTo>
                    <a:pt x="18" y="5"/>
                  </a:lnTo>
                  <a:lnTo>
                    <a:pt x="18" y="5"/>
                  </a:lnTo>
                  <a:lnTo>
                    <a:pt x="16" y="3"/>
                  </a:lnTo>
                  <a:lnTo>
                    <a:pt x="13" y="0"/>
                  </a:lnTo>
                  <a:lnTo>
                    <a:pt x="10" y="0"/>
                  </a:lnTo>
                  <a:lnTo>
                    <a:pt x="5" y="2"/>
                  </a:lnTo>
                  <a:lnTo>
                    <a:pt x="5" y="2"/>
                  </a:lnTo>
                  <a:lnTo>
                    <a:pt x="2" y="3"/>
                  </a:lnTo>
                  <a:lnTo>
                    <a:pt x="0" y="6"/>
                  </a:lnTo>
                  <a:lnTo>
                    <a:pt x="0" y="10"/>
                  </a:lnTo>
                  <a:lnTo>
                    <a:pt x="0" y="14"/>
                  </a:lnTo>
                  <a:lnTo>
                    <a:pt x="23" y="59"/>
                  </a:lnTo>
                  <a:lnTo>
                    <a:pt x="23" y="59"/>
                  </a:lnTo>
                  <a:lnTo>
                    <a:pt x="31" y="70"/>
                  </a:lnTo>
                  <a:lnTo>
                    <a:pt x="40" y="78"/>
                  </a:lnTo>
                  <a:lnTo>
                    <a:pt x="51" y="83"/>
                  </a:lnTo>
                  <a:lnTo>
                    <a:pt x="63" y="86"/>
                  </a:lnTo>
                  <a:lnTo>
                    <a:pt x="74" y="88"/>
                  </a:lnTo>
                  <a:lnTo>
                    <a:pt x="85" y="86"/>
                  </a:lnTo>
                  <a:lnTo>
                    <a:pt x="96" y="85"/>
                  </a:lnTo>
                  <a:lnTo>
                    <a:pt x="106" y="81"/>
                  </a:lnTo>
                  <a:lnTo>
                    <a:pt x="106" y="81"/>
                  </a:lnTo>
                  <a:lnTo>
                    <a:pt x="107" y="81"/>
                  </a:lnTo>
                  <a:lnTo>
                    <a:pt x="107" y="81"/>
                  </a:lnTo>
                  <a:lnTo>
                    <a:pt x="107" y="81"/>
                  </a:lnTo>
                  <a:lnTo>
                    <a:pt x="111" y="80"/>
                  </a:lnTo>
                  <a:lnTo>
                    <a:pt x="111" y="80"/>
                  </a:lnTo>
                  <a:lnTo>
                    <a:pt x="112" y="78"/>
                  </a:lnTo>
                  <a:lnTo>
                    <a:pt x="112" y="78"/>
                  </a:lnTo>
                  <a:lnTo>
                    <a:pt x="112" y="78"/>
                  </a:lnTo>
                  <a:lnTo>
                    <a:pt x="112" y="78"/>
                  </a:lnTo>
                  <a:lnTo>
                    <a:pt x="134" y="67"/>
                  </a:lnTo>
                  <a:lnTo>
                    <a:pt x="134" y="67"/>
                  </a:lnTo>
                  <a:lnTo>
                    <a:pt x="146" y="64"/>
                  </a:lnTo>
                  <a:lnTo>
                    <a:pt x="155" y="64"/>
                  </a:lnTo>
                  <a:lnTo>
                    <a:pt x="163" y="65"/>
                  </a:lnTo>
                  <a:lnTo>
                    <a:pt x="170" y="69"/>
                  </a:lnTo>
                  <a:lnTo>
                    <a:pt x="176" y="72"/>
                  </a:lnTo>
                  <a:lnTo>
                    <a:pt x="179" y="77"/>
                  </a:lnTo>
                  <a:lnTo>
                    <a:pt x="182" y="83"/>
                  </a:lnTo>
                  <a:lnTo>
                    <a:pt x="198" y="110"/>
                  </a:lnTo>
                  <a:lnTo>
                    <a:pt x="198" y="110"/>
                  </a:lnTo>
                  <a:lnTo>
                    <a:pt x="189" y="118"/>
                  </a:lnTo>
                  <a:lnTo>
                    <a:pt x="181" y="125"/>
                  </a:lnTo>
                  <a:lnTo>
                    <a:pt x="166" y="141"/>
                  </a:lnTo>
                  <a:lnTo>
                    <a:pt x="155" y="158"/>
                  </a:lnTo>
                  <a:lnTo>
                    <a:pt x="147" y="177"/>
                  </a:lnTo>
                  <a:lnTo>
                    <a:pt x="144" y="198"/>
                  </a:lnTo>
                  <a:lnTo>
                    <a:pt x="142" y="208"/>
                  </a:lnTo>
                  <a:lnTo>
                    <a:pt x="142" y="217"/>
                  </a:lnTo>
                  <a:lnTo>
                    <a:pt x="144" y="227"/>
                  </a:lnTo>
                  <a:lnTo>
                    <a:pt x="147" y="236"/>
                  </a:lnTo>
                  <a:lnTo>
                    <a:pt x="150" y="246"/>
                  </a:lnTo>
                  <a:lnTo>
                    <a:pt x="155" y="256"/>
                  </a:lnTo>
                  <a:lnTo>
                    <a:pt x="249" y="412"/>
                  </a:lnTo>
                  <a:lnTo>
                    <a:pt x="249" y="412"/>
                  </a:lnTo>
                  <a:lnTo>
                    <a:pt x="259" y="425"/>
                  </a:lnTo>
                  <a:lnTo>
                    <a:pt x="269" y="434"/>
                  </a:lnTo>
                  <a:lnTo>
                    <a:pt x="278" y="444"/>
                  </a:lnTo>
                  <a:lnTo>
                    <a:pt x="291" y="450"/>
                  </a:lnTo>
                  <a:lnTo>
                    <a:pt x="302" y="457"/>
                  </a:lnTo>
                  <a:lnTo>
                    <a:pt x="315" y="462"/>
                  </a:lnTo>
                  <a:lnTo>
                    <a:pt x="329" y="463"/>
                  </a:lnTo>
                  <a:lnTo>
                    <a:pt x="342" y="465"/>
                  </a:lnTo>
                  <a:lnTo>
                    <a:pt x="342" y="465"/>
                  </a:lnTo>
                  <a:lnTo>
                    <a:pt x="357" y="463"/>
                  </a:lnTo>
                  <a:lnTo>
                    <a:pt x="371" y="462"/>
                  </a:lnTo>
                  <a:lnTo>
                    <a:pt x="384" y="457"/>
                  </a:lnTo>
                  <a:lnTo>
                    <a:pt x="398" y="450"/>
                  </a:lnTo>
                  <a:lnTo>
                    <a:pt x="398" y="450"/>
                  </a:lnTo>
                  <a:lnTo>
                    <a:pt x="408" y="444"/>
                  </a:lnTo>
                  <a:lnTo>
                    <a:pt x="417" y="438"/>
                  </a:lnTo>
                  <a:lnTo>
                    <a:pt x="424" y="430"/>
                  </a:lnTo>
                  <a:lnTo>
                    <a:pt x="432" y="422"/>
                  </a:lnTo>
                  <a:lnTo>
                    <a:pt x="438" y="414"/>
                  </a:lnTo>
                  <a:lnTo>
                    <a:pt x="443" y="406"/>
                  </a:lnTo>
                  <a:lnTo>
                    <a:pt x="448" y="396"/>
                  </a:lnTo>
                  <a:lnTo>
                    <a:pt x="451" y="387"/>
                  </a:lnTo>
                  <a:lnTo>
                    <a:pt x="454" y="377"/>
                  </a:lnTo>
                  <a:lnTo>
                    <a:pt x="456" y="367"/>
                  </a:lnTo>
                  <a:lnTo>
                    <a:pt x="456" y="358"/>
                  </a:lnTo>
                  <a:lnTo>
                    <a:pt x="456" y="347"/>
                  </a:lnTo>
                  <a:lnTo>
                    <a:pt x="454" y="335"/>
                  </a:lnTo>
                  <a:lnTo>
                    <a:pt x="452" y="326"/>
                  </a:lnTo>
                  <a:lnTo>
                    <a:pt x="449" y="315"/>
                  </a:lnTo>
                  <a:lnTo>
                    <a:pt x="444" y="303"/>
                  </a:lnTo>
                  <a:lnTo>
                    <a:pt x="444" y="303"/>
                  </a:lnTo>
                  <a:close/>
                  <a:moveTo>
                    <a:pt x="388" y="433"/>
                  </a:moveTo>
                  <a:lnTo>
                    <a:pt x="388" y="433"/>
                  </a:lnTo>
                  <a:lnTo>
                    <a:pt x="377" y="439"/>
                  </a:lnTo>
                  <a:lnTo>
                    <a:pt x="366" y="442"/>
                  </a:lnTo>
                  <a:lnTo>
                    <a:pt x="353" y="446"/>
                  </a:lnTo>
                  <a:lnTo>
                    <a:pt x="342" y="446"/>
                  </a:lnTo>
                  <a:lnTo>
                    <a:pt x="342" y="446"/>
                  </a:lnTo>
                  <a:lnTo>
                    <a:pt x="331" y="446"/>
                  </a:lnTo>
                  <a:lnTo>
                    <a:pt x="320" y="442"/>
                  </a:lnTo>
                  <a:lnTo>
                    <a:pt x="310" y="439"/>
                  </a:lnTo>
                  <a:lnTo>
                    <a:pt x="299" y="434"/>
                  </a:lnTo>
                  <a:lnTo>
                    <a:pt x="289" y="428"/>
                  </a:lnTo>
                  <a:lnTo>
                    <a:pt x="281" y="422"/>
                  </a:lnTo>
                  <a:lnTo>
                    <a:pt x="273" y="412"/>
                  </a:lnTo>
                  <a:lnTo>
                    <a:pt x="265" y="402"/>
                  </a:lnTo>
                  <a:lnTo>
                    <a:pt x="171" y="246"/>
                  </a:lnTo>
                  <a:lnTo>
                    <a:pt x="171" y="246"/>
                  </a:lnTo>
                  <a:lnTo>
                    <a:pt x="168" y="238"/>
                  </a:lnTo>
                  <a:lnTo>
                    <a:pt x="165" y="230"/>
                  </a:lnTo>
                  <a:lnTo>
                    <a:pt x="163" y="222"/>
                  </a:lnTo>
                  <a:lnTo>
                    <a:pt x="162" y="212"/>
                  </a:lnTo>
                  <a:lnTo>
                    <a:pt x="163" y="196"/>
                  </a:lnTo>
                  <a:lnTo>
                    <a:pt x="166" y="179"/>
                  </a:lnTo>
                  <a:lnTo>
                    <a:pt x="174" y="163"/>
                  </a:lnTo>
                  <a:lnTo>
                    <a:pt x="186" y="147"/>
                  </a:lnTo>
                  <a:lnTo>
                    <a:pt x="198" y="134"/>
                  </a:lnTo>
                  <a:lnTo>
                    <a:pt x="216" y="123"/>
                  </a:lnTo>
                  <a:lnTo>
                    <a:pt x="216" y="123"/>
                  </a:lnTo>
                  <a:lnTo>
                    <a:pt x="227" y="117"/>
                  </a:lnTo>
                  <a:lnTo>
                    <a:pt x="242" y="112"/>
                  </a:lnTo>
                  <a:lnTo>
                    <a:pt x="254" y="110"/>
                  </a:lnTo>
                  <a:lnTo>
                    <a:pt x="269" y="109"/>
                  </a:lnTo>
                  <a:lnTo>
                    <a:pt x="269" y="109"/>
                  </a:lnTo>
                  <a:lnTo>
                    <a:pt x="280" y="109"/>
                  </a:lnTo>
                  <a:lnTo>
                    <a:pt x="291" y="112"/>
                  </a:lnTo>
                  <a:lnTo>
                    <a:pt x="302" y="115"/>
                  </a:lnTo>
                  <a:lnTo>
                    <a:pt x="313" y="120"/>
                  </a:lnTo>
                  <a:lnTo>
                    <a:pt x="321" y="126"/>
                  </a:lnTo>
                  <a:lnTo>
                    <a:pt x="331" y="133"/>
                  </a:lnTo>
                  <a:lnTo>
                    <a:pt x="337" y="141"/>
                  </a:lnTo>
                  <a:lnTo>
                    <a:pt x="344" y="150"/>
                  </a:lnTo>
                  <a:lnTo>
                    <a:pt x="427" y="311"/>
                  </a:lnTo>
                  <a:lnTo>
                    <a:pt x="427" y="311"/>
                  </a:lnTo>
                  <a:lnTo>
                    <a:pt x="433" y="329"/>
                  </a:lnTo>
                  <a:lnTo>
                    <a:pt x="436" y="347"/>
                  </a:lnTo>
                  <a:lnTo>
                    <a:pt x="436" y="364"/>
                  </a:lnTo>
                  <a:lnTo>
                    <a:pt x="433" y="382"/>
                  </a:lnTo>
                  <a:lnTo>
                    <a:pt x="427" y="396"/>
                  </a:lnTo>
                  <a:lnTo>
                    <a:pt x="417" y="410"/>
                  </a:lnTo>
                  <a:lnTo>
                    <a:pt x="404" y="423"/>
                  </a:lnTo>
                  <a:lnTo>
                    <a:pt x="388" y="433"/>
                  </a:lnTo>
                  <a:lnTo>
                    <a:pt x="388" y="4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endParaRPr>
            </a:p>
          </p:txBody>
        </p:sp>
      </p:grpSp>
    </p:spTree>
    <p:extLst>
      <p:ext uri="{BB962C8B-B14F-4D97-AF65-F5344CB8AC3E}">
        <p14:creationId xmlns:p14="http://schemas.microsoft.com/office/powerpoint/2010/main" val="44419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1" presetClass="exit"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par>
                                <p:cTn id="28" presetID="53" presetClass="entr" presetSubtype="16" fill="hold" grpId="0" nodeType="withEffect">
                                  <p:stCondLst>
                                    <p:cond delay="0"/>
                                  </p:stCondLst>
                                  <p:childTnLst>
                                    <p:set>
                                      <p:cBhvr>
                                        <p:cTn id="29" dur="1" fill="hold">
                                          <p:stCondLst>
                                            <p:cond delay="0"/>
                                          </p:stCondLst>
                                        </p:cTn>
                                        <p:tgtEl>
                                          <p:spTgt spid="75"/>
                                        </p:tgtEl>
                                        <p:attrNameLst>
                                          <p:attrName>style.visibility</p:attrName>
                                        </p:attrNameLst>
                                      </p:cBhvr>
                                      <p:to>
                                        <p:strVal val="visible"/>
                                      </p:to>
                                    </p:set>
                                    <p:anim calcmode="lin" valueType="num">
                                      <p:cBhvr>
                                        <p:cTn id="30" dur="500" fill="hold"/>
                                        <p:tgtEl>
                                          <p:spTgt spid="75"/>
                                        </p:tgtEl>
                                        <p:attrNameLst>
                                          <p:attrName>ppt_w</p:attrName>
                                        </p:attrNameLst>
                                      </p:cBhvr>
                                      <p:tavLst>
                                        <p:tav tm="0">
                                          <p:val>
                                            <p:fltVal val="0"/>
                                          </p:val>
                                        </p:tav>
                                        <p:tav tm="100000">
                                          <p:val>
                                            <p:strVal val="#ppt_w"/>
                                          </p:val>
                                        </p:tav>
                                      </p:tavLst>
                                    </p:anim>
                                    <p:anim calcmode="lin" valueType="num">
                                      <p:cBhvr>
                                        <p:cTn id="31" dur="500" fill="hold"/>
                                        <p:tgtEl>
                                          <p:spTgt spid="75"/>
                                        </p:tgtEl>
                                        <p:attrNameLst>
                                          <p:attrName>ppt_h</p:attrName>
                                        </p:attrNameLst>
                                      </p:cBhvr>
                                      <p:tavLst>
                                        <p:tav tm="0">
                                          <p:val>
                                            <p:fltVal val="0"/>
                                          </p:val>
                                        </p:tav>
                                        <p:tav tm="100000">
                                          <p:val>
                                            <p:strVal val="#ppt_h"/>
                                          </p:val>
                                        </p:tav>
                                      </p:tavLst>
                                    </p:anim>
                                    <p:animEffect transition="in" filter="fade">
                                      <p:cBhvr>
                                        <p:cTn id="32" dur="500"/>
                                        <p:tgtEl>
                                          <p:spTgt spid="75"/>
                                        </p:tgtEl>
                                      </p:cBhvr>
                                    </p:animEffect>
                                  </p:childTnLst>
                                </p:cTn>
                              </p:par>
                              <p:par>
                                <p:cTn id="33" presetID="53" presetClass="entr" presetSubtype="16" fill="hold" nodeType="withEffect">
                                  <p:stCondLst>
                                    <p:cond delay="0"/>
                                  </p:stCondLst>
                                  <p:childTnLst>
                                    <p:set>
                                      <p:cBhvr>
                                        <p:cTn id="34" dur="1" fill="hold">
                                          <p:stCondLst>
                                            <p:cond delay="0"/>
                                          </p:stCondLst>
                                        </p:cTn>
                                        <p:tgtEl>
                                          <p:spTgt spid="76"/>
                                        </p:tgtEl>
                                        <p:attrNameLst>
                                          <p:attrName>style.visibility</p:attrName>
                                        </p:attrNameLst>
                                      </p:cBhvr>
                                      <p:to>
                                        <p:strVal val="visible"/>
                                      </p:to>
                                    </p:set>
                                    <p:anim calcmode="lin" valueType="num">
                                      <p:cBhvr>
                                        <p:cTn id="35" dur="500" fill="hold"/>
                                        <p:tgtEl>
                                          <p:spTgt spid="76"/>
                                        </p:tgtEl>
                                        <p:attrNameLst>
                                          <p:attrName>ppt_w</p:attrName>
                                        </p:attrNameLst>
                                      </p:cBhvr>
                                      <p:tavLst>
                                        <p:tav tm="0">
                                          <p:val>
                                            <p:fltVal val="0"/>
                                          </p:val>
                                        </p:tav>
                                        <p:tav tm="100000">
                                          <p:val>
                                            <p:strVal val="#ppt_w"/>
                                          </p:val>
                                        </p:tav>
                                      </p:tavLst>
                                    </p:anim>
                                    <p:anim calcmode="lin" valueType="num">
                                      <p:cBhvr>
                                        <p:cTn id="36" dur="500" fill="hold"/>
                                        <p:tgtEl>
                                          <p:spTgt spid="76"/>
                                        </p:tgtEl>
                                        <p:attrNameLst>
                                          <p:attrName>ppt_h</p:attrName>
                                        </p:attrNameLst>
                                      </p:cBhvr>
                                      <p:tavLst>
                                        <p:tav tm="0">
                                          <p:val>
                                            <p:fltVal val="0"/>
                                          </p:val>
                                        </p:tav>
                                        <p:tav tm="100000">
                                          <p:val>
                                            <p:strVal val="#ppt_h"/>
                                          </p:val>
                                        </p:tav>
                                      </p:tavLst>
                                    </p:anim>
                                    <p:animEffect transition="in" filter="fade">
                                      <p:cBhvr>
                                        <p:cTn id="37" dur="500"/>
                                        <p:tgtEl>
                                          <p:spTgt spid="76"/>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81"/>
                                        </p:tgtEl>
                                        <p:attrNameLst>
                                          <p:attrName>style.visibility</p:attrName>
                                        </p:attrNameLst>
                                      </p:cBhvr>
                                      <p:to>
                                        <p:strVal val="visible"/>
                                      </p:to>
                                    </p:set>
                                    <p:anim calcmode="lin" valueType="num">
                                      <p:cBhvr>
                                        <p:cTn id="40" dur="500" fill="hold"/>
                                        <p:tgtEl>
                                          <p:spTgt spid="81"/>
                                        </p:tgtEl>
                                        <p:attrNameLst>
                                          <p:attrName>ppt_w</p:attrName>
                                        </p:attrNameLst>
                                      </p:cBhvr>
                                      <p:tavLst>
                                        <p:tav tm="0">
                                          <p:val>
                                            <p:fltVal val="0"/>
                                          </p:val>
                                        </p:tav>
                                        <p:tav tm="100000">
                                          <p:val>
                                            <p:strVal val="#ppt_w"/>
                                          </p:val>
                                        </p:tav>
                                      </p:tavLst>
                                    </p:anim>
                                    <p:anim calcmode="lin" valueType="num">
                                      <p:cBhvr>
                                        <p:cTn id="41" dur="500" fill="hold"/>
                                        <p:tgtEl>
                                          <p:spTgt spid="81"/>
                                        </p:tgtEl>
                                        <p:attrNameLst>
                                          <p:attrName>ppt_h</p:attrName>
                                        </p:attrNameLst>
                                      </p:cBhvr>
                                      <p:tavLst>
                                        <p:tav tm="0">
                                          <p:val>
                                            <p:fltVal val="0"/>
                                          </p:val>
                                        </p:tav>
                                        <p:tav tm="100000">
                                          <p:val>
                                            <p:strVal val="#ppt_h"/>
                                          </p:val>
                                        </p:tav>
                                      </p:tavLst>
                                    </p:anim>
                                    <p:animEffect transition="in" filter="fade">
                                      <p:cBhvr>
                                        <p:cTn id="42" dur="500"/>
                                        <p:tgtEl>
                                          <p:spTgt spid="81"/>
                                        </p:tgtEl>
                                      </p:cBhvr>
                                    </p:animEffect>
                                  </p:childTnLst>
                                </p:cTn>
                              </p:par>
                              <p:par>
                                <p:cTn id="43" presetID="53" presetClass="entr" presetSubtype="16" fill="hold" nodeType="withEffect">
                                  <p:stCondLst>
                                    <p:cond delay="0"/>
                                  </p:stCondLst>
                                  <p:childTnLst>
                                    <p:set>
                                      <p:cBhvr>
                                        <p:cTn id="44" dur="1" fill="hold">
                                          <p:stCondLst>
                                            <p:cond delay="0"/>
                                          </p:stCondLst>
                                        </p:cTn>
                                        <p:tgtEl>
                                          <p:spTgt spid="50"/>
                                        </p:tgtEl>
                                        <p:attrNameLst>
                                          <p:attrName>style.visibility</p:attrName>
                                        </p:attrNameLst>
                                      </p:cBhvr>
                                      <p:to>
                                        <p:strVal val="visible"/>
                                      </p:to>
                                    </p:set>
                                    <p:anim calcmode="lin" valueType="num">
                                      <p:cBhvr>
                                        <p:cTn id="45" dur="500" fill="hold"/>
                                        <p:tgtEl>
                                          <p:spTgt spid="50"/>
                                        </p:tgtEl>
                                        <p:attrNameLst>
                                          <p:attrName>ppt_w</p:attrName>
                                        </p:attrNameLst>
                                      </p:cBhvr>
                                      <p:tavLst>
                                        <p:tav tm="0">
                                          <p:val>
                                            <p:fltVal val="0"/>
                                          </p:val>
                                        </p:tav>
                                        <p:tav tm="100000">
                                          <p:val>
                                            <p:strVal val="#ppt_w"/>
                                          </p:val>
                                        </p:tav>
                                      </p:tavLst>
                                    </p:anim>
                                    <p:anim calcmode="lin" valueType="num">
                                      <p:cBhvr>
                                        <p:cTn id="46" dur="500" fill="hold"/>
                                        <p:tgtEl>
                                          <p:spTgt spid="50"/>
                                        </p:tgtEl>
                                        <p:attrNameLst>
                                          <p:attrName>ppt_h</p:attrName>
                                        </p:attrNameLst>
                                      </p:cBhvr>
                                      <p:tavLst>
                                        <p:tav tm="0">
                                          <p:val>
                                            <p:fltVal val="0"/>
                                          </p:val>
                                        </p:tav>
                                        <p:tav tm="100000">
                                          <p:val>
                                            <p:strVal val="#ppt_h"/>
                                          </p:val>
                                        </p:tav>
                                      </p:tavLst>
                                    </p:anim>
                                    <p:animEffect transition="in" filter="fade">
                                      <p:cBhvr>
                                        <p:cTn id="47" dur="500"/>
                                        <p:tgtEl>
                                          <p:spTgt spid="50"/>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56"/>
                                        </p:tgtEl>
                                        <p:attrNameLst>
                                          <p:attrName>style.visibility</p:attrName>
                                        </p:attrNameLst>
                                      </p:cBhvr>
                                      <p:to>
                                        <p:strVal val="visible"/>
                                      </p:to>
                                    </p:set>
                                    <p:anim calcmode="lin" valueType="num">
                                      <p:cBhvr>
                                        <p:cTn id="50" dur="500" fill="hold"/>
                                        <p:tgtEl>
                                          <p:spTgt spid="56"/>
                                        </p:tgtEl>
                                        <p:attrNameLst>
                                          <p:attrName>ppt_w</p:attrName>
                                        </p:attrNameLst>
                                      </p:cBhvr>
                                      <p:tavLst>
                                        <p:tav tm="0">
                                          <p:val>
                                            <p:fltVal val="0"/>
                                          </p:val>
                                        </p:tav>
                                        <p:tav tm="100000">
                                          <p:val>
                                            <p:strVal val="#ppt_w"/>
                                          </p:val>
                                        </p:tav>
                                      </p:tavLst>
                                    </p:anim>
                                    <p:anim calcmode="lin" valueType="num">
                                      <p:cBhvr>
                                        <p:cTn id="51" dur="500" fill="hold"/>
                                        <p:tgtEl>
                                          <p:spTgt spid="56"/>
                                        </p:tgtEl>
                                        <p:attrNameLst>
                                          <p:attrName>ppt_h</p:attrName>
                                        </p:attrNameLst>
                                      </p:cBhvr>
                                      <p:tavLst>
                                        <p:tav tm="0">
                                          <p:val>
                                            <p:fltVal val="0"/>
                                          </p:val>
                                        </p:tav>
                                        <p:tav tm="100000">
                                          <p:val>
                                            <p:strVal val="#ppt_h"/>
                                          </p:val>
                                        </p:tav>
                                      </p:tavLst>
                                    </p:anim>
                                    <p:animEffect transition="in" filter="fade">
                                      <p:cBhvr>
                                        <p:cTn id="52" dur="500"/>
                                        <p:tgtEl>
                                          <p:spTgt spid="56"/>
                                        </p:tgtEl>
                                      </p:cBhvr>
                                    </p:animEffect>
                                  </p:childTnLst>
                                </p:cTn>
                              </p:par>
                              <p:par>
                                <p:cTn id="53" presetID="53" presetClass="entr" presetSubtype="16"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p:cTn id="55" dur="500" fill="hold"/>
                                        <p:tgtEl>
                                          <p:spTgt spid="85"/>
                                        </p:tgtEl>
                                        <p:attrNameLst>
                                          <p:attrName>ppt_w</p:attrName>
                                        </p:attrNameLst>
                                      </p:cBhvr>
                                      <p:tavLst>
                                        <p:tav tm="0">
                                          <p:val>
                                            <p:fltVal val="0"/>
                                          </p:val>
                                        </p:tav>
                                        <p:tav tm="100000">
                                          <p:val>
                                            <p:strVal val="#ppt_w"/>
                                          </p:val>
                                        </p:tav>
                                      </p:tavLst>
                                    </p:anim>
                                    <p:anim calcmode="lin" valueType="num">
                                      <p:cBhvr>
                                        <p:cTn id="56" dur="500" fill="hold"/>
                                        <p:tgtEl>
                                          <p:spTgt spid="85"/>
                                        </p:tgtEl>
                                        <p:attrNameLst>
                                          <p:attrName>ppt_h</p:attrName>
                                        </p:attrNameLst>
                                      </p:cBhvr>
                                      <p:tavLst>
                                        <p:tav tm="0">
                                          <p:val>
                                            <p:fltVal val="0"/>
                                          </p:val>
                                        </p:tav>
                                        <p:tav tm="100000">
                                          <p:val>
                                            <p:strVal val="#ppt_h"/>
                                          </p:val>
                                        </p:tav>
                                      </p:tavLst>
                                    </p:anim>
                                    <p:animEffect transition="in" filter="fade">
                                      <p:cBhvr>
                                        <p:cTn id="57" dur="500"/>
                                        <p:tgtEl>
                                          <p:spTgt spid="85"/>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1000"/>
                                        <p:tgtEl>
                                          <p:spTgt spid="18"/>
                                        </p:tgtEl>
                                      </p:cBhvr>
                                    </p:animEffect>
                                    <p:anim calcmode="lin" valueType="num">
                                      <p:cBhvr>
                                        <p:cTn id="63" dur="1000" fill="hold"/>
                                        <p:tgtEl>
                                          <p:spTgt spid="18"/>
                                        </p:tgtEl>
                                        <p:attrNameLst>
                                          <p:attrName>ppt_x</p:attrName>
                                        </p:attrNameLst>
                                      </p:cBhvr>
                                      <p:tavLst>
                                        <p:tav tm="0">
                                          <p:val>
                                            <p:strVal val="#ppt_x"/>
                                          </p:val>
                                        </p:tav>
                                        <p:tav tm="100000">
                                          <p:val>
                                            <p:strVal val="#ppt_x"/>
                                          </p:val>
                                        </p:tav>
                                      </p:tavLst>
                                    </p:anim>
                                    <p:anim calcmode="lin" valueType="num">
                                      <p:cBhvr>
                                        <p:cTn id="64" dur="1000" fill="hold"/>
                                        <p:tgtEl>
                                          <p:spTgt spid="18"/>
                                        </p:tgtEl>
                                        <p:attrNameLst>
                                          <p:attrName>ppt_y</p:attrName>
                                        </p:attrNameLst>
                                      </p:cBhvr>
                                      <p:tavLst>
                                        <p:tav tm="0">
                                          <p:val>
                                            <p:strVal val="#ppt_y+.1"/>
                                          </p:val>
                                        </p:tav>
                                        <p:tav tm="100000">
                                          <p:val>
                                            <p:strVal val="#ppt_y"/>
                                          </p:val>
                                        </p:tav>
                                      </p:tavLst>
                                    </p:anim>
                                  </p:childTnLst>
                                </p:cTn>
                              </p:par>
                              <p:par>
                                <p:cTn id="65" presetID="53" presetClass="entr" presetSubtype="16" fill="hold" nodeType="withEffect">
                                  <p:stCondLst>
                                    <p:cond delay="0"/>
                                  </p:stCondLst>
                                  <p:childTnLst>
                                    <p:set>
                                      <p:cBhvr>
                                        <p:cTn id="66" dur="1" fill="hold">
                                          <p:stCondLst>
                                            <p:cond delay="0"/>
                                          </p:stCondLst>
                                        </p:cTn>
                                        <p:tgtEl>
                                          <p:spTgt spid="6"/>
                                        </p:tgtEl>
                                        <p:attrNameLst>
                                          <p:attrName>style.visibility</p:attrName>
                                        </p:attrNameLst>
                                      </p:cBhvr>
                                      <p:to>
                                        <p:strVal val="visible"/>
                                      </p:to>
                                    </p:set>
                                    <p:anim calcmode="lin" valueType="num">
                                      <p:cBhvr>
                                        <p:cTn id="67" dur="500" fill="hold"/>
                                        <p:tgtEl>
                                          <p:spTgt spid="6"/>
                                        </p:tgtEl>
                                        <p:attrNameLst>
                                          <p:attrName>ppt_w</p:attrName>
                                        </p:attrNameLst>
                                      </p:cBhvr>
                                      <p:tavLst>
                                        <p:tav tm="0">
                                          <p:val>
                                            <p:fltVal val="0"/>
                                          </p:val>
                                        </p:tav>
                                        <p:tav tm="100000">
                                          <p:val>
                                            <p:strVal val="#ppt_w"/>
                                          </p:val>
                                        </p:tav>
                                      </p:tavLst>
                                    </p:anim>
                                    <p:anim calcmode="lin" valueType="num">
                                      <p:cBhvr>
                                        <p:cTn id="68" dur="500" fill="hold"/>
                                        <p:tgtEl>
                                          <p:spTgt spid="6"/>
                                        </p:tgtEl>
                                        <p:attrNameLst>
                                          <p:attrName>ppt_h</p:attrName>
                                        </p:attrNameLst>
                                      </p:cBhvr>
                                      <p:tavLst>
                                        <p:tav tm="0">
                                          <p:val>
                                            <p:fltVal val="0"/>
                                          </p:val>
                                        </p:tav>
                                        <p:tav tm="100000">
                                          <p:val>
                                            <p:strVal val="#ppt_h"/>
                                          </p:val>
                                        </p:tav>
                                      </p:tavLst>
                                    </p:anim>
                                    <p:animEffect transition="in" filter="fade">
                                      <p:cBhvr>
                                        <p:cTn id="69" dur="500"/>
                                        <p:tgtEl>
                                          <p:spTgt spid="6"/>
                                        </p:tgtEl>
                                      </p:cBhvr>
                                    </p:animEffect>
                                  </p:childTnLst>
                                </p:cTn>
                              </p:par>
                              <p:par>
                                <p:cTn id="70" presetID="1" presetClass="exit" presetSubtype="0" fill="hold" grpId="1" nodeType="withEffect">
                                  <p:stCondLst>
                                    <p:cond delay="0"/>
                                  </p:stCondLst>
                                  <p:childTnLst>
                                    <p:set>
                                      <p:cBhvr>
                                        <p:cTn id="71" dur="1" fill="hold">
                                          <p:stCondLst>
                                            <p:cond delay="0"/>
                                          </p:stCondLst>
                                        </p:cTn>
                                        <p:tgtEl>
                                          <p:spTgt spid="75"/>
                                        </p:tgtEl>
                                        <p:attrNameLst>
                                          <p:attrName>style.visibility</p:attrName>
                                        </p:attrNameLst>
                                      </p:cBhvr>
                                      <p:to>
                                        <p:strVal val="hidden"/>
                                      </p:to>
                                    </p:set>
                                  </p:childTnLst>
                                </p:cTn>
                              </p:par>
                              <p:par>
                                <p:cTn id="72" presetID="1" presetClass="exit" presetSubtype="0" fill="hold" grpId="1" nodeType="withEffect">
                                  <p:stCondLst>
                                    <p:cond delay="0"/>
                                  </p:stCondLst>
                                  <p:childTnLst>
                                    <p:set>
                                      <p:cBhvr>
                                        <p:cTn id="73" dur="1" fill="hold">
                                          <p:stCondLst>
                                            <p:cond delay="0"/>
                                          </p:stCondLst>
                                        </p:cTn>
                                        <p:tgtEl>
                                          <p:spTgt spid="81"/>
                                        </p:tgtEl>
                                        <p:attrNameLst>
                                          <p:attrName>style.visibility</p:attrName>
                                        </p:attrNameLst>
                                      </p:cBhvr>
                                      <p:to>
                                        <p:strVal val="hidden"/>
                                      </p:to>
                                    </p:set>
                                  </p:childTnLst>
                                </p:cTn>
                              </p:par>
                              <p:par>
                                <p:cTn id="74" presetID="1" presetClass="exit" presetSubtype="0" fill="hold" nodeType="withEffect">
                                  <p:stCondLst>
                                    <p:cond delay="0"/>
                                  </p:stCondLst>
                                  <p:childTnLst>
                                    <p:set>
                                      <p:cBhvr>
                                        <p:cTn id="75" dur="1" fill="hold">
                                          <p:stCondLst>
                                            <p:cond delay="0"/>
                                          </p:stCondLst>
                                        </p:cTn>
                                        <p:tgtEl>
                                          <p:spTgt spid="50"/>
                                        </p:tgtEl>
                                        <p:attrNameLst>
                                          <p:attrName>style.visibility</p:attrName>
                                        </p:attrNameLst>
                                      </p:cBhvr>
                                      <p:to>
                                        <p:strVal val="hidden"/>
                                      </p:to>
                                    </p:set>
                                  </p:childTnLst>
                                </p:cTn>
                              </p:par>
                              <p:par>
                                <p:cTn id="76" presetID="1" presetClass="exit" presetSubtype="0" fill="hold" grpId="1" nodeType="withEffect">
                                  <p:stCondLst>
                                    <p:cond delay="0"/>
                                  </p:stCondLst>
                                  <p:childTnLst>
                                    <p:set>
                                      <p:cBhvr>
                                        <p:cTn id="77" dur="1" fill="hold">
                                          <p:stCondLst>
                                            <p:cond delay="0"/>
                                          </p:stCondLst>
                                        </p:cTn>
                                        <p:tgtEl>
                                          <p:spTgt spid="56"/>
                                        </p:tgtEl>
                                        <p:attrNameLst>
                                          <p:attrName>style.visibility</p:attrName>
                                        </p:attrNameLst>
                                      </p:cBhvr>
                                      <p:to>
                                        <p:strVal val="hidden"/>
                                      </p:to>
                                    </p:set>
                                  </p:childTnLst>
                                </p:cTn>
                              </p:par>
                              <p:par>
                                <p:cTn id="78" presetID="1" presetClass="exit" presetSubtype="0" fill="hold" nodeType="withEffect">
                                  <p:stCondLst>
                                    <p:cond delay="0"/>
                                  </p:stCondLst>
                                  <p:childTnLst>
                                    <p:set>
                                      <p:cBhvr>
                                        <p:cTn id="79" dur="1" fill="hold">
                                          <p:stCondLst>
                                            <p:cond delay="0"/>
                                          </p:stCondLst>
                                        </p:cTn>
                                        <p:tgtEl>
                                          <p:spTgt spid="76"/>
                                        </p:tgtEl>
                                        <p:attrNameLst>
                                          <p:attrName>style.visibility</p:attrName>
                                        </p:attrNameLst>
                                      </p:cBhvr>
                                      <p:to>
                                        <p:strVal val="hidden"/>
                                      </p:to>
                                    </p:set>
                                  </p:childTnLst>
                                </p:cTn>
                              </p:par>
                              <p:par>
                                <p:cTn id="80" presetID="1" presetClass="exit" presetSubtype="0" fill="hold" nodeType="withEffect">
                                  <p:stCondLst>
                                    <p:cond delay="0"/>
                                  </p:stCondLst>
                                  <p:childTnLst>
                                    <p:set>
                                      <p:cBhvr>
                                        <p:cTn id="81" dur="1" fill="hold">
                                          <p:stCondLst>
                                            <p:cond delay="0"/>
                                          </p:stCondLst>
                                        </p:cTn>
                                        <p:tgtEl>
                                          <p:spTgt spid="8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8" grpId="0"/>
      <p:bldP spid="28" grpId="0"/>
      <p:bldP spid="56" grpId="0" animBg="1"/>
      <p:bldP spid="56" grpId="1" animBg="1"/>
      <p:bldP spid="75" grpId="0" animBg="1"/>
      <p:bldP spid="75" grpId="1" animBg="1"/>
      <p:bldP spid="81" grpId="0" animBg="1"/>
      <p:bldP spid="81"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23439427-adf0-41ba-9fe4-53649106728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39800" y="672642"/>
            <a:ext cx="10312400" cy="4511675"/>
          </a:xfrm>
          <a:prstGeom prst="rect">
            <a:avLst/>
          </a:prstGeom>
        </p:spPr>
      </p:pic>
      <p:sp>
        <p:nvSpPr>
          <p:cNvPr id="3" name="Title 1"/>
          <p:cNvSpPr txBox="1">
            <a:spLocks/>
          </p:cNvSpPr>
          <p:nvPr/>
        </p:nvSpPr>
        <p:spPr>
          <a:xfrm>
            <a:off x="876300" y="5029200"/>
            <a:ext cx="10439400" cy="174238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5294" b="1" i="0" u="none" strike="noStrike" kern="1200" cap="none" spc="-147" normalizeH="0" baseline="0" noProof="0" dirty="0">
                <a:ln w="3175">
                  <a:noFill/>
                </a:ln>
                <a:gradFill>
                  <a:gsLst>
                    <a:gs pos="1250">
                      <a:schemeClr val="tx2"/>
                    </a:gs>
                    <a:gs pos="100000">
                      <a:schemeClr val="tx2"/>
                    </a:gs>
                  </a:gsLst>
                  <a:lin ang="5400000" scaled="0"/>
                </a:gradFill>
                <a:effectLst/>
                <a:uLnTx/>
                <a:uFillTx/>
                <a:latin typeface="+mn-lt"/>
                <a:ea typeface="+mn-ea"/>
                <a:cs typeface="Segoe UI" pitchFamily="34" charset="0"/>
              </a:rPr>
              <a:t>Life beyond the ordinary </a:t>
            </a:r>
            <a:r>
              <a:rPr kumimoji="0" lang="en-US" sz="5294" b="0" i="0" u="none" strike="noStrike" kern="1200" cap="none" spc="-147" normalizeH="0" baseline="0" noProof="0" dirty="0">
                <a:ln w="3175">
                  <a:noFill/>
                </a:ln>
                <a:solidFill>
                  <a:schemeClr val="accent5"/>
                </a:solidFill>
                <a:effectLst/>
                <a:uLnTx/>
                <a:uFillTx/>
                <a:latin typeface="+mj-lt"/>
                <a:ea typeface="+mn-ea"/>
                <a:cs typeface="Segoe UI" pitchFamily="34" charset="0"/>
              </a:rPr>
              <a:t>range of</a:t>
            </a:r>
            <a:r>
              <a:rPr kumimoji="0" lang="en-US" sz="5294" b="0" i="0" u="none" strike="noStrike" kern="1200" cap="none" spc="-147" normalizeH="0" baseline="0" noProof="0" dirty="0">
                <a:ln w="3175">
                  <a:noFill/>
                </a:ln>
                <a:solidFill>
                  <a:schemeClr val="tx1">
                    <a:lumMod val="50000"/>
                  </a:schemeClr>
                </a:solidFill>
                <a:effectLst/>
                <a:uLnTx/>
                <a:uFillTx/>
                <a:latin typeface="+mn-lt"/>
                <a:ea typeface="+mn-ea"/>
                <a:cs typeface="Segoe UI" pitchFamily="34" charset="0"/>
              </a:rPr>
              <a:t> </a:t>
            </a:r>
            <a:r>
              <a:rPr kumimoji="0" lang="en-US" sz="5294" b="0" i="0" u="none" strike="noStrike" kern="1200" cap="none" spc="-147" normalizeH="0" baseline="0" noProof="0" dirty="0">
                <a:ln w="3175">
                  <a:noFill/>
                </a:ln>
                <a:solidFill>
                  <a:schemeClr val="accent5"/>
                </a:solidFill>
                <a:effectLst/>
                <a:uLnTx/>
                <a:uFillTx/>
                <a:latin typeface="+mj-lt"/>
                <a:ea typeface="+mn-ea"/>
                <a:cs typeface="Segoe UI" pitchFamily="34" charset="0"/>
              </a:rPr>
              <a:t>perception</a:t>
            </a:r>
          </a:p>
        </p:txBody>
      </p:sp>
    </p:spTree>
    <p:extLst>
      <p:ext uri="{BB962C8B-B14F-4D97-AF65-F5344CB8AC3E}">
        <p14:creationId xmlns:p14="http://schemas.microsoft.com/office/powerpoint/2010/main" val="1248980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70" fill="hold"/>
                                        <p:tgtEl>
                                          <p:spTgt spid="2"/>
                                        </p:tgtEl>
                                      </p:cBhvr>
                                    </p:cmd>
                                  </p:childTnLst>
                                </p:cTn>
                              </p:par>
                              <p:par>
                                <p:cTn id="7" presetID="42"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1000"/>
                                        <p:tgtEl>
                                          <p:spTgt spid="3"/>
                                        </p:tgtEl>
                                      </p:cBhvr>
                                    </p:animEffect>
                                    <p:anim calcmode="lin" valueType="num">
                                      <p:cBhvr>
                                        <p:cTn id="10" dur="1000" fill="hold"/>
                                        <p:tgtEl>
                                          <p:spTgt spid="3"/>
                                        </p:tgtEl>
                                        <p:attrNameLst>
                                          <p:attrName>ppt_x</p:attrName>
                                        </p:attrNameLst>
                                      </p:cBhvr>
                                      <p:tavLst>
                                        <p:tav tm="0">
                                          <p:val>
                                            <p:strVal val="#ppt_x"/>
                                          </p:val>
                                        </p:tav>
                                        <p:tav tm="100000">
                                          <p:val>
                                            <p:strVal val="#ppt_x"/>
                                          </p:val>
                                        </p:tav>
                                      </p:tavLst>
                                    </p:anim>
                                    <p:anim calcmode="lin" valueType="num">
                                      <p:cBhvr>
                                        <p:cTn id="1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2"/>
                </p:tgtEl>
              </p:cMediaNode>
            </p:video>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
                                        </p:tgtEl>
                                      </p:cBhvr>
                                    </p:cmd>
                                  </p:childTnLst>
                                </p:cTn>
                              </p:par>
                            </p:childTnLst>
                          </p:cTn>
                        </p:par>
                      </p:childTnLst>
                    </p:cTn>
                  </p:par>
                </p:childTnLst>
              </p:cTn>
              <p:nextCondLst>
                <p:cond evt="onClick" delay="0">
                  <p:tgtEl>
                    <p:spTgt spid="2"/>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771068" y="790069"/>
            <a:ext cx="4649869" cy="1029004"/>
          </a:xfrm>
          <a:prstGeom prst="rect">
            <a:avLst/>
          </a:prstGeom>
          <a:noFill/>
        </p:spPr>
        <p:txBody>
          <a:bodyPr wrap="none" lIns="134464" tIns="107571" rIns="134464" bIns="107571" rtlCol="0">
            <a:spAutoFit/>
          </a:bodyPr>
          <a:lstStyle/>
          <a:p>
            <a:pPr algn="ctr" defTabSz="685845">
              <a:lnSpc>
                <a:spcPct val="112000"/>
              </a:lnSpc>
              <a:spcBef>
                <a:spcPct val="0"/>
              </a:spcBef>
              <a:spcAft>
                <a:spcPts val="441"/>
              </a:spcAft>
            </a:pPr>
            <a:r>
              <a:rPr lang="en-US" sz="4710" spc="-110" dirty="0">
                <a:ln w="3175">
                  <a:noFill/>
                </a:ln>
                <a:gradFill>
                  <a:gsLst>
                    <a:gs pos="43519">
                      <a:srgbClr val="414141"/>
                    </a:gs>
                    <a:gs pos="51000">
                      <a:srgbClr val="414141"/>
                    </a:gs>
                  </a:gsLst>
                  <a:lin ang="5400000" scaled="0"/>
                </a:gradFill>
                <a:latin typeface="Segoe UI Light" panose="020B0502040204020203" pitchFamily="34" charset="0"/>
                <a:cs typeface="Segoe UI Light" panose="020B0502040204020203" pitchFamily="34" charset="0"/>
              </a:rPr>
              <a:t>Microsoft Platform</a:t>
            </a:r>
          </a:p>
        </p:txBody>
      </p:sp>
      <p:grpSp>
        <p:nvGrpSpPr>
          <p:cNvPr id="21" name="Group 20"/>
          <p:cNvGrpSpPr/>
          <p:nvPr/>
        </p:nvGrpSpPr>
        <p:grpSpPr>
          <a:xfrm>
            <a:off x="1921860" y="2403093"/>
            <a:ext cx="2123751" cy="3180909"/>
            <a:chOff x="1921860" y="2403093"/>
            <a:chExt cx="2123751" cy="3180909"/>
          </a:xfrm>
        </p:grpSpPr>
        <p:sp>
          <p:nvSpPr>
            <p:cNvPr id="6" name="TextBox 5"/>
            <p:cNvSpPr txBox="1"/>
            <p:nvPr/>
          </p:nvSpPr>
          <p:spPr>
            <a:xfrm>
              <a:off x="1921860" y="4369563"/>
              <a:ext cx="2123751" cy="1214439"/>
            </a:xfrm>
            <a:prstGeom prst="rect">
              <a:avLst/>
            </a:prstGeom>
            <a:noFill/>
          </p:spPr>
          <p:txBody>
            <a:bodyPr wrap="square" lIns="134464" tIns="107571" rIns="134464" bIns="107571" rtlCol="0">
              <a:spAutoFit/>
            </a:bodyPr>
            <a:lstStyle/>
            <a:p>
              <a:pPr algn="ctr" defTabSz="685845">
                <a:lnSpc>
                  <a:spcPct val="90000"/>
                </a:lnSpc>
                <a:spcAft>
                  <a:spcPts val="441"/>
                </a:spcAft>
              </a:pPr>
              <a:r>
                <a:rPr lang="en-US" sz="2400" spc="-22"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Build the</a:t>
              </a:r>
              <a:br>
                <a:rPr lang="en-US" sz="2400" spc="-22"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2400" spc="-22"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intelligent cloud </a:t>
              </a:r>
            </a:p>
          </p:txBody>
        </p:sp>
        <p:grpSp>
          <p:nvGrpSpPr>
            <p:cNvPr id="18" name="Group 17"/>
            <p:cNvGrpSpPr/>
            <p:nvPr/>
          </p:nvGrpSpPr>
          <p:grpSpPr>
            <a:xfrm>
              <a:off x="2036798" y="2403093"/>
              <a:ext cx="1808537" cy="1808537"/>
              <a:chOff x="2036798" y="2270089"/>
              <a:chExt cx="1808537" cy="1808537"/>
            </a:xfrm>
          </p:grpSpPr>
          <p:sp>
            <p:nvSpPr>
              <p:cNvPr id="7" name="Oval 6"/>
              <p:cNvSpPr/>
              <p:nvPr/>
            </p:nvSpPr>
            <p:spPr bwMode="auto">
              <a:xfrm>
                <a:off x="2036798" y="2270089"/>
                <a:ext cx="1808537" cy="1808537"/>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0">
                        <a:srgbClr val="FFFFFF"/>
                      </a:gs>
                      <a:gs pos="100000">
                        <a:srgbClr val="FFFFFF"/>
                      </a:gs>
                    </a:gsLst>
                    <a:lin ang="5400000" scaled="0"/>
                  </a:gradFill>
                </a:endParaRP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13075" y="2907535"/>
                <a:ext cx="855983" cy="498260"/>
              </a:xfrm>
              <a:prstGeom prst="rect">
                <a:avLst/>
              </a:prstGeom>
            </p:spPr>
          </p:pic>
        </p:grpSp>
      </p:grpSp>
      <p:grpSp>
        <p:nvGrpSpPr>
          <p:cNvPr id="22" name="Group 21"/>
          <p:cNvGrpSpPr/>
          <p:nvPr/>
        </p:nvGrpSpPr>
        <p:grpSpPr>
          <a:xfrm>
            <a:off x="4709119" y="2403093"/>
            <a:ext cx="2773763" cy="3513308"/>
            <a:chOff x="4709119" y="2403093"/>
            <a:chExt cx="2773763" cy="3513308"/>
          </a:xfrm>
        </p:grpSpPr>
        <p:sp>
          <p:nvSpPr>
            <p:cNvPr id="12" name="TextBox 11"/>
            <p:cNvSpPr txBox="1"/>
            <p:nvPr/>
          </p:nvSpPr>
          <p:spPr>
            <a:xfrm>
              <a:off x="4709119" y="4369563"/>
              <a:ext cx="2773763" cy="1546838"/>
            </a:xfrm>
            <a:prstGeom prst="rect">
              <a:avLst/>
            </a:prstGeom>
            <a:noFill/>
          </p:spPr>
          <p:txBody>
            <a:bodyPr wrap="square" lIns="134464" tIns="107571" rIns="134464" bIns="107571" rtlCol="0">
              <a:spAutoFit/>
            </a:bodyPr>
            <a:lstStyle/>
            <a:p>
              <a:pPr algn="ctr" defTabSz="685845">
                <a:lnSpc>
                  <a:spcPct val="90000"/>
                </a:lnSpc>
                <a:spcAft>
                  <a:spcPts val="441"/>
                </a:spcAft>
              </a:pPr>
              <a:r>
                <a:rPr lang="en-US" sz="2400" spc="-22"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Reinvent productivity</a:t>
              </a:r>
              <a:br>
                <a:rPr lang="en-US" sz="2400" spc="-22"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2400" spc="-22"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&amp; business process</a:t>
              </a:r>
            </a:p>
          </p:txBody>
        </p:sp>
        <p:grpSp>
          <p:nvGrpSpPr>
            <p:cNvPr id="19" name="Group 18"/>
            <p:cNvGrpSpPr/>
            <p:nvPr/>
          </p:nvGrpSpPr>
          <p:grpSpPr>
            <a:xfrm>
              <a:off x="5160513" y="2403093"/>
              <a:ext cx="1808537" cy="1808537"/>
              <a:chOff x="5089252" y="2270089"/>
              <a:chExt cx="1808537" cy="1808537"/>
            </a:xfrm>
          </p:grpSpPr>
          <p:sp>
            <p:nvSpPr>
              <p:cNvPr id="11" name="Oval 10"/>
              <p:cNvSpPr/>
              <p:nvPr/>
            </p:nvSpPr>
            <p:spPr bwMode="auto">
              <a:xfrm>
                <a:off x="5089252" y="2270089"/>
                <a:ext cx="1808537" cy="1808537"/>
              </a:xfrm>
              <a:prstGeom prst="ellipse">
                <a:avLst/>
              </a:prstGeom>
              <a:solidFill>
                <a:srgbClr val="F2502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0">
                        <a:srgbClr val="FFFFFF"/>
                      </a:gs>
                      <a:gs pos="100000">
                        <a:srgbClr val="FFFFFF"/>
                      </a:gs>
                    </a:gsLst>
                    <a:lin ang="5400000" scaled="0"/>
                  </a:gradFill>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5854" y="2856804"/>
                <a:ext cx="649805" cy="626597"/>
              </a:xfrm>
              <a:prstGeom prst="rect">
                <a:avLst/>
              </a:prstGeom>
            </p:spPr>
          </p:pic>
        </p:grpSp>
      </p:grpSp>
      <p:grpSp>
        <p:nvGrpSpPr>
          <p:cNvPr id="23" name="Group 22"/>
          <p:cNvGrpSpPr/>
          <p:nvPr/>
        </p:nvGrpSpPr>
        <p:grpSpPr>
          <a:xfrm>
            <a:off x="7872152" y="2403093"/>
            <a:ext cx="2701635" cy="3180909"/>
            <a:chOff x="7872152" y="2403093"/>
            <a:chExt cx="2701635" cy="3180909"/>
          </a:xfrm>
        </p:grpSpPr>
        <p:sp>
          <p:nvSpPr>
            <p:cNvPr id="16" name="TextBox 15"/>
            <p:cNvSpPr txBox="1"/>
            <p:nvPr/>
          </p:nvSpPr>
          <p:spPr>
            <a:xfrm>
              <a:off x="7872152" y="4369563"/>
              <a:ext cx="2701635" cy="1214439"/>
            </a:xfrm>
            <a:prstGeom prst="rect">
              <a:avLst/>
            </a:prstGeom>
            <a:noFill/>
          </p:spPr>
          <p:txBody>
            <a:bodyPr wrap="square" lIns="134464" tIns="107571" rIns="134464" bIns="107571" rtlCol="0">
              <a:spAutoFit/>
            </a:bodyPr>
            <a:lstStyle/>
            <a:p>
              <a:pPr algn="ctr" defTabSz="685845">
                <a:lnSpc>
                  <a:spcPct val="90000"/>
                </a:lnSpc>
                <a:spcAft>
                  <a:spcPts val="441"/>
                </a:spcAft>
              </a:pPr>
              <a:r>
                <a:rPr lang="en-US" sz="2400" spc="-22"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Create more</a:t>
              </a:r>
              <a:br>
                <a:rPr lang="en-US" sz="2400" spc="-22"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2400" spc="-22"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personal computing</a:t>
              </a:r>
            </a:p>
          </p:txBody>
        </p:sp>
        <p:grpSp>
          <p:nvGrpSpPr>
            <p:cNvPr id="20" name="Group 19"/>
            <p:cNvGrpSpPr/>
            <p:nvPr/>
          </p:nvGrpSpPr>
          <p:grpSpPr>
            <a:xfrm>
              <a:off x="8284228" y="2403093"/>
              <a:ext cx="1808537" cy="1808537"/>
              <a:chOff x="8284228" y="2270089"/>
              <a:chExt cx="1808537" cy="1808537"/>
            </a:xfrm>
          </p:grpSpPr>
          <p:sp>
            <p:nvSpPr>
              <p:cNvPr id="15" name="Oval 14"/>
              <p:cNvSpPr/>
              <p:nvPr/>
            </p:nvSpPr>
            <p:spPr bwMode="auto">
              <a:xfrm>
                <a:off x="8284228" y="2270089"/>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0">
                        <a:srgbClr val="FFFFFF"/>
                      </a:gs>
                      <a:gs pos="100000">
                        <a:srgbClr val="FFFFFF"/>
                      </a:gs>
                    </a:gsLst>
                    <a:lin ang="5400000" scaled="0"/>
                  </a:gradFill>
                </a:endParaRPr>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77868" y="2863729"/>
                <a:ext cx="621256" cy="621256"/>
              </a:xfrm>
              <a:prstGeom prst="rect">
                <a:avLst/>
              </a:prstGeom>
            </p:spPr>
          </p:pic>
        </p:grpSp>
      </p:grpSp>
    </p:spTree>
    <p:extLst>
      <p:ext uri="{BB962C8B-B14F-4D97-AF65-F5344CB8AC3E}">
        <p14:creationId xmlns:p14="http://schemas.microsoft.com/office/powerpoint/2010/main" val="4037482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10" presetClass="entr" presetSubtype="0" fill="hold" nodeType="withEffect">
                                  <p:stCondLst>
                                    <p:cond delay="25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250"/>
                            </p:stCondLst>
                            <p:childTnLst>
                              <p:par>
                                <p:cTn id="16" presetID="10" presetClass="entr" presetSubtype="0" fill="hold" nodeType="after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vYj3_VmW6I"/>
          <p:cNvPicPr>
            <a:picLocks noRot="1" noChangeAspect="1"/>
          </p:cNvPicPr>
          <p:nvPr>
            <a:videoFile r:link="rId1"/>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6548773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703165" y="524899"/>
            <a:ext cx="2534217" cy="2304676"/>
            <a:chOff x="719694" y="738770"/>
            <a:chExt cx="2534217" cy="2304676"/>
          </a:xfrm>
        </p:grpSpPr>
        <p:grpSp>
          <p:nvGrpSpPr>
            <p:cNvPr id="283" name="Group 282"/>
            <p:cNvGrpSpPr/>
            <p:nvPr/>
          </p:nvGrpSpPr>
          <p:grpSpPr>
            <a:xfrm>
              <a:off x="1291499" y="738770"/>
              <a:ext cx="1390607" cy="1390607"/>
              <a:chOff x="3192568" y="1150756"/>
              <a:chExt cx="1390607" cy="1390607"/>
            </a:xfrm>
          </p:grpSpPr>
          <p:sp>
            <p:nvSpPr>
              <p:cNvPr id="30" name="Rectangle 29"/>
              <p:cNvSpPr/>
              <p:nvPr/>
            </p:nvSpPr>
            <p:spPr bwMode="auto">
              <a:xfrm>
                <a:off x="3192568" y="1150756"/>
                <a:ext cx="1390607" cy="139060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49" name="Freeform 13"/>
              <p:cNvSpPr>
                <a:spLocks noEditPoints="1"/>
              </p:cNvSpPr>
              <p:nvPr/>
            </p:nvSpPr>
            <p:spPr bwMode="auto">
              <a:xfrm>
                <a:off x="3467782" y="1451247"/>
                <a:ext cx="846828" cy="788518"/>
              </a:xfrm>
              <a:custGeom>
                <a:avLst/>
                <a:gdLst>
                  <a:gd name="T0" fmla="*/ 0 w 1278"/>
                  <a:gd name="T1" fmla="*/ 638 h 1190"/>
                  <a:gd name="T2" fmla="*/ 61 w 1278"/>
                  <a:gd name="T3" fmla="*/ 700 h 1190"/>
                  <a:gd name="T4" fmla="*/ 117 w 1278"/>
                  <a:gd name="T5" fmla="*/ 643 h 1190"/>
                  <a:gd name="T6" fmla="*/ 117 w 1278"/>
                  <a:gd name="T7" fmla="*/ 1190 h 1190"/>
                  <a:gd name="T8" fmla="*/ 552 w 1278"/>
                  <a:gd name="T9" fmla="*/ 1190 h 1190"/>
                  <a:gd name="T10" fmla="*/ 552 w 1278"/>
                  <a:gd name="T11" fmla="*/ 756 h 1190"/>
                  <a:gd name="T12" fmla="*/ 725 w 1278"/>
                  <a:gd name="T13" fmla="*/ 756 h 1190"/>
                  <a:gd name="T14" fmla="*/ 725 w 1278"/>
                  <a:gd name="T15" fmla="*/ 1190 h 1190"/>
                  <a:gd name="T16" fmla="*/ 1161 w 1278"/>
                  <a:gd name="T17" fmla="*/ 1190 h 1190"/>
                  <a:gd name="T18" fmla="*/ 1161 w 1278"/>
                  <a:gd name="T19" fmla="*/ 643 h 1190"/>
                  <a:gd name="T20" fmla="*/ 1217 w 1278"/>
                  <a:gd name="T21" fmla="*/ 700 h 1190"/>
                  <a:gd name="T22" fmla="*/ 1278 w 1278"/>
                  <a:gd name="T23" fmla="*/ 638 h 1190"/>
                  <a:gd name="T24" fmla="*/ 640 w 1278"/>
                  <a:gd name="T25" fmla="*/ 0 h 1190"/>
                  <a:gd name="T26" fmla="*/ 0 w 1278"/>
                  <a:gd name="T27" fmla="*/ 638 h 1190"/>
                  <a:gd name="T28" fmla="*/ 1074 w 1278"/>
                  <a:gd name="T29" fmla="*/ 1103 h 1190"/>
                  <a:gd name="T30" fmla="*/ 812 w 1278"/>
                  <a:gd name="T31" fmla="*/ 1103 h 1190"/>
                  <a:gd name="T32" fmla="*/ 812 w 1278"/>
                  <a:gd name="T33" fmla="*/ 669 h 1190"/>
                  <a:gd name="T34" fmla="*/ 465 w 1278"/>
                  <a:gd name="T35" fmla="*/ 669 h 1190"/>
                  <a:gd name="T36" fmla="*/ 465 w 1278"/>
                  <a:gd name="T37" fmla="*/ 1103 h 1190"/>
                  <a:gd name="T38" fmla="*/ 204 w 1278"/>
                  <a:gd name="T39" fmla="*/ 1103 h 1190"/>
                  <a:gd name="T40" fmla="*/ 204 w 1278"/>
                  <a:gd name="T41" fmla="*/ 556 h 1190"/>
                  <a:gd name="T42" fmla="*/ 640 w 1278"/>
                  <a:gd name="T43" fmla="*/ 122 h 1190"/>
                  <a:gd name="T44" fmla="*/ 1074 w 1278"/>
                  <a:gd name="T45" fmla="*/ 556 h 1190"/>
                  <a:gd name="T46" fmla="*/ 1074 w 1278"/>
                  <a:gd name="T47" fmla="*/ 1103 h 1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78" h="1190">
                    <a:moveTo>
                      <a:pt x="0" y="638"/>
                    </a:moveTo>
                    <a:lnTo>
                      <a:pt x="61" y="700"/>
                    </a:lnTo>
                    <a:lnTo>
                      <a:pt x="117" y="643"/>
                    </a:lnTo>
                    <a:lnTo>
                      <a:pt x="117" y="1190"/>
                    </a:lnTo>
                    <a:lnTo>
                      <a:pt x="552" y="1190"/>
                    </a:lnTo>
                    <a:lnTo>
                      <a:pt x="552" y="756"/>
                    </a:lnTo>
                    <a:lnTo>
                      <a:pt x="725" y="756"/>
                    </a:lnTo>
                    <a:lnTo>
                      <a:pt x="725" y="1190"/>
                    </a:lnTo>
                    <a:lnTo>
                      <a:pt x="1161" y="1190"/>
                    </a:lnTo>
                    <a:lnTo>
                      <a:pt x="1161" y="643"/>
                    </a:lnTo>
                    <a:lnTo>
                      <a:pt x="1217" y="700"/>
                    </a:lnTo>
                    <a:lnTo>
                      <a:pt x="1278" y="638"/>
                    </a:lnTo>
                    <a:lnTo>
                      <a:pt x="640" y="0"/>
                    </a:lnTo>
                    <a:lnTo>
                      <a:pt x="0" y="638"/>
                    </a:lnTo>
                    <a:close/>
                    <a:moveTo>
                      <a:pt x="1074" y="1103"/>
                    </a:moveTo>
                    <a:lnTo>
                      <a:pt x="812" y="1103"/>
                    </a:lnTo>
                    <a:lnTo>
                      <a:pt x="812" y="669"/>
                    </a:lnTo>
                    <a:lnTo>
                      <a:pt x="465" y="669"/>
                    </a:lnTo>
                    <a:lnTo>
                      <a:pt x="465" y="1103"/>
                    </a:lnTo>
                    <a:lnTo>
                      <a:pt x="204" y="1103"/>
                    </a:lnTo>
                    <a:lnTo>
                      <a:pt x="204" y="556"/>
                    </a:lnTo>
                    <a:lnTo>
                      <a:pt x="640" y="122"/>
                    </a:lnTo>
                    <a:lnTo>
                      <a:pt x="1074" y="556"/>
                    </a:lnTo>
                    <a:lnTo>
                      <a:pt x="1074" y="1103"/>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sp>
          <p:nvSpPr>
            <p:cNvPr id="75" name="Title 1"/>
            <p:cNvSpPr txBox="1">
              <a:spLocks/>
            </p:cNvSpPr>
            <p:nvPr/>
          </p:nvSpPr>
          <p:spPr>
            <a:xfrm>
              <a:off x="719694" y="2176590"/>
              <a:ext cx="2534217"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2000" spc="-147" dirty="0">
                  <a:solidFill>
                    <a:schemeClr val="accent4"/>
                  </a:solidFill>
                </a:rPr>
                <a:t>Home for</a:t>
              </a:r>
            </a:p>
            <a:p>
              <a:pPr algn="ctr" defTabSz="914367"/>
              <a:r>
                <a:rPr lang="en-US" sz="2000" spc="-147" dirty="0">
                  <a:solidFill>
                    <a:schemeClr val="accent4"/>
                  </a:solidFill>
                </a:rPr>
                <a:t>Developers</a:t>
              </a:r>
              <a:endParaRPr lang="en-US" sz="2000" b="1" spc="-147" dirty="0">
                <a:solidFill>
                  <a:schemeClr val="accent4"/>
                </a:solidFill>
                <a:latin typeface="+mn-lt"/>
              </a:endParaRPr>
            </a:p>
          </p:txBody>
        </p:sp>
      </p:grpSp>
      <p:grpSp>
        <p:nvGrpSpPr>
          <p:cNvPr id="13" name="Group 12"/>
          <p:cNvGrpSpPr/>
          <p:nvPr/>
        </p:nvGrpSpPr>
        <p:grpSpPr>
          <a:xfrm>
            <a:off x="7019053" y="2874976"/>
            <a:ext cx="2534217" cy="2344136"/>
            <a:chOff x="6262514" y="3527961"/>
            <a:chExt cx="2534217" cy="2344136"/>
          </a:xfrm>
        </p:grpSpPr>
        <p:grpSp>
          <p:nvGrpSpPr>
            <p:cNvPr id="9" name="Group 8"/>
            <p:cNvGrpSpPr/>
            <p:nvPr/>
          </p:nvGrpSpPr>
          <p:grpSpPr>
            <a:xfrm>
              <a:off x="6834319" y="3527961"/>
              <a:ext cx="1390607" cy="1390607"/>
              <a:chOff x="7752400" y="2683478"/>
              <a:chExt cx="1390607" cy="1390607"/>
            </a:xfrm>
          </p:grpSpPr>
          <p:sp>
            <p:nvSpPr>
              <p:cNvPr id="37" name="Rectangle 36"/>
              <p:cNvSpPr/>
              <p:nvPr/>
            </p:nvSpPr>
            <p:spPr bwMode="auto">
              <a:xfrm>
                <a:off x="7752400" y="2683478"/>
                <a:ext cx="1390607" cy="139060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92" name="Group 91"/>
              <p:cNvGrpSpPr/>
              <p:nvPr/>
            </p:nvGrpSpPr>
            <p:grpSpPr>
              <a:xfrm>
                <a:off x="8066172" y="2975493"/>
                <a:ext cx="725211" cy="751307"/>
                <a:chOff x="7802340" y="2188396"/>
                <a:chExt cx="982064" cy="1017403"/>
              </a:xfrm>
              <a:solidFill>
                <a:schemeClr val="bg1"/>
              </a:solidFill>
            </p:grpSpPr>
            <p:sp>
              <p:nvSpPr>
                <p:cNvPr id="93" name="Rectangle 92"/>
                <p:cNvSpPr/>
                <p:nvPr/>
              </p:nvSpPr>
              <p:spPr bwMode="auto">
                <a:xfrm>
                  <a:off x="7802340" y="2671281"/>
                  <a:ext cx="226031" cy="53451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p:cNvSpPr/>
                <p:nvPr/>
              </p:nvSpPr>
              <p:spPr bwMode="auto">
                <a:xfrm>
                  <a:off x="8182508" y="2188396"/>
                  <a:ext cx="220011" cy="101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p:cNvSpPr/>
                <p:nvPr/>
              </p:nvSpPr>
              <p:spPr bwMode="auto">
                <a:xfrm>
                  <a:off x="8556656" y="2414427"/>
                  <a:ext cx="227748" cy="7913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86" name="Title 1"/>
            <p:cNvSpPr txBox="1">
              <a:spLocks/>
            </p:cNvSpPr>
            <p:nvPr/>
          </p:nvSpPr>
          <p:spPr>
            <a:xfrm>
              <a:off x="6262514" y="5005241"/>
              <a:ext cx="2534217"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2000" spc="-147" dirty="0">
                  <a:solidFill>
                    <a:schemeClr val="accent4"/>
                  </a:solidFill>
                </a:rPr>
                <a:t>Data and Analytics</a:t>
              </a:r>
              <a:endParaRPr lang="en-US" sz="2000" b="1" spc="-147" dirty="0">
                <a:solidFill>
                  <a:schemeClr val="accent4"/>
                </a:solidFill>
                <a:latin typeface="+mn-lt"/>
              </a:endParaRPr>
            </a:p>
          </p:txBody>
        </p:sp>
      </p:grpSp>
      <p:grpSp>
        <p:nvGrpSpPr>
          <p:cNvPr id="12" name="Group 11"/>
          <p:cNvGrpSpPr/>
          <p:nvPr/>
        </p:nvGrpSpPr>
        <p:grpSpPr>
          <a:xfrm>
            <a:off x="4861109" y="2874976"/>
            <a:ext cx="2534217" cy="2346916"/>
            <a:chOff x="3500884" y="3527961"/>
            <a:chExt cx="2534217" cy="2346916"/>
          </a:xfrm>
        </p:grpSpPr>
        <p:sp>
          <p:nvSpPr>
            <p:cNvPr id="85" name="Title 1"/>
            <p:cNvSpPr txBox="1">
              <a:spLocks/>
            </p:cNvSpPr>
            <p:nvPr/>
          </p:nvSpPr>
          <p:spPr>
            <a:xfrm>
              <a:off x="3500884" y="5008021"/>
              <a:ext cx="2534217"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2000" spc="-147" dirty="0" err="1">
                  <a:solidFill>
                    <a:schemeClr val="accent4"/>
                  </a:solidFill>
                </a:rPr>
                <a:t>Microservices</a:t>
              </a:r>
              <a:endParaRPr lang="en-US" sz="2000" b="1" spc="-147" dirty="0">
                <a:solidFill>
                  <a:schemeClr val="accent4"/>
                </a:solidFill>
                <a:latin typeface="+mn-lt"/>
              </a:endParaRPr>
            </a:p>
          </p:txBody>
        </p:sp>
        <p:grpSp>
          <p:nvGrpSpPr>
            <p:cNvPr id="4" name="Group 3"/>
            <p:cNvGrpSpPr/>
            <p:nvPr/>
          </p:nvGrpSpPr>
          <p:grpSpPr>
            <a:xfrm>
              <a:off x="4072689" y="3527961"/>
              <a:ext cx="1390607" cy="1390607"/>
              <a:chOff x="4072689" y="3527961"/>
              <a:chExt cx="1390607" cy="1390607"/>
            </a:xfrm>
          </p:grpSpPr>
          <p:sp>
            <p:nvSpPr>
              <p:cNvPr id="36" name="Rectangle 35"/>
              <p:cNvSpPr/>
              <p:nvPr/>
            </p:nvSpPr>
            <p:spPr bwMode="auto">
              <a:xfrm>
                <a:off x="4072689" y="3527961"/>
                <a:ext cx="1390607" cy="139060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57" name="Group 256"/>
              <p:cNvGrpSpPr/>
              <p:nvPr/>
            </p:nvGrpSpPr>
            <p:grpSpPr>
              <a:xfrm>
                <a:off x="4272230" y="4025031"/>
                <a:ext cx="473189" cy="281758"/>
                <a:chOff x="895717" y="9621"/>
                <a:chExt cx="2054393" cy="1223277"/>
              </a:xfrm>
              <a:solidFill>
                <a:schemeClr val="bg1"/>
              </a:solidFill>
            </p:grpSpPr>
            <p:sp>
              <p:nvSpPr>
                <p:cNvPr id="26" name="Rounded Rectangle 25"/>
                <p:cNvSpPr/>
                <p:nvPr/>
              </p:nvSpPr>
              <p:spPr bwMode="auto">
                <a:xfrm>
                  <a:off x="1150706" y="994075"/>
                  <a:ext cx="1428107" cy="238823"/>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p:cNvSpPr/>
                <p:nvPr/>
              </p:nvSpPr>
              <p:spPr bwMode="auto">
                <a:xfrm>
                  <a:off x="1441072" y="9621"/>
                  <a:ext cx="1171254" cy="117125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Oval 87"/>
                <p:cNvSpPr/>
                <p:nvPr/>
              </p:nvSpPr>
              <p:spPr bwMode="auto">
                <a:xfrm>
                  <a:off x="895717" y="628588"/>
                  <a:ext cx="604310" cy="60431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Oval 88"/>
                <p:cNvSpPr/>
                <p:nvPr/>
              </p:nvSpPr>
              <p:spPr bwMode="auto">
                <a:xfrm>
                  <a:off x="2207514" y="487784"/>
                  <a:ext cx="742596" cy="74259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0" name="Oval 89"/>
                <p:cNvSpPr/>
                <p:nvPr/>
              </p:nvSpPr>
              <p:spPr bwMode="auto">
                <a:xfrm>
                  <a:off x="1132954" y="340260"/>
                  <a:ext cx="912427" cy="81049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8" name="Group 97"/>
              <p:cNvGrpSpPr/>
              <p:nvPr/>
            </p:nvGrpSpPr>
            <p:grpSpPr>
              <a:xfrm>
                <a:off x="4630163" y="4392985"/>
                <a:ext cx="473189" cy="281758"/>
                <a:chOff x="895717" y="9621"/>
                <a:chExt cx="2054393" cy="1223277"/>
              </a:xfrm>
              <a:solidFill>
                <a:schemeClr val="bg1"/>
              </a:solidFill>
            </p:grpSpPr>
            <p:sp>
              <p:nvSpPr>
                <p:cNvPr id="108" name="Rounded Rectangle 107"/>
                <p:cNvSpPr/>
                <p:nvPr/>
              </p:nvSpPr>
              <p:spPr bwMode="auto">
                <a:xfrm>
                  <a:off x="1150706" y="994075"/>
                  <a:ext cx="1428107" cy="238823"/>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p:cNvSpPr/>
                <p:nvPr/>
              </p:nvSpPr>
              <p:spPr bwMode="auto">
                <a:xfrm>
                  <a:off x="1441072" y="9621"/>
                  <a:ext cx="1171254" cy="117125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Oval 110"/>
                <p:cNvSpPr/>
                <p:nvPr/>
              </p:nvSpPr>
              <p:spPr bwMode="auto">
                <a:xfrm>
                  <a:off x="895717" y="628588"/>
                  <a:ext cx="604310" cy="60431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p:cNvSpPr/>
                <p:nvPr/>
              </p:nvSpPr>
              <p:spPr bwMode="auto">
                <a:xfrm>
                  <a:off x="2207514" y="487784"/>
                  <a:ext cx="742596" cy="74259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p:cNvSpPr/>
                <p:nvPr/>
              </p:nvSpPr>
              <p:spPr bwMode="auto">
                <a:xfrm>
                  <a:off x="1132954" y="340260"/>
                  <a:ext cx="912427" cy="81049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4" name="Group 113"/>
              <p:cNvGrpSpPr/>
              <p:nvPr/>
            </p:nvGrpSpPr>
            <p:grpSpPr>
              <a:xfrm>
                <a:off x="4786895" y="3813958"/>
                <a:ext cx="473189" cy="281758"/>
                <a:chOff x="895717" y="9621"/>
                <a:chExt cx="2054393" cy="1223277"/>
              </a:xfrm>
              <a:solidFill>
                <a:schemeClr val="bg1"/>
              </a:solidFill>
            </p:grpSpPr>
            <p:sp>
              <p:nvSpPr>
                <p:cNvPr id="115" name="Rounded Rectangle 114"/>
                <p:cNvSpPr/>
                <p:nvPr/>
              </p:nvSpPr>
              <p:spPr bwMode="auto">
                <a:xfrm>
                  <a:off x="1150706" y="994075"/>
                  <a:ext cx="1428107" cy="238823"/>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p:cNvSpPr/>
                <p:nvPr/>
              </p:nvSpPr>
              <p:spPr bwMode="auto">
                <a:xfrm>
                  <a:off x="1441072" y="9621"/>
                  <a:ext cx="1171254" cy="117125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p:cNvSpPr/>
                <p:nvPr/>
              </p:nvSpPr>
              <p:spPr bwMode="auto">
                <a:xfrm>
                  <a:off x="895717" y="628588"/>
                  <a:ext cx="604310" cy="60431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Oval 117"/>
                <p:cNvSpPr/>
                <p:nvPr/>
              </p:nvSpPr>
              <p:spPr bwMode="auto">
                <a:xfrm>
                  <a:off x="2207514" y="487784"/>
                  <a:ext cx="742596" cy="74259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Oval 118"/>
                <p:cNvSpPr/>
                <p:nvPr/>
              </p:nvSpPr>
              <p:spPr bwMode="auto">
                <a:xfrm>
                  <a:off x="1132954" y="340260"/>
                  <a:ext cx="912427" cy="81049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260" name="Group 259"/>
          <p:cNvGrpSpPr/>
          <p:nvPr/>
        </p:nvGrpSpPr>
        <p:grpSpPr>
          <a:xfrm>
            <a:off x="2703165" y="2874976"/>
            <a:ext cx="2534217" cy="2340584"/>
            <a:chOff x="1050773" y="2924536"/>
            <a:chExt cx="2534217" cy="2340584"/>
          </a:xfrm>
        </p:grpSpPr>
        <p:sp>
          <p:nvSpPr>
            <p:cNvPr id="83" name="Title 1"/>
            <p:cNvSpPr txBox="1">
              <a:spLocks/>
            </p:cNvSpPr>
            <p:nvPr/>
          </p:nvSpPr>
          <p:spPr>
            <a:xfrm>
              <a:off x="1050773" y="4398264"/>
              <a:ext cx="2534217"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2000" spc="-147" dirty="0">
                  <a:solidFill>
                    <a:schemeClr val="accent4"/>
                  </a:solidFill>
                </a:rPr>
                <a:t>Internet of Things</a:t>
              </a:r>
              <a:endParaRPr lang="en-US" sz="2000" b="1" spc="-147" dirty="0">
                <a:solidFill>
                  <a:schemeClr val="accent4"/>
                </a:solidFill>
                <a:latin typeface="+mn-lt"/>
              </a:endParaRPr>
            </a:p>
          </p:txBody>
        </p:sp>
        <p:grpSp>
          <p:nvGrpSpPr>
            <p:cNvPr id="259" name="Group 258"/>
            <p:cNvGrpSpPr/>
            <p:nvPr/>
          </p:nvGrpSpPr>
          <p:grpSpPr>
            <a:xfrm>
              <a:off x="1622578" y="2924536"/>
              <a:ext cx="1390607" cy="1390607"/>
              <a:chOff x="1622578" y="2924536"/>
              <a:chExt cx="1390607" cy="1390607"/>
            </a:xfrm>
          </p:grpSpPr>
          <p:sp>
            <p:nvSpPr>
              <p:cNvPr id="122" name="Rectangle 121"/>
              <p:cNvSpPr/>
              <p:nvPr/>
            </p:nvSpPr>
            <p:spPr bwMode="auto">
              <a:xfrm>
                <a:off x="1622578" y="2924536"/>
                <a:ext cx="1390607" cy="139060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3" name="Group 122"/>
              <p:cNvGrpSpPr/>
              <p:nvPr/>
            </p:nvGrpSpPr>
            <p:grpSpPr>
              <a:xfrm rot="19310223">
                <a:off x="1896529" y="3548473"/>
                <a:ext cx="603073" cy="468824"/>
                <a:chOff x="482885" y="1883818"/>
                <a:chExt cx="1017142" cy="790719"/>
              </a:xfrm>
              <a:solidFill>
                <a:schemeClr val="accent3"/>
              </a:solidFill>
            </p:grpSpPr>
            <p:cxnSp>
              <p:nvCxnSpPr>
                <p:cNvPr id="125" name="Straight Connector 124"/>
                <p:cNvCxnSpPr/>
                <p:nvPr/>
              </p:nvCxnSpPr>
              <p:spPr>
                <a:xfrm>
                  <a:off x="482885" y="2035340"/>
                  <a:ext cx="1017142" cy="0"/>
                </a:xfrm>
                <a:prstGeom prst="line">
                  <a:avLst/>
                </a:prstGeom>
                <a:grpFill/>
                <a:ln w="57150">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482885" y="2185181"/>
                  <a:ext cx="1017142" cy="0"/>
                </a:xfrm>
                <a:prstGeom prst="line">
                  <a:avLst/>
                </a:prstGeom>
                <a:grpFill/>
                <a:ln w="57150">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482885" y="2335022"/>
                  <a:ext cx="1017142" cy="0"/>
                </a:xfrm>
                <a:prstGeom prst="line">
                  <a:avLst/>
                </a:prstGeom>
                <a:grpFill/>
                <a:ln w="57150">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482885" y="2484862"/>
                  <a:ext cx="1017142" cy="0"/>
                </a:xfrm>
                <a:prstGeom prst="line">
                  <a:avLst/>
                </a:prstGeom>
                <a:grpFill/>
                <a:ln w="57150">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9" name="Rectangle 128"/>
                <p:cNvSpPr/>
                <p:nvPr/>
              </p:nvSpPr>
              <p:spPr bwMode="auto">
                <a:xfrm>
                  <a:off x="707270" y="1883818"/>
                  <a:ext cx="568372" cy="790719"/>
                </a:xfrm>
                <a:prstGeom prst="rect">
                  <a:avLst/>
                </a:prstGeom>
                <a:solidFill>
                  <a:schemeClr val="accent4"/>
                </a:solidFill>
                <a:ln w="571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9" name="Group 28"/>
              <p:cNvGrpSpPr/>
              <p:nvPr/>
            </p:nvGrpSpPr>
            <p:grpSpPr>
              <a:xfrm>
                <a:off x="1977270" y="3163448"/>
                <a:ext cx="807649" cy="807649"/>
                <a:chOff x="2971367" y="4101068"/>
                <a:chExt cx="1019047" cy="1019047"/>
              </a:xfrm>
            </p:grpSpPr>
            <p:sp>
              <p:nvSpPr>
                <p:cNvPr id="28" name="Arc 27"/>
                <p:cNvSpPr/>
                <p:nvPr/>
              </p:nvSpPr>
              <p:spPr>
                <a:xfrm>
                  <a:off x="2971367" y="4101068"/>
                  <a:ext cx="1019047" cy="1019047"/>
                </a:xfrm>
                <a:prstGeom prst="arc">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0" name="Arc 129"/>
                <p:cNvSpPr/>
                <p:nvPr/>
              </p:nvSpPr>
              <p:spPr>
                <a:xfrm>
                  <a:off x="3096088" y="4231603"/>
                  <a:ext cx="763792" cy="763792"/>
                </a:xfrm>
                <a:prstGeom prst="arc">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1" name="Arc 130"/>
                <p:cNvSpPr/>
                <p:nvPr/>
              </p:nvSpPr>
              <p:spPr>
                <a:xfrm>
                  <a:off x="3245060" y="4374761"/>
                  <a:ext cx="471661" cy="471661"/>
                </a:xfrm>
                <a:prstGeom prst="arc">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nvGrpSpPr>
          <p:cNvPr id="10" name="Group 9"/>
          <p:cNvGrpSpPr/>
          <p:nvPr/>
        </p:nvGrpSpPr>
        <p:grpSpPr>
          <a:xfrm>
            <a:off x="7019053" y="525764"/>
            <a:ext cx="2534217" cy="2306203"/>
            <a:chOff x="6916475" y="453461"/>
            <a:chExt cx="2534217" cy="2306203"/>
          </a:xfrm>
        </p:grpSpPr>
        <p:sp>
          <p:nvSpPr>
            <p:cNvPr id="82" name="Title 1"/>
            <p:cNvSpPr txBox="1">
              <a:spLocks/>
            </p:cNvSpPr>
            <p:nvPr/>
          </p:nvSpPr>
          <p:spPr>
            <a:xfrm>
              <a:off x="6916475" y="1892808"/>
              <a:ext cx="2534217"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2000" spc="-147" dirty="0">
                  <a:solidFill>
                    <a:schemeClr val="accent4"/>
                  </a:solidFill>
                </a:rPr>
                <a:t>Conversations </a:t>
              </a:r>
            </a:p>
            <a:p>
              <a:pPr algn="ctr" defTabSz="914367"/>
              <a:r>
                <a:rPr lang="en-US" sz="2000" spc="-147" dirty="0">
                  <a:solidFill>
                    <a:schemeClr val="accent4"/>
                  </a:solidFill>
                </a:rPr>
                <a:t>as a Platform</a:t>
              </a:r>
              <a:endParaRPr lang="en-US" sz="2000" b="1" spc="-147" dirty="0">
                <a:solidFill>
                  <a:schemeClr val="accent4"/>
                </a:solidFill>
                <a:latin typeface="+mn-lt"/>
              </a:endParaRPr>
            </a:p>
          </p:txBody>
        </p:sp>
        <p:grpSp>
          <p:nvGrpSpPr>
            <p:cNvPr id="5" name="Group 4"/>
            <p:cNvGrpSpPr/>
            <p:nvPr/>
          </p:nvGrpSpPr>
          <p:grpSpPr>
            <a:xfrm>
              <a:off x="7488280" y="453461"/>
              <a:ext cx="1390607" cy="1390607"/>
              <a:chOff x="7488280" y="453461"/>
              <a:chExt cx="1390607" cy="1390607"/>
            </a:xfrm>
          </p:grpSpPr>
          <p:sp>
            <p:nvSpPr>
              <p:cNvPr id="34" name="Rectangle 33"/>
              <p:cNvSpPr/>
              <p:nvPr/>
            </p:nvSpPr>
            <p:spPr bwMode="auto">
              <a:xfrm>
                <a:off x="7488280" y="453461"/>
                <a:ext cx="1390607" cy="139060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0" name="Group 99"/>
              <p:cNvGrpSpPr>
                <a:grpSpLocks noChangeAspect="1"/>
              </p:cNvGrpSpPr>
              <p:nvPr/>
            </p:nvGrpSpPr>
            <p:grpSpPr>
              <a:xfrm>
                <a:off x="7736209" y="809352"/>
                <a:ext cx="894747" cy="734149"/>
                <a:chOff x="2681917" y="2129774"/>
                <a:chExt cx="371475" cy="304799"/>
              </a:xfrm>
              <a:solidFill>
                <a:schemeClr val="bg1"/>
              </a:solidFill>
            </p:grpSpPr>
            <p:sp>
              <p:nvSpPr>
                <p:cNvPr id="101" name="Freeform 157"/>
                <p:cNvSpPr>
                  <a:spLocks noEditPoints="1"/>
                </p:cNvSpPr>
                <p:nvPr/>
              </p:nvSpPr>
              <p:spPr bwMode="auto">
                <a:xfrm>
                  <a:off x="2681917" y="2129774"/>
                  <a:ext cx="279400" cy="274638"/>
                </a:xfrm>
                <a:custGeom>
                  <a:avLst/>
                  <a:gdLst>
                    <a:gd name="T0" fmla="*/ 351 w 353"/>
                    <a:gd name="T1" fmla="*/ 118 h 347"/>
                    <a:gd name="T2" fmla="*/ 343 w 353"/>
                    <a:gd name="T3" fmla="*/ 80 h 347"/>
                    <a:gd name="T4" fmla="*/ 326 w 353"/>
                    <a:gd name="T5" fmla="*/ 48 h 347"/>
                    <a:gd name="T6" fmla="*/ 300 w 353"/>
                    <a:gd name="T7" fmla="*/ 22 h 347"/>
                    <a:gd name="T8" fmla="*/ 268 w 353"/>
                    <a:gd name="T9" fmla="*/ 6 h 347"/>
                    <a:gd name="T10" fmla="*/ 232 w 353"/>
                    <a:gd name="T11" fmla="*/ 0 h 347"/>
                    <a:gd name="T12" fmla="*/ 107 w 353"/>
                    <a:gd name="T13" fmla="*/ 2 h 347"/>
                    <a:gd name="T14" fmla="*/ 73 w 353"/>
                    <a:gd name="T15" fmla="*/ 11 h 347"/>
                    <a:gd name="T16" fmla="*/ 43 w 353"/>
                    <a:gd name="T17" fmla="*/ 30 h 347"/>
                    <a:gd name="T18" fmla="*/ 21 w 353"/>
                    <a:gd name="T19" fmla="*/ 58 h 347"/>
                    <a:gd name="T20" fmla="*/ 5 w 353"/>
                    <a:gd name="T21" fmla="*/ 93 h 347"/>
                    <a:gd name="T22" fmla="*/ 0 w 353"/>
                    <a:gd name="T23" fmla="*/ 131 h 347"/>
                    <a:gd name="T24" fmla="*/ 6 w 353"/>
                    <a:gd name="T25" fmla="*/ 174 h 347"/>
                    <a:gd name="T26" fmla="*/ 38 w 353"/>
                    <a:gd name="T27" fmla="*/ 228 h 347"/>
                    <a:gd name="T28" fmla="*/ 91 w 353"/>
                    <a:gd name="T29" fmla="*/ 259 h 347"/>
                    <a:gd name="T30" fmla="*/ 93 w 353"/>
                    <a:gd name="T31" fmla="*/ 343 h 347"/>
                    <a:gd name="T32" fmla="*/ 101 w 353"/>
                    <a:gd name="T33" fmla="*/ 347 h 347"/>
                    <a:gd name="T34" fmla="*/ 107 w 353"/>
                    <a:gd name="T35" fmla="*/ 345 h 347"/>
                    <a:gd name="T36" fmla="*/ 232 w 353"/>
                    <a:gd name="T37" fmla="*/ 262 h 347"/>
                    <a:gd name="T38" fmla="*/ 268 w 353"/>
                    <a:gd name="T39" fmla="*/ 256 h 347"/>
                    <a:gd name="T40" fmla="*/ 300 w 353"/>
                    <a:gd name="T41" fmla="*/ 240 h 347"/>
                    <a:gd name="T42" fmla="*/ 326 w 353"/>
                    <a:gd name="T43" fmla="*/ 214 h 347"/>
                    <a:gd name="T44" fmla="*/ 343 w 353"/>
                    <a:gd name="T45" fmla="*/ 182 h 347"/>
                    <a:gd name="T46" fmla="*/ 351 w 353"/>
                    <a:gd name="T47" fmla="*/ 144 h 347"/>
                    <a:gd name="T48" fmla="*/ 196 w 353"/>
                    <a:gd name="T49" fmla="*/ 243 h 347"/>
                    <a:gd name="T50" fmla="*/ 190 w 353"/>
                    <a:gd name="T51" fmla="*/ 246 h 347"/>
                    <a:gd name="T52" fmla="*/ 110 w 353"/>
                    <a:gd name="T53" fmla="*/ 251 h 347"/>
                    <a:gd name="T54" fmla="*/ 105 w 353"/>
                    <a:gd name="T55" fmla="*/ 243 h 347"/>
                    <a:gd name="T56" fmla="*/ 85 w 353"/>
                    <a:gd name="T57" fmla="*/ 236 h 347"/>
                    <a:gd name="T58" fmla="*/ 41 w 353"/>
                    <a:gd name="T59" fmla="*/ 203 h 347"/>
                    <a:gd name="T60" fmla="*/ 21 w 353"/>
                    <a:gd name="T61" fmla="*/ 152 h 347"/>
                    <a:gd name="T62" fmla="*/ 19 w 353"/>
                    <a:gd name="T63" fmla="*/ 120 h 347"/>
                    <a:gd name="T64" fmla="*/ 27 w 353"/>
                    <a:gd name="T65" fmla="*/ 88 h 347"/>
                    <a:gd name="T66" fmla="*/ 41 w 353"/>
                    <a:gd name="T67" fmla="*/ 61 h 347"/>
                    <a:gd name="T68" fmla="*/ 64 w 353"/>
                    <a:gd name="T69" fmla="*/ 38 h 347"/>
                    <a:gd name="T70" fmla="*/ 89 w 353"/>
                    <a:gd name="T71" fmla="*/ 24 h 347"/>
                    <a:gd name="T72" fmla="*/ 120 w 353"/>
                    <a:gd name="T73" fmla="*/ 19 h 347"/>
                    <a:gd name="T74" fmla="*/ 243 w 353"/>
                    <a:gd name="T75" fmla="*/ 19 h 347"/>
                    <a:gd name="T76" fmla="*/ 271 w 353"/>
                    <a:gd name="T77" fmla="*/ 29 h 347"/>
                    <a:gd name="T78" fmla="*/ 297 w 353"/>
                    <a:gd name="T79" fmla="*/ 45 h 347"/>
                    <a:gd name="T80" fmla="*/ 316 w 353"/>
                    <a:gd name="T81" fmla="*/ 69 h 347"/>
                    <a:gd name="T82" fmla="*/ 329 w 353"/>
                    <a:gd name="T83" fmla="*/ 97 h 347"/>
                    <a:gd name="T84" fmla="*/ 334 w 353"/>
                    <a:gd name="T85" fmla="*/ 131 h 347"/>
                    <a:gd name="T86" fmla="*/ 332 w 353"/>
                    <a:gd name="T87" fmla="*/ 153 h 347"/>
                    <a:gd name="T88" fmla="*/ 321 w 353"/>
                    <a:gd name="T89" fmla="*/ 184 h 347"/>
                    <a:gd name="T90" fmla="*/ 303 w 353"/>
                    <a:gd name="T91" fmla="*/ 211 h 347"/>
                    <a:gd name="T92" fmla="*/ 281 w 353"/>
                    <a:gd name="T93" fmla="*/ 230 h 347"/>
                    <a:gd name="T94" fmla="*/ 252 w 353"/>
                    <a:gd name="T95" fmla="*/ 241 h 347"/>
                    <a:gd name="T96" fmla="*/ 196 w 353"/>
                    <a:gd name="T97" fmla="*/ 24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3" h="347">
                      <a:moveTo>
                        <a:pt x="353" y="131"/>
                      </a:moveTo>
                      <a:lnTo>
                        <a:pt x="353" y="131"/>
                      </a:lnTo>
                      <a:lnTo>
                        <a:pt x="351" y="118"/>
                      </a:lnTo>
                      <a:lnTo>
                        <a:pt x="350" y="105"/>
                      </a:lnTo>
                      <a:lnTo>
                        <a:pt x="347" y="93"/>
                      </a:lnTo>
                      <a:lnTo>
                        <a:pt x="343" y="80"/>
                      </a:lnTo>
                      <a:lnTo>
                        <a:pt x="339" y="69"/>
                      </a:lnTo>
                      <a:lnTo>
                        <a:pt x="332" y="58"/>
                      </a:lnTo>
                      <a:lnTo>
                        <a:pt x="326" y="48"/>
                      </a:lnTo>
                      <a:lnTo>
                        <a:pt x="318" y="38"/>
                      </a:lnTo>
                      <a:lnTo>
                        <a:pt x="308" y="30"/>
                      </a:lnTo>
                      <a:lnTo>
                        <a:pt x="300" y="22"/>
                      </a:lnTo>
                      <a:lnTo>
                        <a:pt x="289" y="16"/>
                      </a:lnTo>
                      <a:lnTo>
                        <a:pt x="279" y="11"/>
                      </a:lnTo>
                      <a:lnTo>
                        <a:pt x="268" y="6"/>
                      </a:lnTo>
                      <a:lnTo>
                        <a:pt x="257" y="3"/>
                      </a:lnTo>
                      <a:lnTo>
                        <a:pt x="244" y="2"/>
                      </a:lnTo>
                      <a:lnTo>
                        <a:pt x="232" y="0"/>
                      </a:lnTo>
                      <a:lnTo>
                        <a:pt x="120" y="0"/>
                      </a:lnTo>
                      <a:lnTo>
                        <a:pt x="120" y="0"/>
                      </a:lnTo>
                      <a:lnTo>
                        <a:pt x="107" y="2"/>
                      </a:lnTo>
                      <a:lnTo>
                        <a:pt x="96" y="3"/>
                      </a:lnTo>
                      <a:lnTo>
                        <a:pt x="85" y="6"/>
                      </a:lnTo>
                      <a:lnTo>
                        <a:pt x="73" y="11"/>
                      </a:lnTo>
                      <a:lnTo>
                        <a:pt x="62" y="16"/>
                      </a:lnTo>
                      <a:lnTo>
                        <a:pt x="53" y="22"/>
                      </a:lnTo>
                      <a:lnTo>
                        <a:pt x="43" y="30"/>
                      </a:lnTo>
                      <a:lnTo>
                        <a:pt x="35" y="38"/>
                      </a:lnTo>
                      <a:lnTo>
                        <a:pt x="27" y="48"/>
                      </a:lnTo>
                      <a:lnTo>
                        <a:pt x="21" y="58"/>
                      </a:lnTo>
                      <a:lnTo>
                        <a:pt x="14" y="69"/>
                      </a:lnTo>
                      <a:lnTo>
                        <a:pt x="10" y="80"/>
                      </a:lnTo>
                      <a:lnTo>
                        <a:pt x="5" y="93"/>
                      </a:lnTo>
                      <a:lnTo>
                        <a:pt x="2" y="105"/>
                      </a:lnTo>
                      <a:lnTo>
                        <a:pt x="0" y="118"/>
                      </a:lnTo>
                      <a:lnTo>
                        <a:pt x="0" y="131"/>
                      </a:lnTo>
                      <a:lnTo>
                        <a:pt x="0" y="131"/>
                      </a:lnTo>
                      <a:lnTo>
                        <a:pt x="2" y="153"/>
                      </a:lnTo>
                      <a:lnTo>
                        <a:pt x="6" y="174"/>
                      </a:lnTo>
                      <a:lnTo>
                        <a:pt x="14" y="195"/>
                      </a:lnTo>
                      <a:lnTo>
                        <a:pt x="25" y="212"/>
                      </a:lnTo>
                      <a:lnTo>
                        <a:pt x="38" y="228"/>
                      </a:lnTo>
                      <a:lnTo>
                        <a:pt x="54" y="241"/>
                      </a:lnTo>
                      <a:lnTo>
                        <a:pt x="72" y="251"/>
                      </a:lnTo>
                      <a:lnTo>
                        <a:pt x="91" y="259"/>
                      </a:lnTo>
                      <a:lnTo>
                        <a:pt x="91" y="337"/>
                      </a:lnTo>
                      <a:lnTo>
                        <a:pt x="91" y="337"/>
                      </a:lnTo>
                      <a:lnTo>
                        <a:pt x="93" y="343"/>
                      </a:lnTo>
                      <a:lnTo>
                        <a:pt x="96" y="347"/>
                      </a:lnTo>
                      <a:lnTo>
                        <a:pt x="96" y="347"/>
                      </a:lnTo>
                      <a:lnTo>
                        <a:pt x="101" y="347"/>
                      </a:lnTo>
                      <a:lnTo>
                        <a:pt x="101" y="347"/>
                      </a:lnTo>
                      <a:lnTo>
                        <a:pt x="104" y="347"/>
                      </a:lnTo>
                      <a:lnTo>
                        <a:pt x="107" y="345"/>
                      </a:lnTo>
                      <a:lnTo>
                        <a:pt x="201" y="262"/>
                      </a:lnTo>
                      <a:lnTo>
                        <a:pt x="232" y="262"/>
                      </a:lnTo>
                      <a:lnTo>
                        <a:pt x="232" y="262"/>
                      </a:lnTo>
                      <a:lnTo>
                        <a:pt x="244" y="262"/>
                      </a:lnTo>
                      <a:lnTo>
                        <a:pt x="257" y="259"/>
                      </a:lnTo>
                      <a:lnTo>
                        <a:pt x="268" y="256"/>
                      </a:lnTo>
                      <a:lnTo>
                        <a:pt x="279" y="252"/>
                      </a:lnTo>
                      <a:lnTo>
                        <a:pt x="289" y="246"/>
                      </a:lnTo>
                      <a:lnTo>
                        <a:pt x="300" y="240"/>
                      </a:lnTo>
                      <a:lnTo>
                        <a:pt x="308" y="232"/>
                      </a:lnTo>
                      <a:lnTo>
                        <a:pt x="318" y="224"/>
                      </a:lnTo>
                      <a:lnTo>
                        <a:pt x="326" y="214"/>
                      </a:lnTo>
                      <a:lnTo>
                        <a:pt x="332" y="204"/>
                      </a:lnTo>
                      <a:lnTo>
                        <a:pt x="339" y="193"/>
                      </a:lnTo>
                      <a:lnTo>
                        <a:pt x="343" y="182"/>
                      </a:lnTo>
                      <a:lnTo>
                        <a:pt x="347" y="169"/>
                      </a:lnTo>
                      <a:lnTo>
                        <a:pt x="350" y="158"/>
                      </a:lnTo>
                      <a:lnTo>
                        <a:pt x="351" y="144"/>
                      </a:lnTo>
                      <a:lnTo>
                        <a:pt x="353" y="131"/>
                      </a:lnTo>
                      <a:lnTo>
                        <a:pt x="353" y="131"/>
                      </a:lnTo>
                      <a:close/>
                      <a:moveTo>
                        <a:pt x="196" y="243"/>
                      </a:moveTo>
                      <a:lnTo>
                        <a:pt x="196" y="243"/>
                      </a:lnTo>
                      <a:lnTo>
                        <a:pt x="193" y="244"/>
                      </a:lnTo>
                      <a:lnTo>
                        <a:pt x="190" y="246"/>
                      </a:lnTo>
                      <a:lnTo>
                        <a:pt x="110" y="316"/>
                      </a:lnTo>
                      <a:lnTo>
                        <a:pt x="110" y="251"/>
                      </a:lnTo>
                      <a:lnTo>
                        <a:pt x="110" y="251"/>
                      </a:lnTo>
                      <a:lnTo>
                        <a:pt x="109" y="248"/>
                      </a:lnTo>
                      <a:lnTo>
                        <a:pt x="107" y="244"/>
                      </a:lnTo>
                      <a:lnTo>
                        <a:pt x="105" y="243"/>
                      </a:lnTo>
                      <a:lnTo>
                        <a:pt x="102" y="241"/>
                      </a:lnTo>
                      <a:lnTo>
                        <a:pt x="102" y="241"/>
                      </a:lnTo>
                      <a:lnTo>
                        <a:pt x="85" y="236"/>
                      </a:lnTo>
                      <a:lnTo>
                        <a:pt x="69" y="228"/>
                      </a:lnTo>
                      <a:lnTo>
                        <a:pt x="54" y="217"/>
                      </a:lnTo>
                      <a:lnTo>
                        <a:pt x="41" y="203"/>
                      </a:lnTo>
                      <a:lnTo>
                        <a:pt x="32" y="187"/>
                      </a:lnTo>
                      <a:lnTo>
                        <a:pt x="24" y="169"/>
                      </a:lnTo>
                      <a:lnTo>
                        <a:pt x="21" y="152"/>
                      </a:lnTo>
                      <a:lnTo>
                        <a:pt x="18" y="131"/>
                      </a:lnTo>
                      <a:lnTo>
                        <a:pt x="18" y="131"/>
                      </a:lnTo>
                      <a:lnTo>
                        <a:pt x="19" y="120"/>
                      </a:lnTo>
                      <a:lnTo>
                        <a:pt x="21" y="109"/>
                      </a:lnTo>
                      <a:lnTo>
                        <a:pt x="22" y="97"/>
                      </a:lnTo>
                      <a:lnTo>
                        <a:pt x="27" y="88"/>
                      </a:lnTo>
                      <a:lnTo>
                        <a:pt x="30" y="78"/>
                      </a:lnTo>
                      <a:lnTo>
                        <a:pt x="35" y="69"/>
                      </a:lnTo>
                      <a:lnTo>
                        <a:pt x="41" y="61"/>
                      </a:lnTo>
                      <a:lnTo>
                        <a:pt x="48" y="53"/>
                      </a:lnTo>
                      <a:lnTo>
                        <a:pt x="56" y="45"/>
                      </a:lnTo>
                      <a:lnTo>
                        <a:pt x="64" y="38"/>
                      </a:lnTo>
                      <a:lnTo>
                        <a:pt x="72" y="32"/>
                      </a:lnTo>
                      <a:lnTo>
                        <a:pt x="80" y="29"/>
                      </a:lnTo>
                      <a:lnTo>
                        <a:pt x="89" y="24"/>
                      </a:lnTo>
                      <a:lnTo>
                        <a:pt x="99" y="21"/>
                      </a:lnTo>
                      <a:lnTo>
                        <a:pt x="110" y="19"/>
                      </a:lnTo>
                      <a:lnTo>
                        <a:pt x="120" y="19"/>
                      </a:lnTo>
                      <a:lnTo>
                        <a:pt x="232" y="19"/>
                      </a:lnTo>
                      <a:lnTo>
                        <a:pt x="232" y="19"/>
                      </a:lnTo>
                      <a:lnTo>
                        <a:pt x="243" y="19"/>
                      </a:lnTo>
                      <a:lnTo>
                        <a:pt x="252" y="21"/>
                      </a:lnTo>
                      <a:lnTo>
                        <a:pt x="262" y="24"/>
                      </a:lnTo>
                      <a:lnTo>
                        <a:pt x="271" y="29"/>
                      </a:lnTo>
                      <a:lnTo>
                        <a:pt x="281" y="32"/>
                      </a:lnTo>
                      <a:lnTo>
                        <a:pt x="289" y="38"/>
                      </a:lnTo>
                      <a:lnTo>
                        <a:pt x="297" y="45"/>
                      </a:lnTo>
                      <a:lnTo>
                        <a:pt x="303" y="53"/>
                      </a:lnTo>
                      <a:lnTo>
                        <a:pt x="310" y="61"/>
                      </a:lnTo>
                      <a:lnTo>
                        <a:pt x="316" y="69"/>
                      </a:lnTo>
                      <a:lnTo>
                        <a:pt x="321" y="78"/>
                      </a:lnTo>
                      <a:lnTo>
                        <a:pt x="326" y="88"/>
                      </a:lnTo>
                      <a:lnTo>
                        <a:pt x="329" y="97"/>
                      </a:lnTo>
                      <a:lnTo>
                        <a:pt x="332" y="109"/>
                      </a:lnTo>
                      <a:lnTo>
                        <a:pt x="334" y="120"/>
                      </a:lnTo>
                      <a:lnTo>
                        <a:pt x="334" y="131"/>
                      </a:lnTo>
                      <a:lnTo>
                        <a:pt x="334" y="131"/>
                      </a:lnTo>
                      <a:lnTo>
                        <a:pt x="334" y="142"/>
                      </a:lnTo>
                      <a:lnTo>
                        <a:pt x="332" y="153"/>
                      </a:lnTo>
                      <a:lnTo>
                        <a:pt x="329" y="165"/>
                      </a:lnTo>
                      <a:lnTo>
                        <a:pt x="326" y="174"/>
                      </a:lnTo>
                      <a:lnTo>
                        <a:pt x="321" y="184"/>
                      </a:lnTo>
                      <a:lnTo>
                        <a:pt x="316" y="193"/>
                      </a:lnTo>
                      <a:lnTo>
                        <a:pt x="310" y="203"/>
                      </a:lnTo>
                      <a:lnTo>
                        <a:pt x="303" y="211"/>
                      </a:lnTo>
                      <a:lnTo>
                        <a:pt x="297" y="217"/>
                      </a:lnTo>
                      <a:lnTo>
                        <a:pt x="289" y="224"/>
                      </a:lnTo>
                      <a:lnTo>
                        <a:pt x="281" y="230"/>
                      </a:lnTo>
                      <a:lnTo>
                        <a:pt x="271" y="235"/>
                      </a:lnTo>
                      <a:lnTo>
                        <a:pt x="262" y="238"/>
                      </a:lnTo>
                      <a:lnTo>
                        <a:pt x="252" y="241"/>
                      </a:lnTo>
                      <a:lnTo>
                        <a:pt x="243" y="243"/>
                      </a:lnTo>
                      <a:lnTo>
                        <a:pt x="232" y="243"/>
                      </a:lnTo>
                      <a:lnTo>
                        <a:pt x="196" y="243"/>
                      </a:lnTo>
                      <a:close/>
                    </a:path>
                  </a:pathLst>
                </a:custGeom>
                <a:grpFill/>
                <a:ln>
                  <a:solidFill>
                    <a:schemeClr val="bg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sp>
              <p:nvSpPr>
                <p:cNvPr id="103" name="Freeform 158"/>
                <p:cNvSpPr>
                  <a:spLocks/>
                </p:cNvSpPr>
                <p:nvPr/>
              </p:nvSpPr>
              <p:spPr bwMode="auto">
                <a:xfrm>
                  <a:off x="2862892" y="2240898"/>
                  <a:ext cx="190500" cy="193675"/>
                </a:xfrm>
                <a:custGeom>
                  <a:avLst/>
                  <a:gdLst>
                    <a:gd name="T0" fmla="*/ 152 w 240"/>
                    <a:gd name="T1" fmla="*/ 0 h 244"/>
                    <a:gd name="T2" fmla="*/ 146 w 240"/>
                    <a:gd name="T3" fmla="*/ 3 h 244"/>
                    <a:gd name="T4" fmla="*/ 143 w 240"/>
                    <a:gd name="T5" fmla="*/ 9 h 244"/>
                    <a:gd name="T6" fmla="*/ 144 w 240"/>
                    <a:gd name="T7" fmla="*/ 12 h 244"/>
                    <a:gd name="T8" fmla="*/ 149 w 240"/>
                    <a:gd name="T9" fmla="*/ 17 h 244"/>
                    <a:gd name="T10" fmla="*/ 152 w 240"/>
                    <a:gd name="T11" fmla="*/ 19 h 244"/>
                    <a:gd name="T12" fmla="*/ 179 w 240"/>
                    <a:gd name="T13" fmla="*/ 25 h 244"/>
                    <a:gd name="T14" fmla="*/ 202 w 240"/>
                    <a:gd name="T15" fmla="*/ 41 h 244"/>
                    <a:gd name="T16" fmla="*/ 216 w 240"/>
                    <a:gd name="T17" fmla="*/ 65 h 244"/>
                    <a:gd name="T18" fmla="*/ 221 w 240"/>
                    <a:gd name="T19" fmla="*/ 95 h 244"/>
                    <a:gd name="T20" fmla="*/ 221 w 240"/>
                    <a:gd name="T21" fmla="*/ 110 h 244"/>
                    <a:gd name="T22" fmla="*/ 210 w 240"/>
                    <a:gd name="T23" fmla="*/ 137 h 244"/>
                    <a:gd name="T24" fmla="*/ 192 w 240"/>
                    <a:gd name="T25" fmla="*/ 158 h 244"/>
                    <a:gd name="T26" fmla="*/ 168 w 240"/>
                    <a:gd name="T27" fmla="*/ 169 h 244"/>
                    <a:gd name="T28" fmla="*/ 154 w 240"/>
                    <a:gd name="T29" fmla="*/ 172 h 244"/>
                    <a:gd name="T30" fmla="*/ 147 w 240"/>
                    <a:gd name="T31" fmla="*/ 174 h 244"/>
                    <a:gd name="T32" fmla="*/ 146 w 240"/>
                    <a:gd name="T33" fmla="*/ 182 h 244"/>
                    <a:gd name="T34" fmla="*/ 111 w 240"/>
                    <a:gd name="T35" fmla="*/ 175 h 244"/>
                    <a:gd name="T36" fmla="*/ 107 w 240"/>
                    <a:gd name="T37" fmla="*/ 172 h 244"/>
                    <a:gd name="T38" fmla="*/ 72 w 240"/>
                    <a:gd name="T39" fmla="*/ 172 h 244"/>
                    <a:gd name="T40" fmla="*/ 64 w 240"/>
                    <a:gd name="T41" fmla="*/ 170 h 244"/>
                    <a:gd name="T42" fmla="*/ 48 w 240"/>
                    <a:gd name="T43" fmla="*/ 167 h 244"/>
                    <a:gd name="T44" fmla="*/ 35 w 240"/>
                    <a:gd name="T45" fmla="*/ 159 h 244"/>
                    <a:gd name="T46" fmla="*/ 23 w 240"/>
                    <a:gd name="T47" fmla="*/ 148 h 244"/>
                    <a:gd name="T48" fmla="*/ 18 w 240"/>
                    <a:gd name="T49" fmla="*/ 142 h 244"/>
                    <a:gd name="T50" fmla="*/ 12 w 240"/>
                    <a:gd name="T51" fmla="*/ 137 h 244"/>
                    <a:gd name="T52" fmla="*/ 4 w 240"/>
                    <a:gd name="T53" fmla="*/ 139 h 244"/>
                    <a:gd name="T54" fmla="*/ 2 w 240"/>
                    <a:gd name="T55" fmla="*/ 142 h 244"/>
                    <a:gd name="T56" fmla="*/ 0 w 240"/>
                    <a:gd name="T57" fmla="*/ 148 h 244"/>
                    <a:gd name="T58" fmla="*/ 2 w 240"/>
                    <a:gd name="T59" fmla="*/ 151 h 244"/>
                    <a:gd name="T60" fmla="*/ 16 w 240"/>
                    <a:gd name="T61" fmla="*/ 167 h 244"/>
                    <a:gd name="T62" fmla="*/ 32 w 240"/>
                    <a:gd name="T63" fmla="*/ 180 h 244"/>
                    <a:gd name="T64" fmla="*/ 51 w 240"/>
                    <a:gd name="T65" fmla="*/ 188 h 244"/>
                    <a:gd name="T66" fmla="*/ 72 w 240"/>
                    <a:gd name="T67" fmla="*/ 191 h 244"/>
                    <a:gd name="T68" fmla="*/ 147 w 240"/>
                    <a:gd name="T69" fmla="*/ 242 h 244"/>
                    <a:gd name="T70" fmla="*/ 150 w 240"/>
                    <a:gd name="T71" fmla="*/ 244 h 244"/>
                    <a:gd name="T72" fmla="*/ 155 w 240"/>
                    <a:gd name="T73" fmla="*/ 244 h 244"/>
                    <a:gd name="T74" fmla="*/ 158 w 240"/>
                    <a:gd name="T75" fmla="*/ 244 h 244"/>
                    <a:gd name="T76" fmla="*/ 165 w 240"/>
                    <a:gd name="T77" fmla="*/ 234 h 244"/>
                    <a:gd name="T78" fmla="*/ 165 w 240"/>
                    <a:gd name="T79" fmla="*/ 190 h 244"/>
                    <a:gd name="T80" fmla="*/ 194 w 240"/>
                    <a:gd name="T81" fmla="*/ 178 h 244"/>
                    <a:gd name="T82" fmla="*/ 219 w 240"/>
                    <a:gd name="T83" fmla="*/ 158 h 244"/>
                    <a:gd name="T84" fmla="*/ 235 w 240"/>
                    <a:gd name="T85" fmla="*/ 129 h 244"/>
                    <a:gd name="T86" fmla="*/ 240 w 240"/>
                    <a:gd name="T87" fmla="*/ 95 h 244"/>
                    <a:gd name="T88" fmla="*/ 238 w 240"/>
                    <a:gd name="T89" fmla="*/ 76 h 244"/>
                    <a:gd name="T90" fmla="*/ 226 w 240"/>
                    <a:gd name="T91" fmla="*/ 41 h 244"/>
                    <a:gd name="T92" fmla="*/ 202 w 240"/>
                    <a:gd name="T93" fmla="*/ 16 h 244"/>
                    <a:gd name="T94" fmla="*/ 170 w 240"/>
                    <a:gd name="T95" fmla="*/ 1 h 244"/>
                    <a:gd name="T96" fmla="*/ 152 w 240"/>
                    <a:gd name="T9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0" h="244">
                      <a:moveTo>
                        <a:pt x="152" y="0"/>
                      </a:moveTo>
                      <a:lnTo>
                        <a:pt x="152" y="0"/>
                      </a:lnTo>
                      <a:lnTo>
                        <a:pt x="149" y="0"/>
                      </a:lnTo>
                      <a:lnTo>
                        <a:pt x="146" y="3"/>
                      </a:lnTo>
                      <a:lnTo>
                        <a:pt x="144" y="6"/>
                      </a:lnTo>
                      <a:lnTo>
                        <a:pt x="143" y="9"/>
                      </a:lnTo>
                      <a:lnTo>
                        <a:pt x="143" y="9"/>
                      </a:lnTo>
                      <a:lnTo>
                        <a:pt x="144" y="12"/>
                      </a:lnTo>
                      <a:lnTo>
                        <a:pt x="146" y="16"/>
                      </a:lnTo>
                      <a:lnTo>
                        <a:pt x="149" y="17"/>
                      </a:lnTo>
                      <a:lnTo>
                        <a:pt x="152" y="19"/>
                      </a:lnTo>
                      <a:lnTo>
                        <a:pt x="152" y="19"/>
                      </a:lnTo>
                      <a:lnTo>
                        <a:pt x="166" y="20"/>
                      </a:lnTo>
                      <a:lnTo>
                        <a:pt x="179" y="25"/>
                      </a:lnTo>
                      <a:lnTo>
                        <a:pt x="190" y="32"/>
                      </a:lnTo>
                      <a:lnTo>
                        <a:pt x="202" y="41"/>
                      </a:lnTo>
                      <a:lnTo>
                        <a:pt x="210" y="52"/>
                      </a:lnTo>
                      <a:lnTo>
                        <a:pt x="216" y="65"/>
                      </a:lnTo>
                      <a:lnTo>
                        <a:pt x="221" y="79"/>
                      </a:lnTo>
                      <a:lnTo>
                        <a:pt x="221" y="95"/>
                      </a:lnTo>
                      <a:lnTo>
                        <a:pt x="221" y="95"/>
                      </a:lnTo>
                      <a:lnTo>
                        <a:pt x="221" y="110"/>
                      </a:lnTo>
                      <a:lnTo>
                        <a:pt x="216" y="124"/>
                      </a:lnTo>
                      <a:lnTo>
                        <a:pt x="210" y="137"/>
                      </a:lnTo>
                      <a:lnTo>
                        <a:pt x="202" y="148"/>
                      </a:lnTo>
                      <a:lnTo>
                        <a:pt x="192" y="158"/>
                      </a:lnTo>
                      <a:lnTo>
                        <a:pt x="181" y="166"/>
                      </a:lnTo>
                      <a:lnTo>
                        <a:pt x="168" y="169"/>
                      </a:lnTo>
                      <a:lnTo>
                        <a:pt x="154" y="172"/>
                      </a:lnTo>
                      <a:lnTo>
                        <a:pt x="154" y="172"/>
                      </a:lnTo>
                      <a:lnTo>
                        <a:pt x="150" y="172"/>
                      </a:lnTo>
                      <a:lnTo>
                        <a:pt x="147" y="174"/>
                      </a:lnTo>
                      <a:lnTo>
                        <a:pt x="146" y="177"/>
                      </a:lnTo>
                      <a:lnTo>
                        <a:pt x="146" y="182"/>
                      </a:lnTo>
                      <a:lnTo>
                        <a:pt x="146" y="212"/>
                      </a:lnTo>
                      <a:lnTo>
                        <a:pt x="111" y="175"/>
                      </a:lnTo>
                      <a:lnTo>
                        <a:pt x="111" y="175"/>
                      </a:lnTo>
                      <a:lnTo>
                        <a:pt x="107" y="172"/>
                      </a:lnTo>
                      <a:lnTo>
                        <a:pt x="103" y="172"/>
                      </a:lnTo>
                      <a:lnTo>
                        <a:pt x="72" y="172"/>
                      </a:lnTo>
                      <a:lnTo>
                        <a:pt x="72" y="172"/>
                      </a:lnTo>
                      <a:lnTo>
                        <a:pt x="64" y="170"/>
                      </a:lnTo>
                      <a:lnTo>
                        <a:pt x="56" y="169"/>
                      </a:lnTo>
                      <a:lnTo>
                        <a:pt x="48" y="167"/>
                      </a:lnTo>
                      <a:lnTo>
                        <a:pt x="42" y="164"/>
                      </a:lnTo>
                      <a:lnTo>
                        <a:pt x="35" y="159"/>
                      </a:lnTo>
                      <a:lnTo>
                        <a:pt x="29" y="155"/>
                      </a:lnTo>
                      <a:lnTo>
                        <a:pt x="23" y="148"/>
                      </a:lnTo>
                      <a:lnTo>
                        <a:pt x="18" y="142"/>
                      </a:lnTo>
                      <a:lnTo>
                        <a:pt x="18" y="142"/>
                      </a:lnTo>
                      <a:lnTo>
                        <a:pt x="15" y="139"/>
                      </a:lnTo>
                      <a:lnTo>
                        <a:pt x="12" y="137"/>
                      </a:lnTo>
                      <a:lnTo>
                        <a:pt x="8" y="137"/>
                      </a:lnTo>
                      <a:lnTo>
                        <a:pt x="4" y="139"/>
                      </a:lnTo>
                      <a:lnTo>
                        <a:pt x="4" y="139"/>
                      </a:lnTo>
                      <a:lnTo>
                        <a:pt x="2" y="142"/>
                      </a:lnTo>
                      <a:lnTo>
                        <a:pt x="0" y="145"/>
                      </a:lnTo>
                      <a:lnTo>
                        <a:pt x="0" y="148"/>
                      </a:lnTo>
                      <a:lnTo>
                        <a:pt x="2" y="151"/>
                      </a:lnTo>
                      <a:lnTo>
                        <a:pt x="2" y="151"/>
                      </a:lnTo>
                      <a:lnTo>
                        <a:pt x="8" y="161"/>
                      </a:lnTo>
                      <a:lnTo>
                        <a:pt x="16" y="167"/>
                      </a:lnTo>
                      <a:lnTo>
                        <a:pt x="24" y="175"/>
                      </a:lnTo>
                      <a:lnTo>
                        <a:pt x="32" y="180"/>
                      </a:lnTo>
                      <a:lnTo>
                        <a:pt x="42" y="185"/>
                      </a:lnTo>
                      <a:lnTo>
                        <a:pt x="51" y="188"/>
                      </a:lnTo>
                      <a:lnTo>
                        <a:pt x="63" y="190"/>
                      </a:lnTo>
                      <a:lnTo>
                        <a:pt x="72" y="191"/>
                      </a:lnTo>
                      <a:lnTo>
                        <a:pt x="99" y="191"/>
                      </a:lnTo>
                      <a:lnTo>
                        <a:pt x="147" y="242"/>
                      </a:lnTo>
                      <a:lnTo>
                        <a:pt x="147" y="242"/>
                      </a:lnTo>
                      <a:lnTo>
                        <a:pt x="150" y="244"/>
                      </a:lnTo>
                      <a:lnTo>
                        <a:pt x="155" y="244"/>
                      </a:lnTo>
                      <a:lnTo>
                        <a:pt x="155" y="244"/>
                      </a:lnTo>
                      <a:lnTo>
                        <a:pt x="158" y="244"/>
                      </a:lnTo>
                      <a:lnTo>
                        <a:pt x="158" y="244"/>
                      </a:lnTo>
                      <a:lnTo>
                        <a:pt x="163" y="241"/>
                      </a:lnTo>
                      <a:lnTo>
                        <a:pt x="165" y="234"/>
                      </a:lnTo>
                      <a:lnTo>
                        <a:pt x="165" y="190"/>
                      </a:lnTo>
                      <a:lnTo>
                        <a:pt x="165" y="190"/>
                      </a:lnTo>
                      <a:lnTo>
                        <a:pt x="179" y="186"/>
                      </a:lnTo>
                      <a:lnTo>
                        <a:pt x="194" y="178"/>
                      </a:lnTo>
                      <a:lnTo>
                        <a:pt x="208" y="170"/>
                      </a:lnTo>
                      <a:lnTo>
                        <a:pt x="219" y="158"/>
                      </a:lnTo>
                      <a:lnTo>
                        <a:pt x="227" y="145"/>
                      </a:lnTo>
                      <a:lnTo>
                        <a:pt x="235" y="129"/>
                      </a:lnTo>
                      <a:lnTo>
                        <a:pt x="238" y="113"/>
                      </a:lnTo>
                      <a:lnTo>
                        <a:pt x="240" y="95"/>
                      </a:lnTo>
                      <a:lnTo>
                        <a:pt x="240" y="95"/>
                      </a:lnTo>
                      <a:lnTo>
                        <a:pt x="238" y="76"/>
                      </a:lnTo>
                      <a:lnTo>
                        <a:pt x="234" y="59"/>
                      </a:lnTo>
                      <a:lnTo>
                        <a:pt x="226" y="41"/>
                      </a:lnTo>
                      <a:lnTo>
                        <a:pt x="214" y="27"/>
                      </a:lnTo>
                      <a:lnTo>
                        <a:pt x="202" y="16"/>
                      </a:lnTo>
                      <a:lnTo>
                        <a:pt x="187" y="8"/>
                      </a:lnTo>
                      <a:lnTo>
                        <a:pt x="170" y="1"/>
                      </a:lnTo>
                      <a:lnTo>
                        <a:pt x="162" y="0"/>
                      </a:lnTo>
                      <a:lnTo>
                        <a:pt x="152" y="0"/>
                      </a:lnTo>
                      <a:lnTo>
                        <a:pt x="152" y="0"/>
                      </a:lnTo>
                      <a:close/>
                    </a:path>
                  </a:pathLst>
                </a:custGeom>
                <a:grpFill/>
                <a:ln>
                  <a:solidFill>
                    <a:schemeClr val="bg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4" name="Freeform 159"/>
                <p:cNvSpPr>
                  <a:spLocks/>
                </p:cNvSpPr>
                <p:nvPr/>
              </p:nvSpPr>
              <p:spPr bwMode="auto">
                <a:xfrm>
                  <a:off x="2747004" y="2202799"/>
                  <a:ext cx="149225" cy="15875"/>
                </a:xfrm>
                <a:custGeom>
                  <a:avLst/>
                  <a:gdLst>
                    <a:gd name="T0" fmla="*/ 189 w 189"/>
                    <a:gd name="T1" fmla="*/ 9 h 19"/>
                    <a:gd name="T2" fmla="*/ 189 w 189"/>
                    <a:gd name="T3" fmla="*/ 9 h 19"/>
                    <a:gd name="T4" fmla="*/ 187 w 189"/>
                    <a:gd name="T5" fmla="*/ 6 h 19"/>
                    <a:gd name="T6" fmla="*/ 186 w 189"/>
                    <a:gd name="T7" fmla="*/ 3 h 19"/>
                    <a:gd name="T8" fmla="*/ 182 w 189"/>
                    <a:gd name="T9" fmla="*/ 1 h 19"/>
                    <a:gd name="T10" fmla="*/ 179 w 189"/>
                    <a:gd name="T11" fmla="*/ 0 h 19"/>
                    <a:gd name="T12" fmla="*/ 10 w 189"/>
                    <a:gd name="T13" fmla="*/ 0 h 19"/>
                    <a:gd name="T14" fmla="*/ 10 w 189"/>
                    <a:gd name="T15" fmla="*/ 0 h 19"/>
                    <a:gd name="T16" fmla="*/ 7 w 189"/>
                    <a:gd name="T17" fmla="*/ 1 h 19"/>
                    <a:gd name="T18" fmla="*/ 4 w 189"/>
                    <a:gd name="T19" fmla="*/ 3 h 19"/>
                    <a:gd name="T20" fmla="*/ 2 w 189"/>
                    <a:gd name="T21" fmla="*/ 6 h 19"/>
                    <a:gd name="T22" fmla="*/ 0 w 189"/>
                    <a:gd name="T23" fmla="*/ 9 h 19"/>
                    <a:gd name="T24" fmla="*/ 0 w 189"/>
                    <a:gd name="T25" fmla="*/ 9 h 19"/>
                    <a:gd name="T26" fmla="*/ 2 w 189"/>
                    <a:gd name="T27" fmla="*/ 14 h 19"/>
                    <a:gd name="T28" fmla="*/ 4 w 189"/>
                    <a:gd name="T29" fmla="*/ 16 h 19"/>
                    <a:gd name="T30" fmla="*/ 7 w 189"/>
                    <a:gd name="T31" fmla="*/ 19 h 19"/>
                    <a:gd name="T32" fmla="*/ 10 w 189"/>
                    <a:gd name="T33" fmla="*/ 19 h 19"/>
                    <a:gd name="T34" fmla="*/ 179 w 189"/>
                    <a:gd name="T35" fmla="*/ 19 h 19"/>
                    <a:gd name="T36" fmla="*/ 179 w 189"/>
                    <a:gd name="T37" fmla="*/ 19 h 19"/>
                    <a:gd name="T38" fmla="*/ 182 w 189"/>
                    <a:gd name="T39" fmla="*/ 19 h 19"/>
                    <a:gd name="T40" fmla="*/ 186 w 189"/>
                    <a:gd name="T41" fmla="*/ 16 h 19"/>
                    <a:gd name="T42" fmla="*/ 187 w 189"/>
                    <a:gd name="T43" fmla="*/ 14 h 19"/>
                    <a:gd name="T44" fmla="*/ 189 w 189"/>
                    <a:gd name="T45" fmla="*/ 9 h 19"/>
                    <a:gd name="T46" fmla="*/ 189 w 189"/>
                    <a:gd name="T47"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9" h="19">
                      <a:moveTo>
                        <a:pt x="189" y="9"/>
                      </a:moveTo>
                      <a:lnTo>
                        <a:pt x="189" y="9"/>
                      </a:lnTo>
                      <a:lnTo>
                        <a:pt x="187" y="6"/>
                      </a:lnTo>
                      <a:lnTo>
                        <a:pt x="186" y="3"/>
                      </a:lnTo>
                      <a:lnTo>
                        <a:pt x="182" y="1"/>
                      </a:lnTo>
                      <a:lnTo>
                        <a:pt x="179" y="0"/>
                      </a:lnTo>
                      <a:lnTo>
                        <a:pt x="10" y="0"/>
                      </a:lnTo>
                      <a:lnTo>
                        <a:pt x="10" y="0"/>
                      </a:lnTo>
                      <a:lnTo>
                        <a:pt x="7" y="1"/>
                      </a:lnTo>
                      <a:lnTo>
                        <a:pt x="4" y="3"/>
                      </a:lnTo>
                      <a:lnTo>
                        <a:pt x="2" y="6"/>
                      </a:lnTo>
                      <a:lnTo>
                        <a:pt x="0" y="9"/>
                      </a:lnTo>
                      <a:lnTo>
                        <a:pt x="0" y="9"/>
                      </a:lnTo>
                      <a:lnTo>
                        <a:pt x="2" y="14"/>
                      </a:lnTo>
                      <a:lnTo>
                        <a:pt x="4" y="16"/>
                      </a:lnTo>
                      <a:lnTo>
                        <a:pt x="7" y="19"/>
                      </a:lnTo>
                      <a:lnTo>
                        <a:pt x="10" y="19"/>
                      </a:lnTo>
                      <a:lnTo>
                        <a:pt x="179" y="19"/>
                      </a:lnTo>
                      <a:lnTo>
                        <a:pt x="179" y="19"/>
                      </a:lnTo>
                      <a:lnTo>
                        <a:pt x="182" y="19"/>
                      </a:lnTo>
                      <a:lnTo>
                        <a:pt x="186" y="16"/>
                      </a:lnTo>
                      <a:lnTo>
                        <a:pt x="187" y="14"/>
                      </a:lnTo>
                      <a:lnTo>
                        <a:pt x="189" y="9"/>
                      </a:lnTo>
                      <a:lnTo>
                        <a:pt x="189" y="9"/>
                      </a:lnTo>
                      <a:close/>
                    </a:path>
                  </a:pathLst>
                </a:custGeom>
                <a:grpFill/>
                <a:ln>
                  <a:solidFill>
                    <a:schemeClr val="bg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5" name="Freeform 160"/>
                <p:cNvSpPr>
                  <a:spLocks/>
                </p:cNvSpPr>
                <p:nvPr/>
              </p:nvSpPr>
              <p:spPr bwMode="auto">
                <a:xfrm>
                  <a:off x="2747004" y="2252010"/>
                  <a:ext cx="80963" cy="14288"/>
                </a:xfrm>
                <a:custGeom>
                  <a:avLst/>
                  <a:gdLst>
                    <a:gd name="T0" fmla="*/ 93 w 103"/>
                    <a:gd name="T1" fmla="*/ 0 h 20"/>
                    <a:gd name="T2" fmla="*/ 10 w 103"/>
                    <a:gd name="T3" fmla="*/ 0 h 20"/>
                    <a:gd name="T4" fmla="*/ 10 w 103"/>
                    <a:gd name="T5" fmla="*/ 0 h 20"/>
                    <a:gd name="T6" fmla="*/ 7 w 103"/>
                    <a:gd name="T7" fmla="*/ 0 h 20"/>
                    <a:gd name="T8" fmla="*/ 4 w 103"/>
                    <a:gd name="T9" fmla="*/ 4 h 20"/>
                    <a:gd name="T10" fmla="*/ 2 w 103"/>
                    <a:gd name="T11" fmla="*/ 7 h 20"/>
                    <a:gd name="T12" fmla="*/ 0 w 103"/>
                    <a:gd name="T13" fmla="*/ 10 h 20"/>
                    <a:gd name="T14" fmla="*/ 0 w 103"/>
                    <a:gd name="T15" fmla="*/ 10 h 20"/>
                    <a:gd name="T16" fmla="*/ 2 w 103"/>
                    <a:gd name="T17" fmla="*/ 13 h 20"/>
                    <a:gd name="T18" fmla="*/ 4 w 103"/>
                    <a:gd name="T19" fmla="*/ 16 h 20"/>
                    <a:gd name="T20" fmla="*/ 7 w 103"/>
                    <a:gd name="T21" fmla="*/ 18 h 20"/>
                    <a:gd name="T22" fmla="*/ 10 w 103"/>
                    <a:gd name="T23" fmla="*/ 20 h 20"/>
                    <a:gd name="T24" fmla="*/ 93 w 103"/>
                    <a:gd name="T25" fmla="*/ 20 h 20"/>
                    <a:gd name="T26" fmla="*/ 93 w 103"/>
                    <a:gd name="T27" fmla="*/ 20 h 20"/>
                    <a:gd name="T28" fmla="*/ 96 w 103"/>
                    <a:gd name="T29" fmla="*/ 18 h 20"/>
                    <a:gd name="T30" fmla="*/ 99 w 103"/>
                    <a:gd name="T31" fmla="*/ 16 h 20"/>
                    <a:gd name="T32" fmla="*/ 101 w 103"/>
                    <a:gd name="T33" fmla="*/ 13 h 20"/>
                    <a:gd name="T34" fmla="*/ 103 w 103"/>
                    <a:gd name="T35" fmla="*/ 10 h 20"/>
                    <a:gd name="T36" fmla="*/ 103 w 103"/>
                    <a:gd name="T37" fmla="*/ 10 h 20"/>
                    <a:gd name="T38" fmla="*/ 101 w 103"/>
                    <a:gd name="T39" fmla="*/ 7 h 20"/>
                    <a:gd name="T40" fmla="*/ 99 w 103"/>
                    <a:gd name="T41" fmla="*/ 4 h 20"/>
                    <a:gd name="T42" fmla="*/ 96 w 103"/>
                    <a:gd name="T43" fmla="*/ 0 h 20"/>
                    <a:gd name="T44" fmla="*/ 93 w 103"/>
                    <a:gd name="T45" fmla="*/ 0 h 20"/>
                    <a:gd name="T46" fmla="*/ 93 w 103"/>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3" h="20">
                      <a:moveTo>
                        <a:pt x="93" y="0"/>
                      </a:moveTo>
                      <a:lnTo>
                        <a:pt x="10" y="0"/>
                      </a:lnTo>
                      <a:lnTo>
                        <a:pt x="10" y="0"/>
                      </a:lnTo>
                      <a:lnTo>
                        <a:pt x="7" y="0"/>
                      </a:lnTo>
                      <a:lnTo>
                        <a:pt x="4" y="4"/>
                      </a:lnTo>
                      <a:lnTo>
                        <a:pt x="2" y="7"/>
                      </a:lnTo>
                      <a:lnTo>
                        <a:pt x="0" y="10"/>
                      </a:lnTo>
                      <a:lnTo>
                        <a:pt x="0" y="10"/>
                      </a:lnTo>
                      <a:lnTo>
                        <a:pt x="2" y="13"/>
                      </a:lnTo>
                      <a:lnTo>
                        <a:pt x="4" y="16"/>
                      </a:lnTo>
                      <a:lnTo>
                        <a:pt x="7" y="18"/>
                      </a:lnTo>
                      <a:lnTo>
                        <a:pt x="10" y="20"/>
                      </a:lnTo>
                      <a:lnTo>
                        <a:pt x="93" y="20"/>
                      </a:lnTo>
                      <a:lnTo>
                        <a:pt x="93" y="20"/>
                      </a:lnTo>
                      <a:lnTo>
                        <a:pt x="96" y="18"/>
                      </a:lnTo>
                      <a:lnTo>
                        <a:pt x="99" y="16"/>
                      </a:lnTo>
                      <a:lnTo>
                        <a:pt x="101" y="13"/>
                      </a:lnTo>
                      <a:lnTo>
                        <a:pt x="103" y="10"/>
                      </a:lnTo>
                      <a:lnTo>
                        <a:pt x="103" y="10"/>
                      </a:lnTo>
                      <a:lnTo>
                        <a:pt x="101" y="7"/>
                      </a:lnTo>
                      <a:lnTo>
                        <a:pt x="99" y="4"/>
                      </a:lnTo>
                      <a:lnTo>
                        <a:pt x="96" y="0"/>
                      </a:lnTo>
                      <a:lnTo>
                        <a:pt x="93" y="0"/>
                      </a:lnTo>
                      <a:lnTo>
                        <a:pt x="93" y="0"/>
                      </a:lnTo>
                      <a:close/>
                    </a:path>
                  </a:pathLst>
                </a:custGeom>
                <a:grpFill/>
                <a:ln>
                  <a:solidFill>
                    <a:schemeClr val="bg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grpSp>
      </p:grpSp>
      <p:grpSp>
        <p:nvGrpSpPr>
          <p:cNvPr id="96" name="Group 95"/>
          <p:cNvGrpSpPr/>
          <p:nvPr/>
        </p:nvGrpSpPr>
        <p:grpSpPr>
          <a:xfrm>
            <a:off x="4862569" y="525764"/>
            <a:ext cx="2534217" cy="2306203"/>
            <a:chOff x="6262514" y="737243"/>
            <a:chExt cx="2534217" cy="2306203"/>
          </a:xfrm>
        </p:grpSpPr>
        <p:grpSp>
          <p:nvGrpSpPr>
            <p:cNvPr id="97" name="Group 96"/>
            <p:cNvGrpSpPr/>
            <p:nvPr/>
          </p:nvGrpSpPr>
          <p:grpSpPr>
            <a:xfrm>
              <a:off x="6834319" y="737243"/>
              <a:ext cx="1390607" cy="1390607"/>
              <a:chOff x="6219839" y="1150756"/>
              <a:chExt cx="1390607" cy="1390607"/>
            </a:xfrm>
          </p:grpSpPr>
          <p:sp>
            <p:nvSpPr>
              <p:cNvPr id="102" name="Rectangle 101"/>
              <p:cNvSpPr/>
              <p:nvPr/>
            </p:nvSpPr>
            <p:spPr bwMode="auto">
              <a:xfrm>
                <a:off x="6219839" y="1150756"/>
                <a:ext cx="1390607" cy="139060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solidFill>
                    <a:schemeClr val="accent3"/>
                  </a:solidFill>
                  <a:ea typeface="Segoe UI" pitchFamily="34" charset="0"/>
                  <a:cs typeface="Segoe UI" pitchFamily="34" charset="0"/>
                </a:endParaRPr>
              </a:p>
            </p:txBody>
          </p:sp>
          <p:pic>
            <p:nvPicPr>
              <p:cNvPr id="106" name="Picture 10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69112" y="1527684"/>
                <a:ext cx="328165" cy="373477"/>
              </a:xfrm>
              <a:prstGeom prst="rect">
                <a:avLst/>
              </a:prstGeom>
            </p:spPr>
          </p:pic>
          <p:sp>
            <p:nvSpPr>
              <p:cNvPr id="107" name="Freeform 106"/>
              <p:cNvSpPr>
                <a:spLocks noChangeAspect="1" noEditPoints="1"/>
              </p:cNvSpPr>
              <p:nvPr/>
            </p:nvSpPr>
            <p:spPr bwMode="black">
              <a:xfrm>
                <a:off x="6856714" y="2061421"/>
                <a:ext cx="287826" cy="286657"/>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pic>
            <p:nvPicPr>
              <p:cNvPr id="110" name="Picture 10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07365" y="1321905"/>
                <a:ext cx="342801" cy="407746"/>
              </a:xfrm>
              <a:prstGeom prst="rect">
                <a:avLst/>
              </a:prstGeom>
            </p:spPr>
          </p:pic>
          <p:sp>
            <p:nvSpPr>
              <p:cNvPr id="120" name="Oval 119"/>
              <p:cNvSpPr/>
              <p:nvPr/>
            </p:nvSpPr>
            <p:spPr bwMode="auto">
              <a:xfrm>
                <a:off x="6842684" y="1690038"/>
                <a:ext cx="205498" cy="20549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21" name="Straight Connector 120"/>
              <p:cNvCxnSpPr/>
              <p:nvPr/>
            </p:nvCxnSpPr>
            <p:spPr>
              <a:xfrm flipH="1">
                <a:off x="6934309" y="1553996"/>
                <a:ext cx="333333" cy="238791"/>
              </a:xfrm>
              <a:prstGeom prst="line">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6519423" y="1740638"/>
                <a:ext cx="413207" cy="55772"/>
              </a:xfrm>
              <a:prstGeom prst="line">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959601" y="1768245"/>
                <a:ext cx="88011" cy="401258"/>
              </a:xfrm>
              <a:prstGeom prst="line">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99" name="Title 1"/>
            <p:cNvSpPr txBox="1">
              <a:spLocks/>
            </p:cNvSpPr>
            <p:nvPr/>
          </p:nvSpPr>
          <p:spPr>
            <a:xfrm>
              <a:off x="6262514" y="2176590"/>
              <a:ext cx="2534217"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2000" spc="-147" dirty="0">
                  <a:solidFill>
                    <a:schemeClr val="accent4"/>
                  </a:solidFill>
                </a:rPr>
                <a:t>Cross-Platform</a:t>
              </a:r>
              <a:endParaRPr lang="en-US" sz="2000" b="1" spc="-147" dirty="0">
                <a:solidFill>
                  <a:schemeClr val="accent4"/>
                </a:solidFill>
                <a:latin typeface="+mn-lt"/>
              </a:endParaRPr>
            </a:p>
          </p:txBody>
        </p:sp>
      </p:grpSp>
      <p:grpSp>
        <p:nvGrpSpPr>
          <p:cNvPr id="145" name="Group 144"/>
          <p:cNvGrpSpPr/>
          <p:nvPr/>
        </p:nvGrpSpPr>
        <p:grpSpPr>
          <a:xfrm>
            <a:off x="2703563" y="523443"/>
            <a:ext cx="2534217" cy="2304676"/>
            <a:chOff x="719694" y="738770"/>
            <a:chExt cx="2534217" cy="2304676"/>
          </a:xfrm>
        </p:grpSpPr>
        <p:grpSp>
          <p:nvGrpSpPr>
            <p:cNvPr id="146" name="Group 145"/>
            <p:cNvGrpSpPr/>
            <p:nvPr/>
          </p:nvGrpSpPr>
          <p:grpSpPr>
            <a:xfrm>
              <a:off x="1291499" y="738770"/>
              <a:ext cx="1390607" cy="1390607"/>
              <a:chOff x="3192568" y="1150756"/>
              <a:chExt cx="1390607" cy="1390607"/>
            </a:xfrm>
          </p:grpSpPr>
          <p:sp>
            <p:nvSpPr>
              <p:cNvPr id="148" name="Rectangle 147"/>
              <p:cNvSpPr/>
              <p:nvPr/>
            </p:nvSpPr>
            <p:spPr bwMode="auto">
              <a:xfrm>
                <a:off x="3192568" y="1150756"/>
                <a:ext cx="1390607" cy="13906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149" name="Freeform 13"/>
              <p:cNvSpPr>
                <a:spLocks noEditPoints="1"/>
              </p:cNvSpPr>
              <p:nvPr/>
            </p:nvSpPr>
            <p:spPr bwMode="auto">
              <a:xfrm>
                <a:off x="3467782" y="1451247"/>
                <a:ext cx="846828" cy="788518"/>
              </a:xfrm>
              <a:custGeom>
                <a:avLst/>
                <a:gdLst>
                  <a:gd name="T0" fmla="*/ 0 w 1278"/>
                  <a:gd name="T1" fmla="*/ 638 h 1190"/>
                  <a:gd name="T2" fmla="*/ 61 w 1278"/>
                  <a:gd name="T3" fmla="*/ 700 h 1190"/>
                  <a:gd name="T4" fmla="*/ 117 w 1278"/>
                  <a:gd name="T5" fmla="*/ 643 h 1190"/>
                  <a:gd name="T6" fmla="*/ 117 w 1278"/>
                  <a:gd name="T7" fmla="*/ 1190 h 1190"/>
                  <a:gd name="T8" fmla="*/ 552 w 1278"/>
                  <a:gd name="T9" fmla="*/ 1190 h 1190"/>
                  <a:gd name="T10" fmla="*/ 552 w 1278"/>
                  <a:gd name="T11" fmla="*/ 756 h 1190"/>
                  <a:gd name="T12" fmla="*/ 725 w 1278"/>
                  <a:gd name="T13" fmla="*/ 756 h 1190"/>
                  <a:gd name="T14" fmla="*/ 725 w 1278"/>
                  <a:gd name="T15" fmla="*/ 1190 h 1190"/>
                  <a:gd name="T16" fmla="*/ 1161 w 1278"/>
                  <a:gd name="T17" fmla="*/ 1190 h 1190"/>
                  <a:gd name="T18" fmla="*/ 1161 w 1278"/>
                  <a:gd name="T19" fmla="*/ 643 h 1190"/>
                  <a:gd name="T20" fmla="*/ 1217 w 1278"/>
                  <a:gd name="T21" fmla="*/ 700 h 1190"/>
                  <a:gd name="T22" fmla="*/ 1278 w 1278"/>
                  <a:gd name="T23" fmla="*/ 638 h 1190"/>
                  <a:gd name="T24" fmla="*/ 640 w 1278"/>
                  <a:gd name="T25" fmla="*/ 0 h 1190"/>
                  <a:gd name="T26" fmla="*/ 0 w 1278"/>
                  <a:gd name="T27" fmla="*/ 638 h 1190"/>
                  <a:gd name="T28" fmla="*/ 1074 w 1278"/>
                  <a:gd name="T29" fmla="*/ 1103 h 1190"/>
                  <a:gd name="T30" fmla="*/ 812 w 1278"/>
                  <a:gd name="T31" fmla="*/ 1103 h 1190"/>
                  <a:gd name="T32" fmla="*/ 812 w 1278"/>
                  <a:gd name="T33" fmla="*/ 669 h 1190"/>
                  <a:gd name="T34" fmla="*/ 465 w 1278"/>
                  <a:gd name="T35" fmla="*/ 669 h 1190"/>
                  <a:gd name="T36" fmla="*/ 465 w 1278"/>
                  <a:gd name="T37" fmla="*/ 1103 h 1190"/>
                  <a:gd name="T38" fmla="*/ 204 w 1278"/>
                  <a:gd name="T39" fmla="*/ 1103 h 1190"/>
                  <a:gd name="T40" fmla="*/ 204 w 1278"/>
                  <a:gd name="T41" fmla="*/ 556 h 1190"/>
                  <a:gd name="T42" fmla="*/ 640 w 1278"/>
                  <a:gd name="T43" fmla="*/ 122 h 1190"/>
                  <a:gd name="T44" fmla="*/ 1074 w 1278"/>
                  <a:gd name="T45" fmla="*/ 556 h 1190"/>
                  <a:gd name="T46" fmla="*/ 1074 w 1278"/>
                  <a:gd name="T47" fmla="*/ 1103 h 1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78" h="1190">
                    <a:moveTo>
                      <a:pt x="0" y="638"/>
                    </a:moveTo>
                    <a:lnTo>
                      <a:pt x="61" y="700"/>
                    </a:lnTo>
                    <a:lnTo>
                      <a:pt x="117" y="643"/>
                    </a:lnTo>
                    <a:lnTo>
                      <a:pt x="117" y="1190"/>
                    </a:lnTo>
                    <a:lnTo>
                      <a:pt x="552" y="1190"/>
                    </a:lnTo>
                    <a:lnTo>
                      <a:pt x="552" y="756"/>
                    </a:lnTo>
                    <a:lnTo>
                      <a:pt x="725" y="756"/>
                    </a:lnTo>
                    <a:lnTo>
                      <a:pt x="725" y="1190"/>
                    </a:lnTo>
                    <a:lnTo>
                      <a:pt x="1161" y="1190"/>
                    </a:lnTo>
                    <a:lnTo>
                      <a:pt x="1161" y="643"/>
                    </a:lnTo>
                    <a:lnTo>
                      <a:pt x="1217" y="700"/>
                    </a:lnTo>
                    <a:lnTo>
                      <a:pt x="1278" y="638"/>
                    </a:lnTo>
                    <a:lnTo>
                      <a:pt x="640" y="0"/>
                    </a:lnTo>
                    <a:lnTo>
                      <a:pt x="0" y="638"/>
                    </a:lnTo>
                    <a:close/>
                    <a:moveTo>
                      <a:pt x="1074" y="1103"/>
                    </a:moveTo>
                    <a:lnTo>
                      <a:pt x="812" y="1103"/>
                    </a:lnTo>
                    <a:lnTo>
                      <a:pt x="812" y="669"/>
                    </a:lnTo>
                    <a:lnTo>
                      <a:pt x="465" y="669"/>
                    </a:lnTo>
                    <a:lnTo>
                      <a:pt x="465" y="1103"/>
                    </a:lnTo>
                    <a:lnTo>
                      <a:pt x="204" y="1103"/>
                    </a:lnTo>
                    <a:lnTo>
                      <a:pt x="204" y="556"/>
                    </a:lnTo>
                    <a:lnTo>
                      <a:pt x="640" y="122"/>
                    </a:lnTo>
                    <a:lnTo>
                      <a:pt x="1074" y="556"/>
                    </a:lnTo>
                    <a:lnTo>
                      <a:pt x="1074" y="1103"/>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sp>
          <p:nvSpPr>
            <p:cNvPr id="147" name="Title 1"/>
            <p:cNvSpPr txBox="1">
              <a:spLocks/>
            </p:cNvSpPr>
            <p:nvPr/>
          </p:nvSpPr>
          <p:spPr>
            <a:xfrm>
              <a:off x="719694" y="2176590"/>
              <a:ext cx="2534217"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2000" spc="-147" dirty="0">
                  <a:solidFill>
                    <a:schemeClr val="accent5"/>
                  </a:solidFill>
                </a:rPr>
                <a:t>Home for</a:t>
              </a:r>
            </a:p>
            <a:p>
              <a:pPr algn="ctr" defTabSz="914367"/>
              <a:r>
                <a:rPr lang="en-US" sz="2000" spc="-147" dirty="0">
                  <a:solidFill>
                    <a:schemeClr val="accent5"/>
                  </a:solidFill>
                </a:rPr>
                <a:t>Developers</a:t>
              </a:r>
              <a:endParaRPr lang="en-US" sz="2000" b="1" spc="-147" dirty="0">
                <a:noFill/>
                <a:latin typeface="+mn-lt"/>
              </a:endParaRPr>
            </a:p>
          </p:txBody>
        </p:sp>
      </p:grpSp>
      <p:sp>
        <p:nvSpPr>
          <p:cNvPr id="139" name="Title 1"/>
          <p:cNvSpPr txBox="1">
            <a:spLocks/>
          </p:cNvSpPr>
          <p:nvPr/>
        </p:nvSpPr>
        <p:spPr>
          <a:xfrm>
            <a:off x="424142" y="5029200"/>
            <a:ext cx="11343716"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5294" b="1" i="0" u="none" strike="noStrike" kern="1200" cap="none" spc="-147" normalizeH="0" baseline="0" noProof="0" dirty="0">
                <a:ln w="3175">
                  <a:noFill/>
                </a:ln>
                <a:gradFill>
                  <a:gsLst>
                    <a:gs pos="1250">
                      <a:schemeClr val="tx2"/>
                    </a:gs>
                    <a:gs pos="100000">
                      <a:schemeClr val="tx2"/>
                    </a:gs>
                  </a:gsLst>
                  <a:lin ang="5400000" scaled="0"/>
                </a:gradFill>
                <a:effectLst/>
                <a:uLnTx/>
                <a:uFillTx/>
                <a:latin typeface="+mn-lt"/>
                <a:ea typeface="+mn-ea"/>
                <a:cs typeface="Segoe UI" pitchFamily="34" charset="0"/>
              </a:rPr>
              <a:t>Windows</a:t>
            </a:r>
            <a:r>
              <a:rPr kumimoji="0" lang="en-US" sz="5294" b="1" i="0" u="none" strike="noStrike" kern="1200" cap="none" spc="-147" normalizeH="0" noProof="0" dirty="0">
                <a:ln w="3175">
                  <a:noFill/>
                </a:ln>
                <a:gradFill>
                  <a:gsLst>
                    <a:gs pos="1250">
                      <a:schemeClr val="tx2"/>
                    </a:gs>
                    <a:gs pos="100000">
                      <a:schemeClr val="tx2"/>
                    </a:gs>
                  </a:gsLst>
                  <a:lin ang="5400000" scaled="0"/>
                </a:gradFill>
                <a:effectLst/>
                <a:uLnTx/>
                <a:uFillTx/>
                <a:latin typeface="+mn-lt"/>
                <a:ea typeface="+mn-ea"/>
                <a:cs typeface="Segoe UI" pitchFamily="34" charset="0"/>
              </a:rPr>
              <a:t> </a:t>
            </a:r>
            <a:r>
              <a:rPr lang="en-US" sz="5294" spc="-147" dirty="0">
                <a:solidFill>
                  <a:schemeClr val="accent5"/>
                </a:solidFill>
              </a:rPr>
              <a:t>is </a:t>
            </a:r>
            <a:r>
              <a:rPr kumimoji="0" lang="en-US" sz="5294" b="1" i="0" u="none" strike="noStrike" kern="1200" cap="none" spc="-147" normalizeH="0" baseline="0" noProof="0" dirty="0">
                <a:ln w="3175">
                  <a:noFill/>
                </a:ln>
                <a:gradFill>
                  <a:gsLst>
                    <a:gs pos="1250">
                      <a:schemeClr val="tx2"/>
                    </a:gs>
                    <a:gs pos="100000">
                      <a:schemeClr val="tx2"/>
                    </a:gs>
                  </a:gsLst>
                  <a:lin ang="5400000" scaled="0"/>
                </a:gradFill>
                <a:effectLst/>
                <a:uLnTx/>
                <a:uFillTx/>
                <a:latin typeface="+mn-lt"/>
                <a:ea typeface="+mn-ea"/>
                <a:cs typeface="Segoe UI" pitchFamily="34" charset="0"/>
              </a:rPr>
              <a:t>home </a:t>
            </a:r>
            <a:r>
              <a:rPr lang="en-US" sz="5294" spc="-147" dirty="0">
                <a:solidFill>
                  <a:schemeClr val="accent5"/>
                </a:solidFill>
              </a:rPr>
              <a:t>for</a:t>
            </a:r>
            <a:r>
              <a:rPr kumimoji="0" lang="en-US" sz="5294" b="1" i="0" u="none" strike="noStrike" kern="1200" cap="none" spc="-147" normalizeH="0" baseline="0" noProof="0" dirty="0">
                <a:ln w="3175">
                  <a:noFill/>
                </a:ln>
                <a:gradFill>
                  <a:gsLst>
                    <a:gs pos="1250">
                      <a:schemeClr val="tx2"/>
                    </a:gs>
                    <a:gs pos="100000">
                      <a:schemeClr val="tx2"/>
                    </a:gs>
                  </a:gsLst>
                  <a:lin ang="5400000" scaled="0"/>
                </a:gradFill>
                <a:effectLst/>
                <a:uLnTx/>
                <a:uFillTx/>
                <a:latin typeface="+mn-lt"/>
                <a:ea typeface="+mn-ea"/>
                <a:cs typeface="Segoe UI" pitchFamily="34" charset="0"/>
              </a:rPr>
              <a:t> cross-platform </a:t>
            </a:r>
          </a:p>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5294" b="1" i="0" u="none" strike="noStrike" kern="1200" cap="none" spc="-147" normalizeH="0" baseline="0" noProof="0" dirty="0">
                <a:ln w="3175">
                  <a:noFill/>
                </a:ln>
                <a:gradFill>
                  <a:gsLst>
                    <a:gs pos="1250">
                      <a:schemeClr val="tx2"/>
                    </a:gs>
                    <a:gs pos="100000">
                      <a:schemeClr val="tx2"/>
                    </a:gs>
                  </a:gsLst>
                  <a:lin ang="5400000" scaled="0"/>
                </a:gradFill>
                <a:effectLst/>
                <a:uLnTx/>
                <a:uFillTx/>
                <a:latin typeface="+mn-lt"/>
                <a:ea typeface="+mn-ea"/>
                <a:cs typeface="Segoe UI" pitchFamily="34" charset="0"/>
              </a:rPr>
              <a:t>developers</a:t>
            </a:r>
            <a:endParaRPr kumimoji="0" lang="en-US" sz="5294" b="1" i="0" u="none" strike="noStrike" kern="1200" cap="none" spc="-147" normalizeH="0" baseline="0" noProof="0" dirty="0">
              <a:ln w="3175">
                <a:noFill/>
              </a:ln>
              <a:noFill/>
              <a:effectLst/>
              <a:uLnTx/>
              <a:uFillTx/>
              <a:latin typeface="+mn-lt"/>
              <a:ea typeface="+mn-ea"/>
              <a:cs typeface="Segoe UI" pitchFamily="34" charset="0"/>
            </a:endParaRPr>
          </a:p>
        </p:txBody>
      </p:sp>
      <p:grpSp>
        <p:nvGrpSpPr>
          <p:cNvPr id="134" name="Group 133"/>
          <p:cNvGrpSpPr/>
          <p:nvPr/>
        </p:nvGrpSpPr>
        <p:grpSpPr>
          <a:xfrm>
            <a:off x="4861820" y="523443"/>
            <a:ext cx="2534217" cy="2306203"/>
            <a:chOff x="6262514" y="737243"/>
            <a:chExt cx="2534217" cy="2306203"/>
          </a:xfrm>
        </p:grpSpPr>
        <p:grpSp>
          <p:nvGrpSpPr>
            <p:cNvPr id="140" name="Group 139"/>
            <p:cNvGrpSpPr/>
            <p:nvPr/>
          </p:nvGrpSpPr>
          <p:grpSpPr>
            <a:xfrm>
              <a:off x="6834319" y="737243"/>
              <a:ext cx="1390607" cy="1390607"/>
              <a:chOff x="6219839" y="1150756"/>
              <a:chExt cx="1390607" cy="1390607"/>
            </a:xfrm>
          </p:grpSpPr>
          <p:sp>
            <p:nvSpPr>
              <p:cNvPr id="142" name="Rectangle 141"/>
              <p:cNvSpPr/>
              <p:nvPr/>
            </p:nvSpPr>
            <p:spPr bwMode="auto">
              <a:xfrm>
                <a:off x="6219839" y="1150756"/>
                <a:ext cx="1390607" cy="13906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solidFill>
                    <a:schemeClr val="accent3"/>
                  </a:solidFill>
                  <a:ea typeface="Segoe UI" pitchFamily="34" charset="0"/>
                  <a:cs typeface="Segoe UI" pitchFamily="34" charset="0"/>
                </a:endParaRPr>
              </a:p>
            </p:txBody>
          </p:sp>
          <p:pic>
            <p:nvPicPr>
              <p:cNvPr id="143" name="Picture 1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69112" y="1527684"/>
                <a:ext cx="328165" cy="373477"/>
              </a:xfrm>
              <a:prstGeom prst="rect">
                <a:avLst/>
              </a:prstGeom>
            </p:spPr>
          </p:pic>
          <p:sp>
            <p:nvSpPr>
              <p:cNvPr id="144" name="Freeform 143"/>
              <p:cNvSpPr>
                <a:spLocks noChangeAspect="1" noEditPoints="1"/>
              </p:cNvSpPr>
              <p:nvPr/>
            </p:nvSpPr>
            <p:spPr bwMode="black">
              <a:xfrm>
                <a:off x="6856714" y="2061421"/>
                <a:ext cx="287826" cy="286657"/>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pic>
            <p:nvPicPr>
              <p:cNvPr id="150" name="Picture 14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07365" y="1321905"/>
                <a:ext cx="342801" cy="407746"/>
              </a:xfrm>
              <a:prstGeom prst="rect">
                <a:avLst/>
              </a:prstGeom>
            </p:spPr>
          </p:pic>
          <p:sp>
            <p:nvSpPr>
              <p:cNvPr id="151" name="Oval 150"/>
              <p:cNvSpPr/>
              <p:nvPr/>
            </p:nvSpPr>
            <p:spPr bwMode="auto">
              <a:xfrm>
                <a:off x="6842684" y="1690038"/>
                <a:ext cx="205498" cy="20549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52" name="Straight Connector 151"/>
              <p:cNvCxnSpPr/>
              <p:nvPr/>
            </p:nvCxnSpPr>
            <p:spPr>
              <a:xfrm flipH="1">
                <a:off x="6934309" y="1540088"/>
                <a:ext cx="333333" cy="238791"/>
              </a:xfrm>
              <a:prstGeom prst="line">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6519423" y="1740638"/>
                <a:ext cx="413207" cy="55772"/>
              </a:xfrm>
              <a:prstGeom prst="line">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6959601" y="1768245"/>
                <a:ext cx="88011" cy="401258"/>
              </a:xfrm>
              <a:prstGeom prst="line">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1" name="Title 1"/>
            <p:cNvSpPr txBox="1">
              <a:spLocks/>
            </p:cNvSpPr>
            <p:nvPr/>
          </p:nvSpPr>
          <p:spPr>
            <a:xfrm>
              <a:off x="6262514" y="2176590"/>
              <a:ext cx="2534217"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2000" spc="-147" dirty="0">
                  <a:solidFill>
                    <a:schemeClr val="accent5"/>
                  </a:solidFill>
                </a:rPr>
                <a:t>Cross-Platform</a:t>
              </a:r>
              <a:endParaRPr lang="en-US" sz="2000" b="1" spc="-147" dirty="0">
                <a:noFill/>
                <a:latin typeface="+mn-lt"/>
              </a:endParaRPr>
            </a:p>
          </p:txBody>
        </p:sp>
      </p:grpSp>
    </p:spTree>
    <p:extLst>
      <p:ext uri="{BB962C8B-B14F-4D97-AF65-F5344CB8AC3E}">
        <p14:creationId xmlns:p14="http://schemas.microsoft.com/office/powerpoint/2010/main" val="2380720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9"/>
                                        </p:tgtEl>
                                        <p:attrNameLst>
                                          <p:attrName>style.visibility</p:attrName>
                                        </p:attrNameLst>
                                      </p:cBhvr>
                                      <p:to>
                                        <p:strVal val="visible"/>
                                      </p:to>
                                    </p:set>
                                    <p:animEffect transition="in" filter="fade">
                                      <p:cBhvr>
                                        <p:cTn id="7" dur="500"/>
                                        <p:tgtEl>
                                          <p:spTgt spid="139"/>
                                        </p:tgtEl>
                                      </p:cBhvr>
                                    </p:animEffect>
                                    <p:anim calcmode="lin" valueType="num">
                                      <p:cBhvr>
                                        <p:cTn id="8" dur="500" fill="hold"/>
                                        <p:tgtEl>
                                          <p:spTgt spid="139"/>
                                        </p:tgtEl>
                                        <p:attrNameLst>
                                          <p:attrName>ppt_x</p:attrName>
                                        </p:attrNameLst>
                                      </p:cBhvr>
                                      <p:tavLst>
                                        <p:tav tm="0">
                                          <p:val>
                                            <p:strVal val="#ppt_x"/>
                                          </p:val>
                                        </p:tav>
                                        <p:tav tm="100000">
                                          <p:val>
                                            <p:strVal val="#ppt_x"/>
                                          </p:val>
                                        </p:tav>
                                      </p:tavLst>
                                    </p:anim>
                                    <p:anim calcmode="lin" valueType="num">
                                      <p:cBhvr>
                                        <p:cTn id="9" dur="500" fill="hold"/>
                                        <p:tgtEl>
                                          <p:spTgt spid="13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134"/>
                                        </p:tgtEl>
                                        <p:attrNameLst>
                                          <p:attrName>style.visibility</p:attrName>
                                        </p:attrNameLst>
                                      </p:cBhvr>
                                      <p:to>
                                        <p:strVal val="visible"/>
                                      </p:to>
                                    </p:set>
                                    <p:animEffect transition="in" filter="fade">
                                      <p:cBhvr>
                                        <p:cTn id="12"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txBox="1">
            <a:spLocks/>
          </p:cNvSpPr>
          <p:nvPr/>
        </p:nvSpPr>
        <p:spPr>
          <a:xfrm>
            <a:off x="424142" y="4551784"/>
            <a:ext cx="11343716"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5294" b="1" spc="-147" dirty="0">
                <a:gradFill>
                  <a:gsLst>
                    <a:gs pos="1250">
                      <a:schemeClr val="tx2"/>
                    </a:gs>
                    <a:gs pos="100000">
                      <a:schemeClr val="tx2"/>
                    </a:gs>
                  </a:gsLst>
                  <a:lin ang="5400000" scaled="0"/>
                </a:gradFill>
                <a:latin typeface="+mn-lt"/>
              </a:rPr>
              <a:t>Easy </a:t>
            </a:r>
            <a:r>
              <a:rPr lang="en-US" sz="5294" spc="-147" dirty="0">
                <a:solidFill>
                  <a:schemeClr val="accent5"/>
                </a:solidFill>
              </a:rPr>
              <a:t>to get started while</a:t>
            </a:r>
            <a:r>
              <a:rPr lang="en-US" sz="5294" b="1" spc="-147" dirty="0">
                <a:gradFill>
                  <a:gsLst>
                    <a:gs pos="1250">
                      <a:schemeClr val="tx2"/>
                    </a:gs>
                    <a:gs pos="100000">
                      <a:schemeClr val="tx2"/>
                    </a:gs>
                  </a:gsLst>
                  <a:lin ang="5400000" scaled="0"/>
                </a:gradFill>
                <a:latin typeface="+mn-lt"/>
              </a:rPr>
              <a:t> keeping your current investments</a:t>
            </a:r>
            <a:endParaRPr lang="en-US" sz="5294" b="1" spc="-147" dirty="0">
              <a:noFill/>
              <a:latin typeface="+mn-lt"/>
            </a:endParaRPr>
          </a:p>
        </p:txBody>
      </p:sp>
      <p:grpSp>
        <p:nvGrpSpPr>
          <p:cNvPr id="13" name="Group 12"/>
          <p:cNvGrpSpPr/>
          <p:nvPr/>
        </p:nvGrpSpPr>
        <p:grpSpPr>
          <a:xfrm>
            <a:off x="868830" y="1881132"/>
            <a:ext cx="2123751" cy="2427107"/>
            <a:chOff x="868830" y="1881132"/>
            <a:chExt cx="2123751" cy="2427107"/>
          </a:xfrm>
        </p:grpSpPr>
        <p:sp>
          <p:nvSpPr>
            <p:cNvPr id="17" name="TextBox 16"/>
            <p:cNvSpPr txBox="1"/>
            <p:nvPr/>
          </p:nvSpPr>
          <p:spPr>
            <a:xfrm>
              <a:off x="868830" y="1881132"/>
              <a:ext cx="2123751" cy="549642"/>
            </a:xfrm>
            <a:prstGeom prst="rect">
              <a:avLst/>
            </a:prstGeom>
            <a:noFill/>
          </p:spPr>
          <p:txBody>
            <a:bodyPr wrap="square" lIns="134464" tIns="107571" rIns="134464" bIns="107571" rtlCol="0">
              <a:spAutoFit/>
            </a:bodyPr>
            <a:lstStyle/>
            <a:p>
              <a:pPr algn="ctr" defTabSz="685845">
                <a:lnSpc>
                  <a:spcPct val="90000"/>
                </a:lnSpc>
                <a:spcAft>
                  <a:spcPts val="441"/>
                </a:spcAft>
              </a:pPr>
              <a:r>
                <a:rPr lang="en-US" sz="2400" spc="-22"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iOS</a:t>
              </a:r>
            </a:p>
          </p:txBody>
        </p:sp>
        <p:sp>
          <p:nvSpPr>
            <p:cNvPr id="19" name="Oval 18"/>
            <p:cNvSpPr/>
            <p:nvPr/>
          </p:nvSpPr>
          <p:spPr bwMode="auto">
            <a:xfrm>
              <a:off x="1026437" y="2499702"/>
              <a:ext cx="1808537" cy="1808537"/>
            </a:xfrm>
            <a:prstGeom prst="ellipse">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0">
                      <a:srgbClr val="FFFFFF"/>
                    </a:gs>
                    <a:gs pos="100000">
                      <a:srgbClr val="FFFFFF"/>
                    </a:gs>
                  </a:gsLst>
                  <a:lin ang="5400000" scaled="0"/>
                </a:gra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1546" y="2967944"/>
              <a:ext cx="638221" cy="726344"/>
            </a:xfrm>
            <a:prstGeom prst="rect">
              <a:avLst/>
            </a:prstGeom>
          </p:spPr>
        </p:pic>
      </p:grpSp>
      <p:grpSp>
        <p:nvGrpSpPr>
          <p:cNvPr id="12" name="Group 11"/>
          <p:cNvGrpSpPr/>
          <p:nvPr/>
        </p:nvGrpSpPr>
        <p:grpSpPr>
          <a:xfrm>
            <a:off x="3650437" y="1216335"/>
            <a:ext cx="2123751" cy="3091904"/>
            <a:chOff x="3650437" y="1216335"/>
            <a:chExt cx="2123751" cy="3091904"/>
          </a:xfrm>
        </p:grpSpPr>
        <p:sp>
          <p:nvSpPr>
            <p:cNvPr id="22" name="TextBox 21"/>
            <p:cNvSpPr txBox="1"/>
            <p:nvPr/>
          </p:nvSpPr>
          <p:spPr>
            <a:xfrm>
              <a:off x="3650437" y="1216335"/>
              <a:ext cx="2123751" cy="1214439"/>
            </a:xfrm>
            <a:prstGeom prst="rect">
              <a:avLst/>
            </a:prstGeom>
            <a:noFill/>
          </p:spPr>
          <p:txBody>
            <a:bodyPr wrap="square" lIns="134464" tIns="107571" rIns="134464" bIns="107571" rtlCol="0">
              <a:spAutoFit/>
            </a:bodyPr>
            <a:lstStyle/>
            <a:p>
              <a:pPr algn="ctr" defTabSz="685845">
                <a:lnSpc>
                  <a:spcPct val="90000"/>
                </a:lnSpc>
                <a:spcAft>
                  <a:spcPts val="441"/>
                </a:spcAft>
              </a:pPr>
              <a:r>
                <a:rPr lang="en-US" sz="2400" spc="-22"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Windows Phone Silverlight</a:t>
              </a:r>
            </a:p>
          </p:txBody>
        </p:sp>
        <p:sp>
          <p:nvSpPr>
            <p:cNvPr id="24" name="Oval 23"/>
            <p:cNvSpPr/>
            <p:nvPr/>
          </p:nvSpPr>
          <p:spPr bwMode="auto">
            <a:xfrm>
              <a:off x="3808044" y="2499702"/>
              <a:ext cx="1808537" cy="1808537"/>
            </a:xfrm>
            <a:prstGeom prst="ellipse">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0">
                      <a:srgbClr val="FFFFFF"/>
                    </a:gs>
                    <a:gs pos="100000">
                      <a:srgbClr val="FFFFFF"/>
                    </a:gs>
                  </a:gsLst>
                  <a:lin ang="5400000" scaled="0"/>
                </a:gradFill>
              </a:endParaRP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47976" y="3042230"/>
              <a:ext cx="728673" cy="723481"/>
            </a:xfrm>
            <a:prstGeom prst="rect">
              <a:avLst/>
            </a:prstGeom>
          </p:spPr>
        </p:pic>
      </p:grpSp>
      <p:grpSp>
        <p:nvGrpSpPr>
          <p:cNvPr id="10" name="Group 9"/>
          <p:cNvGrpSpPr/>
          <p:nvPr/>
        </p:nvGrpSpPr>
        <p:grpSpPr>
          <a:xfrm>
            <a:off x="6432044" y="1216335"/>
            <a:ext cx="2123751" cy="3091904"/>
            <a:chOff x="6432044" y="1216335"/>
            <a:chExt cx="2123751" cy="3091904"/>
          </a:xfrm>
        </p:grpSpPr>
        <p:sp>
          <p:nvSpPr>
            <p:cNvPr id="27" name="TextBox 26"/>
            <p:cNvSpPr txBox="1"/>
            <p:nvPr/>
          </p:nvSpPr>
          <p:spPr>
            <a:xfrm>
              <a:off x="6432044" y="1216335"/>
              <a:ext cx="2123751" cy="1214439"/>
            </a:xfrm>
            <a:prstGeom prst="rect">
              <a:avLst/>
            </a:prstGeom>
            <a:noFill/>
          </p:spPr>
          <p:txBody>
            <a:bodyPr wrap="square" lIns="134464" tIns="107571" rIns="134464" bIns="107571" rtlCol="0">
              <a:spAutoFit/>
            </a:bodyPr>
            <a:lstStyle/>
            <a:p>
              <a:pPr algn="ctr" defTabSz="685845">
                <a:lnSpc>
                  <a:spcPct val="90000"/>
                </a:lnSpc>
                <a:spcAft>
                  <a:spcPts val="441"/>
                </a:spcAft>
              </a:pPr>
              <a:r>
                <a:rPr lang="en-US" sz="2400" spc="-22"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WPF and Windows Forms</a:t>
              </a:r>
            </a:p>
          </p:txBody>
        </p:sp>
        <p:sp>
          <p:nvSpPr>
            <p:cNvPr id="29" name="Oval 28"/>
            <p:cNvSpPr/>
            <p:nvPr/>
          </p:nvSpPr>
          <p:spPr bwMode="auto">
            <a:xfrm>
              <a:off x="6589651" y="2499702"/>
              <a:ext cx="1808537" cy="1808537"/>
            </a:xfrm>
            <a:prstGeom prst="ellipse">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5" name="TextBox 4"/>
            <p:cNvSpPr txBox="1"/>
            <p:nvPr/>
          </p:nvSpPr>
          <p:spPr>
            <a:xfrm>
              <a:off x="6792687" y="3022134"/>
              <a:ext cx="1346479"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a:solidFill>
                    <a:schemeClr val="bg1"/>
                  </a:solidFill>
                </a:rPr>
                <a:t>.NET</a:t>
              </a:r>
            </a:p>
          </p:txBody>
        </p:sp>
      </p:grpSp>
      <p:grpSp>
        <p:nvGrpSpPr>
          <p:cNvPr id="7" name="Group 6"/>
          <p:cNvGrpSpPr/>
          <p:nvPr/>
        </p:nvGrpSpPr>
        <p:grpSpPr>
          <a:xfrm>
            <a:off x="9213650" y="1881132"/>
            <a:ext cx="2123751" cy="2427107"/>
            <a:chOff x="9213650" y="1881132"/>
            <a:chExt cx="2123751" cy="2427107"/>
          </a:xfrm>
        </p:grpSpPr>
        <p:sp>
          <p:nvSpPr>
            <p:cNvPr id="32" name="TextBox 31"/>
            <p:cNvSpPr txBox="1"/>
            <p:nvPr/>
          </p:nvSpPr>
          <p:spPr>
            <a:xfrm>
              <a:off x="9213650" y="1881132"/>
              <a:ext cx="2123751" cy="549642"/>
            </a:xfrm>
            <a:prstGeom prst="rect">
              <a:avLst/>
            </a:prstGeom>
            <a:noFill/>
          </p:spPr>
          <p:txBody>
            <a:bodyPr wrap="square" lIns="134464" tIns="107571" rIns="134464" bIns="107571" rtlCol="0">
              <a:spAutoFit/>
            </a:bodyPr>
            <a:lstStyle/>
            <a:p>
              <a:pPr algn="ctr" defTabSz="685845">
                <a:lnSpc>
                  <a:spcPct val="90000"/>
                </a:lnSpc>
                <a:spcAft>
                  <a:spcPts val="441"/>
                </a:spcAft>
              </a:pPr>
              <a:r>
                <a:rPr lang="en-US" sz="2400" spc="-22"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Win32</a:t>
              </a:r>
            </a:p>
          </p:txBody>
        </p:sp>
        <p:sp>
          <p:nvSpPr>
            <p:cNvPr id="34" name="Oval 33"/>
            <p:cNvSpPr/>
            <p:nvPr/>
          </p:nvSpPr>
          <p:spPr bwMode="auto">
            <a:xfrm>
              <a:off x="9371257" y="2499702"/>
              <a:ext cx="1808537" cy="1808537"/>
            </a:xfrm>
            <a:prstGeom prst="ellipse">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31" name="TextBox 30"/>
            <p:cNvSpPr txBox="1"/>
            <p:nvPr/>
          </p:nvSpPr>
          <p:spPr>
            <a:xfrm>
              <a:off x="9491755" y="3012086"/>
              <a:ext cx="1577509"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a:solidFill>
                    <a:schemeClr val="bg1"/>
                  </a:solidFill>
                </a:rPr>
                <a:t>win32</a:t>
              </a:r>
            </a:p>
          </p:txBody>
        </p:sp>
      </p:grpSp>
    </p:spTree>
    <p:extLst>
      <p:ext uri="{BB962C8B-B14F-4D97-AF65-F5344CB8AC3E}">
        <p14:creationId xmlns:p14="http://schemas.microsoft.com/office/powerpoint/2010/main" val="3052146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42" presetClass="entr" presetSubtype="0" fill="hold" grpId="0"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1000"/>
                                        <p:tgtEl>
                                          <p:spTgt spid="37"/>
                                        </p:tgtEl>
                                      </p:cBhvr>
                                    </p:animEffect>
                                    <p:anim calcmode="lin" valueType="num">
                                      <p:cBhvr>
                                        <p:cTn id="24" dur="1000" fill="hold"/>
                                        <p:tgtEl>
                                          <p:spTgt spid="37"/>
                                        </p:tgtEl>
                                        <p:attrNameLst>
                                          <p:attrName>ppt_x</p:attrName>
                                        </p:attrNameLst>
                                      </p:cBhvr>
                                      <p:tavLst>
                                        <p:tav tm="0">
                                          <p:val>
                                            <p:strVal val="#ppt_x"/>
                                          </p:val>
                                        </p:tav>
                                        <p:tav tm="100000">
                                          <p:val>
                                            <p:strVal val="#ppt_x"/>
                                          </p:val>
                                        </p:tav>
                                      </p:tavLst>
                                    </p:anim>
                                    <p:anim calcmode="lin" valueType="num">
                                      <p:cBhvr>
                                        <p:cTn id="25"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Hosted Web Apps</a:t>
            </a:r>
          </a:p>
        </p:txBody>
      </p:sp>
      <p:sp>
        <p:nvSpPr>
          <p:cNvPr id="36" name="Rectangle 35"/>
          <p:cNvSpPr/>
          <p:nvPr/>
        </p:nvSpPr>
        <p:spPr bwMode="auto">
          <a:xfrm>
            <a:off x="6167530" y="0"/>
            <a:ext cx="602446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7" name="Content Placeholder 3"/>
          <p:cNvSpPr txBox="1">
            <a:spLocks/>
          </p:cNvSpPr>
          <p:nvPr/>
        </p:nvSpPr>
        <p:spPr>
          <a:xfrm>
            <a:off x="6821509" y="538816"/>
            <a:ext cx="5101254" cy="5410712"/>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67" rtl="0" eaLnBrk="1" fontAlgn="auto" latinLnBrk="0" hangingPunct="1">
              <a:lnSpc>
                <a:spcPct val="90000"/>
              </a:lnSpc>
              <a:spcBef>
                <a:spcPct val="20000"/>
              </a:spcBef>
              <a:spcAft>
                <a:spcPts val="3000"/>
              </a:spcAft>
              <a:buClrTx/>
              <a:buSzPct val="90000"/>
              <a:buFontTx/>
              <a:buNone/>
              <a:tabLst/>
              <a:defRPr/>
            </a:pPr>
            <a:r>
              <a:rPr kumimoji="0" lang="en-US" sz="2800" b="0" i="0" u="none" strike="noStrike" kern="1200" cap="none" spc="0" normalizeH="0" baseline="0" noProof="0" dirty="0">
                <a:ln>
                  <a:noFill/>
                </a:ln>
                <a:solidFill>
                  <a:schemeClr val="bg1"/>
                </a:solidFill>
                <a:effectLst/>
                <a:uLnTx/>
                <a:uFillTx/>
                <a:latin typeface="+mn-lt"/>
                <a:ea typeface="+mn-ea"/>
                <a:cs typeface="+mn-cs"/>
              </a:rPr>
              <a:t>Hosted Web Apps are a First Class UWP  across the entire Windows device family.</a:t>
            </a:r>
          </a:p>
          <a:p>
            <a:pPr marL="0" marR="0" lvl="1" indent="0" algn="l" defTabSz="914367" rtl="0" eaLnBrk="1" fontAlgn="auto" latinLnBrk="0" hangingPunct="1">
              <a:lnSpc>
                <a:spcPct val="90000"/>
              </a:lnSpc>
              <a:spcBef>
                <a:spcPct val="20000"/>
              </a:spcBef>
              <a:spcAft>
                <a:spcPts val="3000"/>
              </a:spcAft>
              <a:buClrTx/>
              <a:buSzPct val="90000"/>
              <a:buFontTx/>
              <a:buNone/>
              <a:tabLst/>
              <a:defRPr/>
            </a:pPr>
            <a:r>
              <a:rPr kumimoji="0" lang="en-US" sz="2800" b="0" i="0" u="none" strike="noStrike" kern="1200" cap="none" spc="0" normalizeH="0" baseline="0" noProof="0" dirty="0">
                <a:ln>
                  <a:noFill/>
                </a:ln>
                <a:solidFill>
                  <a:schemeClr val="bg1"/>
                </a:solidFill>
                <a:effectLst/>
                <a:uLnTx/>
                <a:uFillTx/>
                <a:latin typeface="+mn-lt"/>
                <a:ea typeface="+mn-ea"/>
                <a:cs typeface="+mn-cs"/>
              </a:rPr>
              <a:t>Can be built from the W3C standard manifest and submitted directly to store</a:t>
            </a:r>
          </a:p>
          <a:p>
            <a:pPr marL="0" marR="0" lvl="1" indent="0" algn="l" defTabSz="914367" rtl="0" eaLnBrk="1" fontAlgn="auto" latinLnBrk="0" hangingPunct="1">
              <a:lnSpc>
                <a:spcPct val="90000"/>
              </a:lnSpc>
              <a:spcBef>
                <a:spcPct val="20000"/>
              </a:spcBef>
              <a:spcAft>
                <a:spcPts val="0"/>
              </a:spcAft>
              <a:buClrTx/>
              <a:buSzPct val="90000"/>
              <a:buFontTx/>
              <a:buNone/>
              <a:tabLst/>
              <a:defRPr/>
            </a:pPr>
            <a:r>
              <a:rPr kumimoji="0" lang="en-US" sz="2800" b="0" i="0" u="none" strike="noStrike" kern="1200" cap="none" spc="0" normalizeH="0" baseline="0" noProof="0" dirty="0">
                <a:ln>
                  <a:noFill/>
                </a:ln>
                <a:solidFill>
                  <a:schemeClr val="bg1"/>
                </a:solidFill>
                <a:effectLst/>
                <a:uLnTx/>
                <a:uFillTx/>
                <a:latin typeface="+mn-lt"/>
                <a:ea typeface="+mn-ea"/>
                <a:cs typeface="+mn-cs"/>
              </a:rPr>
              <a:t>Full access to Universal APIs like</a:t>
            </a:r>
          </a:p>
          <a:p>
            <a:pPr marL="0" marR="0" lvl="1" indent="0" algn="l" defTabSz="914367"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a:ln>
                  <a:noFill/>
                </a:ln>
                <a:solidFill>
                  <a:schemeClr val="bg1"/>
                </a:solidFill>
                <a:effectLst/>
                <a:uLnTx/>
                <a:uFillTx/>
                <a:latin typeface="+mj-lt"/>
                <a:ea typeface="+mn-ea"/>
                <a:cs typeface="+mn-cs"/>
              </a:rPr>
              <a:t>Tiles, Notifications, Camera, Contact List, Calendar</a:t>
            </a:r>
          </a:p>
          <a:p>
            <a:pPr marL="0" marR="0" lvl="1" indent="0" algn="l" defTabSz="914367" rtl="0" eaLnBrk="1" fontAlgn="auto" latinLnBrk="0" hangingPunct="1">
              <a:lnSpc>
                <a:spcPct val="90000"/>
              </a:lnSpc>
              <a:spcBef>
                <a:spcPct val="20000"/>
              </a:spcBef>
              <a:spcAft>
                <a:spcPts val="0"/>
              </a:spcAft>
              <a:buClrTx/>
              <a:buSzPct val="90000"/>
              <a:buFontTx/>
              <a:buNone/>
              <a:tabLst/>
              <a:defRPr/>
            </a:pPr>
            <a:endParaRPr kumimoji="0" lang="en-US" sz="2800" b="0" i="0" u="none" strike="noStrike" kern="1200" cap="none" spc="0" normalizeH="0" baseline="0" noProof="0" dirty="0">
              <a:ln>
                <a:noFill/>
              </a:ln>
              <a:solidFill>
                <a:schemeClr val="bg1"/>
              </a:solidFill>
              <a:effectLst/>
              <a:uLnTx/>
              <a:uFillTx/>
              <a:latin typeface="+mn-lt"/>
              <a:ea typeface="+mn-ea"/>
              <a:cs typeface="+mn-cs"/>
            </a:endParaRPr>
          </a:p>
        </p:txBody>
      </p:sp>
      <p:grpSp>
        <p:nvGrpSpPr>
          <p:cNvPr id="25" name="Group 24"/>
          <p:cNvGrpSpPr/>
          <p:nvPr/>
        </p:nvGrpSpPr>
        <p:grpSpPr>
          <a:xfrm>
            <a:off x="464354" y="1703558"/>
            <a:ext cx="5128176" cy="4112414"/>
            <a:chOff x="464354" y="1703558"/>
            <a:chExt cx="5128176" cy="4112414"/>
          </a:xfrm>
        </p:grpSpPr>
        <p:sp>
          <p:nvSpPr>
            <p:cNvPr id="26" name="Freeform 13"/>
            <p:cNvSpPr>
              <a:spLocks/>
            </p:cNvSpPr>
            <p:nvPr/>
          </p:nvSpPr>
          <p:spPr bwMode="auto">
            <a:xfrm>
              <a:off x="982764" y="1703558"/>
              <a:ext cx="2472279" cy="1370126"/>
            </a:xfrm>
            <a:custGeom>
              <a:avLst/>
              <a:gdLst>
                <a:gd name="T0" fmla="*/ 791 w 798"/>
                <a:gd name="T1" fmla="*/ 312 h 519"/>
                <a:gd name="T2" fmla="*/ 755 w 798"/>
                <a:gd name="T3" fmla="*/ 252 h 519"/>
                <a:gd name="T4" fmla="*/ 685 w 798"/>
                <a:gd name="T5" fmla="*/ 209 h 519"/>
                <a:gd name="T6" fmla="*/ 477 w 798"/>
                <a:gd name="T7" fmla="*/ 0 h 519"/>
                <a:gd name="T8" fmla="*/ 426 w 798"/>
                <a:gd name="T9" fmla="*/ 7 h 519"/>
                <a:gd name="T10" fmla="*/ 363 w 798"/>
                <a:gd name="T11" fmla="*/ 35 h 519"/>
                <a:gd name="T12" fmla="*/ 316 w 798"/>
                <a:gd name="T13" fmla="*/ 78 h 519"/>
                <a:gd name="T14" fmla="*/ 252 w 798"/>
                <a:gd name="T15" fmla="*/ 61 h 519"/>
                <a:gd name="T16" fmla="*/ 121 w 798"/>
                <a:gd name="T17" fmla="*/ 192 h 519"/>
                <a:gd name="T18" fmla="*/ 122 w 798"/>
                <a:gd name="T19" fmla="*/ 205 h 519"/>
                <a:gd name="T20" fmla="*/ 42 w 798"/>
                <a:gd name="T21" fmla="*/ 253 h 519"/>
                <a:gd name="T22" fmla="*/ 7 w 798"/>
                <a:gd name="T23" fmla="*/ 312 h 519"/>
                <a:gd name="T24" fmla="*/ 0 w 798"/>
                <a:gd name="T25" fmla="*/ 360 h 519"/>
                <a:gd name="T26" fmla="*/ 166 w 798"/>
                <a:gd name="T27" fmla="*/ 519 h 519"/>
                <a:gd name="T28" fmla="*/ 223 w 798"/>
                <a:gd name="T29" fmla="*/ 519 h 519"/>
                <a:gd name="T30" fmla="*/ 223 w 798"/>
                <a:gd name="T31" fmla="*/ 500 h 519"/>
                <a:gd name="T32" fmla="*/ 166 w 798"/>
                <a:gd name="T33" fmla="*/ 500 h 519"/>
                <a:gd name="T34" fmla="*/ 19 w 798"/>
                <a:gd name="T35" fmla="*/ 360 h 519"/>
                <a:gd name="T36" fmla="*/ 26 w 798"/>
                <a:gd name="T37" fmla="*/ 318 h 519"/>
                <a:gd name="T38" fmla="*/ 56 w 798"/>
                <a:gd name="T39" fmla="*/ 266 h 519"/>
                <a:gd name="T40" fmla="*/ 135 w 798"/>
                <a:gd name="T41" fmla="*/ 222 h 519"/>
                <a:gd name="T42" fmla="*/ 144 w 798"/>
                <a:gd name="T43" fmla="*/ 220 h 519"/>
                <a:gd name="T44" fmla="*/ 142 w 798"/>
                <a:gd name="T45" fmla="*/ 211 h 519"/>
                <a:gd name="T46" fmla="*/ 140 w 798"/>
                <a:gd name="T47" fmla="*/ 192 h 519"/>
                <a:gd name="T48" fmla="*/ 252 w 798"/>
                <a:gd name="T49" fmla="*/ 80 h 519"/>
                <a:gd name="T50" fmla="*/ 313 w 798"/>
                <a:gd name="T51" fmla="*/ 98 h 519"/>
                <a:gd name="T52" fmla="*/ 320 w 798"/>
                <a:gd name="T53" fmla="*/ 104 h 519"/>
                <a:gd name="T54" fmla="*/ 326 w 798"/>
                <a:gd name="T55" fmla="*/ 97 h 519"/>
                <a:gd name="T56" fmla="*/ 373 w 798"/>
                <a:gd name="T57" fmla="*/ 51 h 519"/>
                <a:gd name="T58" fmla="*/ 430 w 798"/>
                <a:gd name="T59" fmla="*/ 25 h 519"/>
                <a:gd name="T60" fmla="*/ 477 w 798"/>
                <a:gd name="T61" fmla="*/ 19 h 519"/>
                <a:gd name="T62" fmla="*/ 666 w 798"/>
                <a:gd name="T63" fmla="*/ 210 h 519"/>
                <a:gd name="T64" fmla="*/ 666 w 798"/>
                <a:gd name="T65" fmla="*/ 211 h 519"/>
                <a:gd name="T66" fmla="*/ 666 w 798"/>
                <a:gd name="T67" fmla="*/ 216 h 519"/>
                <a:gd name="T68" fmla="*/ 665 w 798"/>
                <a:gd name="T69" fmla="*/ 223 h 519"/>
                <a:gd name="T70" fmla="*/ 673 w 798"/>
                <a:gd name="T71" fmla="*/ 225 h 519"/>
                <a:gd name="T72" fmla="*/ 741 w 798"/>
                <a:gd name="T73" fmla="*/ 266 h 519"/>
                <a:gd name="T74" fmla="*/ 773 w 798"/>
                <a:gd name="T75" fmla="*/ 318 h 519"/>
                <a:gd name="T76" fmla="*/ 779 w 798"/>
                <a:gd name="T77" fmla="*/ 360 h 519"/>
                <a:gd name="T78" fmla="*/ 633 w 798"/>
                <a:gd name="T79" fmla="*/ 500 h 519"/>
                <a:gd name="T80" fmla="*/ 617 w 798"/>
                <a:gd name="T81" fmla="*/ 500 h 519"/>
                <a:gd name="T82" fmla="*/ 617 w 798"/>
                <a:gd name="T83" fmla="*/ 519 h 519"/>
                <a:gd name="T84" fmla="*/ 633 w 798"/>
                <a:gd name="T85" fmla="*/ 519 h 519"/>
                <a:gd name="T86" fmla="*/ 798 w 798"/>
                <a:gd name="T87" fmla="*/ 360 h 519"/>
                <a:gd name="T88" fmla="*/ 791 w 798"/>
                <a:gd name="T89" fmla="*/ 312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98" h="519">
                  <a:moveTo>
                    <a:pt x="791" y="312"/>
                  </a:moveTo>
                  <a:cubicBezTo>
                    <a:pt x="784" y="290"/>
                    <a:pt x="772" y="269"/>
                    <a:pt x="755" y="252"/>
                  </a:cubicBezTo>
                  <a:cubicBezTo>
                    <a:pt x="736" y="232"/>
                    <a:pt x="713" y="218"/>
                    <a:pt x="685" y="209"/>
                  </a:cubicBezTo>
                  <a:cubicBezTo>
                    <a:pt x="685" y="94"/>
                    <a:pt x="592" y="0"/>
                    <a:pt x="477" y="0"/>
                  </a:cubicBezTo>
                  <a:cubicBezTo>
                    <a:pt x="459" y="0"/>
                    <a:pt x="443" y="3"/>
                    <a:pt x="426" y="7"/>
                  </a:cubicBezTo>
                  <a:cubicBezTo>
                    <a:pt x="403" y="12"/>
                    <a:pt x="382" y="22"/>
                    <a:pt x="363" y="35"/>
                  </a:cubicBezTo>
                  <a:cubicBezTo>
                    <a:pt x="345" y="47"/>
                    <a:pt x="329" y="61"/>
                    <a:pt x="316" y="78"/>
                  </a:cubicBezTo>
                  <a:cubicBezTo>
                    <a:pt x="296" y="67"/>
                    <a:pt x="274" y="61"/>
                    <a:pt x="252" y="61"/>
                  </a:cubicBezTo>
                  <a:cubicBezTo>
                    <a:pt x="180" y="61"/>
                    <a:pt x="121" y="119"/>
                    <a:pt x="121" y="192"/>
                  </a:cubicBezTo>
                  <a:cubicBezTo>
                    <a:pt x="121" y="197"/>
                    <a:pt x="122" y="201"/>
                    <a:pt x="122" y="205"/>
                  </a:cubicBezTo>
                  <a:cubicBezTo>
                    <a:pt x="90" y="214"/>
                    <a:pt x="63" y="230"/>
                    <a:pt x="42" y="253"/>
                  </a:cubicBezTo>
                  <a:cubicBezTo>
                    <a:pt x="26" y="269"/>
                    <a:pt x="14" y="290"/>
                    <a:pt x="7" y="312"/>
                  </a:cubicBezTo>
                  <a:cubicBezTo>
                    <a:pt x="2" y="327"/>
                    <a:pt x="0" y="343"/>
                    <a:pt x="0" y="360"/>
                  </a:cubicBezTo>
                  <a:cubicBezTo>
                    <a:pt x="0" y="449"/>
                    <a:pt x="73" y="519"/>
                    <a:pt x="166" y="519"/>
                  </a:cubicBezTo>
                  <a:cubicBezTo>
                    <a:pt x="166" y="519"/>
                    <a:pt x="166" y="519"/>
                    <a:pt x="223" y="519"/>
                  </a:cubicBezTo>
                  <a:cubicBezTo>
                    <a:pt x="223" y="500"/>
                    <a:pt x="223" y="500"/>
                    <a:pt x="223" y="500"/>
                  </a:cubicBezTo>
                  <a:cubicBezTo>
                    <a:pt x="205" y="500"/>
                    <a:pt x="186" y="500"/>
                    <a:pt x="166" y="500"/>
                  </a:cubicBezTo>
                  <a:cubicBezTo>
                    <a:pt x="83" y="500"/>
                    <a:pt x="19" y="438"/>
                    <a:pt x="19" y="360"/>
                  </a:cubicBezTo>
                  <a:cubicBezTo>
                    <a:pt x="19" y="345"/>
                    <a:pt x="21" y="332"/>
                    <a:pt x="26" y="318"/>
                  </a:cubicBezTo>
                  <a:cubicBezTo>
                    <a:pt x="32" y="298"/>
                    <a:pt x="41" y="281"/>
                    <a:pt x="56" y="266"/>
                  </a:cubicBezTo>
                  <a:cubicBezTo>
                    <a:pt x="76" y="244"/>
                    <a:pt x="104" y="229"/>
                    <a:pt x="135" y="222"/>
                  </a:cubicBezTo>
                  <a:cubicBezTo>
                    <a:pt x="135" y="222"/>
                    <a:pt x="135" y="222"/>
                    <a:pt x="144" y="220"/>
                  </a:cubicBezTo>
                  <a:cubicBezTo>
                    <a:pt x="144" y="220"/>
                    <a:pt x="144" y="220"/>
                    <a:pt x="142" y="211"/>
                  </a:cubicBezTo>
                  <a:cubicBezTo>
                    <a:pt x="141" y="206"/>
                    <a:pt x="140" y="199"/>
                    <a:pt x="140" y="192"/>
                  </a:cubicBezTo>
                  <a:cubicBezTo>
                    <a:pt x="140" y="131"/>
                    <a:pt x="190" y="80"/>
                    <a:pt x="252" y="80"/>
                  </a:cubicBezTo>
                  <a:cubicBezTo>
                    <a:pt x="274" y="80"/>
                    <a:pt x="295" y="87"/>
                    <a:pt x="313" y="98"/>
                  </a:cubicBezTo>
                  <a:cubicBezTo>
                    <a:pt x="313" y="98"/>
                    <a:pt x="313" y="98"/>
                    <a:pt x="320" y="104"/>
                  </a:cubicBezTo>
                  <a:cubicBezTo>
                    <a:pt x="320" y="104"/>
                    <a:pt x="320" y="104"/>
                    <a:pt x="326" y="97"/>
                  </a:cubicBezTo>
                  <a:cubicBezTo>
                    <a:pt x="339" y="78"/>
                    <a:pt x="355" y="63"/>
                    <a:pt x="373" y="51"/>
                  </a:cubicBezTo>
                  <a:cubicBezTo>
                    <a:pt x="391" y="39"/>
                    <a:pt x="410" y="31"/>
                    <a:pt x="430" y="25"/>
                  </a:cubicBezTo>
                  <a:cubicBezTo>
                    <a:pt x="445" y="22"/>
                    <a:pt x="461" y="19"/>
                    <a:pt x="477" y="19"/>
                  </a:cubicBezTo>
                  <a:cubicBezTo>
                    <a:pt x="581" y="19"/>
                    <a:pt x="666" y="104"/>
                    <a:pt x="666" y="210"/>
                  </a:cubicBezTo>
                  <a:cubicBezTo>
                    <a:pt x="666" y="210"/>
                    <a:pt x="666" y="211"/>
                    <a:pt x="666" y="211"/>
                  </a:cubicBezTo>
                  <a:cubicBezTo>
                    <a:pt x="666" y="213"/>
                    <a:pt x="666" y="214"/>
                    <a:pt x="666" y="216"/>
                  </a:cubicBezTo>
                  <a:cubicBezTo>
                    <a:pt x="666" y="216"/>
                    <a:pt x="666" y="216"/>
                    <a:pt x="665" y="223"/>
                  </a:cubicBezTo>
                  <a:cubicBezTo>
                    <a:pt x="665" y="223"/>
                    <a:pt x="665" y="223"/>
                    <a:pt x="673" y="225"/>
                  </a:cubicBezTo>
                  <a:cubicBezTo>
                    <a:pt x="699" y="232"/>
                    <a:pt x="723" y="247"/>
                    <a:pt x="741" y="266"/>
                  </a:cubicBezTo>
                  <a:cubicBezTo>
                    <a:pt x="756" y="281"/>
                    <a:pt x="767" y="298"/>
                    <a:pt x="773" y="318"/>
                  </a:cubicBezTo>
                  <a:cubicBezTo>
                    <a:pt x="776" y="332"/>
                    <a:pt x="779" y="345"/>
                    <a:pt x="779" y="360"/>
                  </a:cubicBezTo>
                  <a:cubicBezTo>
                    <a:pt x="779" y="438"/>
                    <a:pt x="714" y="500"/>
                    <a:pt x="633" y="500"/>
                  </a:cubicBezTo>
                  <a:cubicBezTo>
                    <a:pt x="633" y="500"/>
                    <a:pt x="633" y="500"/>
                    <a:pt x="617" y="500"/>
                  </a:cubicBezTo>
                  <a:cubicBezTo>
                    <a:pt x="617" y="519"/>
                    <a:pt x="617" y="519"/>
                    <a:pt x="617" y="519"/>
                  </a:cubicBezTo>
                  <a:cubicBezTo>
                    <a:pt x="623" y="519"/>
                    <a:pt x="628" y="519"/>
                    <a:pt x="633" y="519"/>
                  </a:cubicBezTo>
                  <a:cubicBezTo>
                    <a:pt x="726" y="519"/>
                    <a:pt x="798" y="449"/>
                    <a:pt x="798" y="360"/>
                  </a:cubicBezTo>
                  <a:cubicBezTo>
                    <a:pt x="798" y="343"/>
                    <a:pt x="796" y="327"/>
                    <a:pt x="791" y="312"/>
                  </a:cubicBez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7" name="Rectangle 26"/>
            <p:cNvSpPr/>
            <p:nvPr/>
          </p:nvSpPr>
          <p:spPr bwMode="auto">
            <a:xfrm>
              <a:off x="2431683" y="2368461"/>
              <a:ext cx="777017" cy="99498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ectangle 27"/>
            <p:cNvSpPr/>
            <p:nvPr/>
          </p:nvSpPr>
          <p:spPr bwMode="auto">
            <a:xfrm>
              <a:off x="1241095" y="2533238"/>
              <a:ext cx="1103365" cy="68722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Universal Windows Platform"/>
            <p:cNvSpPr txBox="1">
              <a:spLocks noChangeAspect="1"/>
            </p:cNvSpPr>
            <p:nvPr/>
          </p:nvSpPr>
          <p:spPr>
            <a:xfrm>
              <a:off x="504010" y="4781864"/>
              <a:ext cx="3605011" cy="677456"/>
            </a:xfrm>
            <a:prstGeom prst="rect">
              <a:avLst/>
            </a:prstGeom>
            <a:noFill/>
          </p:spPr>
          <p:txBody>
            <a:bodyPr wrap="non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2800" b="0" i="0" u="none" strike="noStrike" kern="0" cap="none" spc="-98" normalizeH="0" baseline="0" noProof="0" dirty="0">
                  <a:ln>
                    <a:noFill/>
                  </a:ln>
                  <a:solidFill>
                    <a:srgbClr val="0078D7"/>
                  </a:solidFill>
                  <a:effectLst/>
                  <a:uLnTx/>
                  <a:uFillTx/>
                </a:rPr>
                <a:t>Platform </a:t>
              </a:r>
              <a:r>
                <a:rPr kumimoji="0" lang="en-US" sz="2800" b="1" i="0" u="none" strike="noStrike" kern="0" cap="none" spc="-98" normalizeH="0" baseline="0" noProof="0" dirty="0">
                  <a:ln>
                    <a:noFill/>
                  </a:ln>
                  <a:solidFill>
                    <a:srgbClr val="0078D7"/>
                  </a:solidFill>
                  <a:effectLst/>
                  <a:uLnTx/>
                  <a:uFillTx/>
                </a:rPr>
                <a:t>Integrations</a:t>
              </a:r>
            </a:p>
          </p:txBody>
        </p:sp>
        <p:sp>
          <p:nvSpPr>
            <p:cNvPr id="30" name="Freeform 5"/>
            <p:cNvSpPr>
              <a:spLocks noChangeAspect="1" noEditPoints="1"/>
            </p:cNvSpPr>
            <p:nvPr/>
          </p:nvSpPr>
          <p:spPr bwMode="auto">
            <a:xfrm>
              <a:off x="4836185" y="4010131"/>
              <a:ext cx="756345" cy="901526"/>
            </a:xfrm>
            <a:custGeom>
              <a:avLst/>
              <a:gdLst>
                <a:gd name="T0" fmla="*/ 196 w 407"/>
                <a:gd name="T1" fmla="*/ 53 h 486"/>
                <a:gd name="T2" fmla="*/ 161 w 407"/>
                <a:gd name="T3" fmla="*/ 106 h 486"/>
                <a:gd name="T4" fmla="*/ 161 w 407"/>
                <a:gd name="T5" fmla="*/ 125 h 486"/>
                <a:gd name="T6" fmla="*/ 173 w 407"/>
                <a:gd name="T7" fmla="*/ 123 h 486"/>
                <a:gd name="T8" fmla="*/ 173 w 407"/>
                <a:gd name="T9" fmla="*/ 106 h 486"/>
                <a:gd name="T10" fmla="*/ 197 w 407"/>
                <a:gd name="T11" fmla="*/ 66 h 486"/>
                <a:gd name="T12" fmla="*/ 196 w 407"/>
                <a:gd name="T13" fmla="*/ 53 h 486"/>
                <a:gd name="T14" fmla="*/ 232 w 407"/>
                <a:gd name="T15" fmla="*/ 45 h 486"/>
                <a:gd name="T16" fmla="*/ 234 w 407"/>
                <a:gd name="T17" fmla="*/ 57 h 486"/>
                <a:gd name="T18" fmla="*/ 265 w 407"/>
                <a:gd name="T19" fmla="*/ 94 h 486"/>
                <a:gd name="T20" fmla="*/ 265 w 407"/>
                <a:gd name="T21" fmla="*/ 104 h 486"/>
                <a:gd name="T22" fmla="*/ 278 w 407"/>
                <a:gd name="T23" fmla="*/ 102 h 486"/>
                <a:gd name="T24" fmla="*/ 278 w 407"/>
                <a:gd name="T25" fmla="*/ 94 h 486"/>
                <a:gd name="T26" fmla="*/ 232 w 407"/>
                <a:gd name="T27" fmla="*/ 45 h 486"/>
                <a:gd name="T28" fmla="*/ 105 w 407"/>
                <a:gd name="T29" fmla="*/ 136 h 486"/>
                <a:gd name="T30" fmla="*/ 105 w 407"/>
                <a:gd name="T31" fmla="*/ 79 h 486"/>
                <a:gd name="T32" fmla="*/ 156 w 407"/>
                <a:gd name="T33" fmla="*/ 26 h 486"/>
                <a:gd name="T34" fmla="*/ 210 w 407"/>
                <a:gd name="T35" fmla="*/ 67 h 486"/>
                <a:gd name="T36" fmla="*/ 210 w 407"/>
                <a:gd name="T37" fmla="*/ 115 h 486"/>
                <a:gd name="T38" fmla="*/ 222 w 407"/>
                <a:gd name="T39" fmla="*/ 113 h 486"/>
                <a:gd name="T40" fmla="*/ 222 w 407"/>
                <a:gd name="T41" fmla="*/ 68 h 486"/>
                <a:gd name="T42" fmla="*/ 154 w 407"/>
                <a:gd name="T43" fmla="*/ 13 h 486"/>
                <a:gd name="T44" fmla="*/ 93 w 407"/>
                <a:gd name="T45" fmla="*/ 78 h 486"/>
                <a:gd name="T46" fmla="*/ 93 w 407"/>
                <a:gd name="T47" fmla="*/ 139 h 486"/>
                <a:gd name="T48" fmla="*/ 105 w 407"/>
                <a:gd name="T49" fmla="*/ 136 h 486"/>
                <a:gd name="T50" fmla="*/ 339 w 407"/>
                <a:gd name="T51" fmla="*/ 104 h 486"/>
                <a:gd name="T52" fmla="*/ 0 w 407"/>
                <a:gd name="T53" fmla="*/ 172 h 486"/>
                <a:gd name="T54" fmla="*/ 0 w 407"/>
                <a:gd name="T55" fmla="*/ 418 h 486"/>
                <a:gd name="T56" fmla="*/ 339 w 407"/>
                <a:gd name="T57" fmla="*/ 486 h 486"/>
                <a:gd name="T58" fmla="*/ 407 w 407"/>
                <a:gd name="T59" fmla="*/ 461 h 486"/>
                <a:gd name="T60" fmla="*/ 407 w 407"/>
                <a:gd name="T61" fmla="*/ 129 h 486"/>
                <a:gd name="T62" fmla="*/ 339 w 407"/>
                <a:gd name="T63" fmla="*/ 104 h 486"/>
                <a:gd name="T64" fmla="*/ 148 w 407"/>
                <a:gd name="T65" fmla="*/ 367 h 486"/>
                <a:gd name="T66" fmla="*/ 73 w 407"/>
                <a:gd name="T67" fmla="*/ 357 h 486"/>
                <a:gd name="T68" fmla="*/ 73 w 407"/>
                <a:gd name="T69" fmla="*/ 294 h 486"/>
                <a:gd name="T70" fmla="*/ 148 w 407"/>
                <a:gd name="T71" fmla="*/ 294 h 486"/>
                <a:gd name="T72" fmla="*/ 148 w 407"/>
                <a:gd name="T73" fmla="*/ 367 h 486"/>
                <a:gd name="T74" fmla="*/ 148 w 407"/>
                <a:gd name="T75" fmla="*/ 285 h 486"/>
                <a:gd name="T76" fmla="*/ 73 w 407"/>
                <a:gd name="T77" fmla="*/ 285 h 486"/>
                <a:gd name="T78" fmla="*/ 73 w 407"/>
                <a:gd name="T79" fmla="*/ 227 h 486"/>
                <a:gd name="T80" fmla="*/ 148 w 407"/>
                <a:gd name="T81" fmla="*/ 217 h 486"/>
                <a:gd name="T82" fmla="*/ 148 w 407"/>
                <a:gd name="T83" fmla="*/ 285 h 486"/>
                <a:gd name="T84" fmla="*/ 253 w 407"/>
                <a:gd name="T85" fmla="*/ 382 h 486"/>
                <a:gd name="T86" fmla="*/ 158 w 407"/>
                <a:gd name="T87" fmla="*/ 368 h 486"/>
                <a:gd name="T88" fmla="*/ 158 w 407"/>
                <a:gd name="T89" fmla="*/ 294 h 486"/>
                <a:gd name="T90" fmla="*/ 253 w 407"/>
                <a:gd name="T91" fmla="*/ 294 h 486"/>
                <a:gd name="T92" fmla="*/ 253 w 407"/>
                <a:gd name="T93" fmla="*/ 382 h 486"/>
                <a:gd name="T94" fmla="*/ 253 w 407"/>
                <a:gd name="T95" fmla="*/ 285 h 486"/>
                <a:gd name="T96" fmla="*/ 158 w 407"/>
                <a:gd name="T97" fmla="*/ 285 h 486"/>
                <a:gd name="T98" fmla="*/ 158 w 407"/>
                <a:gd name="T99" fmla="*/ 216 h 486"/>
                <a:gd name="T100" fmla="*/ 253 w 407"/>
                <a:gd name="T101" fmla="*/ 202 h 486"/>
                <a:gd name="T102" fmla="*/ 253 w 407"/>
                <a:gd name="T103" fmla="*/ 285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7" h="486">
                  <a:moveTo>
                    <a:pt x="196" y="53"/>
                  </a:moveTo>
                  <a:cubicBezTo>
                    <a:pt x="176" y="61"/>
                    <a:pt x="161" y="67"/>
                    <a:pt x="161" y="106"/>
                  </a:cubicBezTo>
                  <a:cubicBezTo>
                    <a:pt x="161" y="125"/>
                    <a:pt x="161" y="125"/>
                    <a:pt x="161" y="125"/>
                  </a:cubicBezTo>
                  <a:cubicBezTo>
                    <a:pt x="173" y="123"/>
                    <a:pt x="173" y="123"/>
                    <a:pt x="173" y="123"/>
                  </a:cubicBezTo>
                  <a:cubicBezTo>
                    <a:pt x="173" y="106"/>
                    <a:pt x="173" y="106"/>
                    <a:pt x="173" y="106"/>
                  </a:cubicBezTo>
                  <a:cubicBezTo>
                    <a:pt x="173" y="80"/>
                    <a:pt x="180" y="74"/>
                    <a:pt x="197" y="66"/>
                  </a:cubicBezTo>
                  <a:cubicBezTo>
                    <a:pt x="197" y="61"/>
                    <a:pt x="197" y="57"/>
                    <a:pt x="196" y="53"/>
                  </a:cubicBezTo>
                  <a:close/>
                  <a:moveTo>
                    <a:pt x="232" y="45"/>
                  </a:moveTo>
                  <a:cubicBezTo>
                    <a:pt x="233" y="49"/>
                    <a:pt x="233" y="53"/>
                    <a:pt x="234" y="57"/>
                  </a:cubicBezTo>
                  <a:cubicBezTo>
                    <a:pt x="266" y="53"/>
                    <a:pt x="265" y="66"/>
                    <a:pt x="265" y="94"/>
                  </a:cubicBezTo>
                  <a:cubicBezTo>
                    <a:pt x="265" y="104"/>
                    <a:pt x="265" y="104"/>
                    <a:pt x="265" y="104"/>
                  </a:cubicBezTo>
                  <a:cubicBezTo>
                    <a:pt x="278" y="102"/>
                    <a:pt x="278" y="102"/>
                    <a:pt x="278" y="102"/>
                  </a:cubicBezTo>
                  <a:cubicBezTo>
                    <a:pt x="278" y="94"/>
                    <a:pt x="278" y="94"/>
                    <a:pt x="278" y="94"/>
                  </a:cubicBezTo>
                  <a:cubicBezTo>
                    <a:pt x="278" y="51"/>
                    <a:pt x="271" y="39"/>
                    <a:pt x="232" y="45"/>
                  </a:cubicBezTo>
                  <a:close/>
                  <a:moveTo>
                    <a:pt x="105" y="136"/>
                  </a:moveTo>
                  <a:cubicBezTo>
                    <a:pt x="105" y="79"/>
                    <a:pt x="105" y="79"/>
                    <a:pt x="105" y="79"/>
                  </a:cubicBezTo>
                  <a:cubicBezTo>
                    <a:pt x="105" y="44"/>
                    <a:pt x="123" y="34"/>
                    <a:pt x="156" y="26"/>
                  </a:cubicBezTo>
                  <a:cubicBezTo>
                    <a:pt x="207" y="14"/>
                    <a:pt x="210" y="46"/>
                    <a:pt x="210" y="67"/>
                  </a:cubicBezTo>
                  <a:cubicBezTo>
                    <a:pt x="210" y="115"/>
                    <a:pt x="210" y="115"/>
                    <a:pt x="210" y="115"/>
                  </a:cubicBezTo>
                  <a:cubicBezTo>
                    <a:pt x="222" y="113"/>
                    <a:pt x="222" y="113"/>
                    <a:pt x="222" y="113"/>
                  </a:cubicBezTo>
                  <a:cubicBezTo>
                    <a:pt x="222" y="68"/>
                    <a:pt x="222" y="68"/>
                    <a:pt x="222" y="68"/>
                  </a:cubicBezTo>
                  <a:cubicBezTo>
                    <a:pt x="222" y="29"/>
                    <a:pt x="210" y="0"/>
                    <a:pt x="154" y="13"/>
                  </a:cubicBezTo>
                  <a:cubicBezTo>
                    <a:pt x="124" y="19"/>
                    <a:pt x="93" y="27"/>
                    <a:pt x="93" y="78"/>
                  </a:cubicBezTo>
                  <a:cubicBezTo>
                    <a:pt x="93" y="139"/>
                    <a:pt x="93" y="139"/>
                    <a:pt x="93" y="139"/>
                  </a:cubicBezTo>
                  <a:lnTo>
                    <a:pt x="105" y="136"/>
                  </a:lnTo>
                  <a:close/>
                  <a:moveTo>
                    <a:pt x="339" y="104"/>
                  </a:moveTo>
                  <a:cubicBezTo>
                    <a:pt x="0" y="172"/>
                    <a:pt x="0" y="172"/>
                    <a:pt x="0" y="172"/>
                  </a:cubicBezTo>
                  <a:cubicBezTo>
                    <a:pt x="0" y="418"/>
                    <a:pt x="0" y="418"/>
                    <a:pt x="0" y="418"/>
                  </a:cubicBezTo>
                  <a:cubicBezTo>
                    <a:pt x="339" y="486"/>
                    <a:pt x="339" y="486"/>
                    <a:pt x="339" y="486"/>
                  </a:cubicBezTo>
                  <a:cubicBezTo>
                    <a:pt x="407" y="461"/>
                    <a:pt x="407" y="461"/>
                    <a:pt x="407" y="461"/>
                  </a:cubicBezTo>
                  <a:cubicBezTo>
                    <a:pt x="407" y="129"/>
                    <a:pt x="407" y="129"/>
                    <a:pt x="407" y="129"/>
                  </a:cubicBezTo>
                  <a:lnTo>
                    <a:pt x="339" y="104"/>
                  </a:lnTo>
                  <a:close/>
                  <a:moveTo>
                    <a:pt x="148" y="367"/>
                  </a:moveTo>
                  <a:cubicBezTo>
                    <a:pt x="73" y="357"/>
                    <a:pt x="73" y="357"/>
                    <a:pt x="73" y="357"/>
                  </a:cubicBezTo>
                  <a:cubicBezTo>
                    <a:pt x="73" y="294"/>
                    <a:pt x="73" y="294"/>
                    <a:pt x="73" y="294"/>
                  </a:cubicBezTo>
                  <a:cubicBezTo>
                    <a:pt x="148" y="294"/>
                    <a:pt x="148" y="294"/>
                    <a:pt x="148" y="294"/>
                  </a:cubicBezTo>
                  <a:lnTo>
                    <a:pt x="148" y="367"/>
                  </a:lnTo>
                  <a:close/>
                  <a:moveTo>
                    <a:pt x="148" y="285"/>
                  </a:moveTo>
                  <a:cubicBezTo>
                    <a:pt x="73" y="285"/>
                    <a:pt x="73" y="285"/>
                    <a:pt x="73" y="285"/>
                  </a:cubicBezTo>
                  <a:cubicBezTo>
                    <a:pt x="73" y="227"/>
                    <a:pt x="73" y="227"/>
                    <a:pt x="73" y="227"/>
                  </a:cubicBezTo>
                  <a:cubicBezTo>
                    <a:pt x="148" y="217"/>
                    <a:pt x="148" y="217"/>
                    <a:pt x="148" y="217"/>
                  </a:cubicBezTo>
                  <a:lnTo>
                    <a:pt x="148" y="285"/>
                  </a:lnTo>
                  <a:close/>
                  <a:moveTo>
                    <a:pt x="253" y="382"/>
                  </a:moveTo>
                  <a:cubicBezTo>
                    <a:pt x="158" y="368"/>
                    <a:pt x="158" y="368"/>
                    <a:pt x="158" y="368"/>
                  </a:cubicBezTo>
                  <a:cubicBezTo>
                    <a:pt x="158" y="294"/>
                    <a:pt x="158" y="294"/>
                    <a:pt x="158" y="294"/>
                  </a:cubicBezTo>
                  <a:cubicBezTo>
                    <a:pt x="253" y="294"/>
                    <a:pt x="253" y="294"/>
                    <a:pt x="253" y="294"/>
                  </a:cubicBezTo>
                  <a:lnTo>
                    <a:pt x="253" y="382"/>
                  </a:lnTo>
                  <a:close/>
                  <a:moveTo>
                    <a:pt x="253" y="285"/>
                  </a:moveTo>
                  <a:cubicBezTo>
                    <a:pt x="158" y="285"/>
                    <a:pt x="158" y="285"/>
                    <a:pt x="158" y="285"/>
                  </a:cubicBezTo>
                  <a:cubicBezTo>
                    <a:pt x="158" y="216"/>
                    <a:pt x="158" y="216"/>
                    <a:pt x="158" y="216"/>
                  </a:cubicBezTo>
                  <a:cubicBezTo>
                    <a:pt x="253" y="202"/>
                    <a:pt x="253" y="202"/>
                    <a:pt x="253" y="202"/>
                  </a:cubicBezTo>
                  <a:lnTo>
                    <a:pt x="253" y="285"/>
                  </a:lnTo>
                  <a:close/>
                </a:path>
              </a:pathLst>
            </a:custGeom>
            <a:solidFill>
              <a:srgbClr val="0078D7"/>
            </a:solidFill>
            <a:ln w="10795" cap="flat" cmpd="sng" algn="ctr">
              <a:noFill/>
              <a:prstDash val="solid"/>
            </a:ln>
            <a:effectLs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1" name="Right Arrow 30"/>
            <p:cNvSpPr>
              <a:spLocks noChangeAspect="1"/>
            </p:cNvSpPr>
            <p:nvPr/>
          </p:nvSpPr>
          <p:spPr bwMode="auto">
            <a:xfrm>
              <a:off x="4335412" y="4371183"/>
              <a:ext cx="359253" cy="244663"/>
            </a:xfrm>
            <a:prstGeom prst="rightArrow">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Group 37"/>
            <p:cNvGrpSpPr/>
            <p:nvPr/>
          </p:nvGrpSpPr>
          <p:grpSpPr>
            <a:xfrm>
              <a:off x="464354" y="3740653"/>
              <a:ext cx="3796831" cy="2075319"/>
              <a:chOff x="421875" y="2081061"/>
              <a:chExt cx="3796831" cy="2075319"/>
            </a:xfrm>
            <a:solidFill>
              <a:srgbClr val="0078D7"/>
            </a:solidFill>
          </p:grpSpPr>
          <p:sp>
            <p:nvSpPr>
              <p:cNvPr id="64" name="TextBox 63"/>
              <p:cNvSpPr txBox="1"/>
              <p:nvPr/>
            </p:nvSpPr>
            <p:spPr>
              <a:xfrm>
                <a:off x="1405139" y="2081061"/>
                <a:ext cx="1730396" cy="538956"/>
              </a:xfrm>
              <a:prstGeom prst="rect">
                <a:avLst/>
              </a:prstGeom>
              <a:noFill/>
            </p:spPr>
            <p:txBody>
              <a:bodyPr wrap="non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800" b="1" i="0" u="none" strike="noStrike" kern="0" cap="none" spc="0" normalizeH="0" baseline="0" noProof="0" dirty="0">
                    <a:ln>
                      <a:noFill/>
                    </a:ln>
                    <a:solidFill>
                      <a:srgbClr val="0078D7"/>
                    </a:solidFill>
                    <a:effectLst/>
                    <a:uLnTx/>
                    <a:uFillTx/>
                  </a:rPr>
                  <a:t>app package</a:t>
                </a:r>
              </a:p>
            </p:txBody>
          </p:sp>
          <p:sp>
            <p:nvSpPr>
              <p:cNvPr id="65" name="Freeform 64"/>
              <p:cNvSpPr>
                <a:spLocks noEditPoints="1"/>
              </p:cNvSpPr>
              <p:nvPr/>
            </p:nvSpPr>
            <p:spPr bwMode="auto">
              <a:xfrm>
                <a:off x="421875" y="2153225"/>
                <a:ext cx="3796831" cy="2003155"/>
              </a:xfrm>
              <a:custGeom>
                <a:avLst/>
                <a:gdLst>
                  <a:gd name="T0" fmla="*/ 0 w 7540"/>
                  <a:gd name="T1" fmla="*/ 0 h 3978"/>
                  <a:gd name="T2" fmla="*/ 0 w 7540"/>
                  <a:gd name="T3" fmla="*/ 3978 h 3978"/>
                  <a:gd name="T4" fmla="*/ 7540 w 7540"/>
                  <a:gd name="T5" fmla="*/ 3978 h 3978"/>
                  <a:gd name="T6" fmla="*/ 7540 w 7540"/>
                  <a:gd name="T7" fmla="*/ 0 h 3978"/>
                  <a:gd name="T8" fmla="*/ 0 w 7540"/>
                  <a:gd name="T9" fmla="*/ 0 h 3978"/>
                  <a:gd name="T10" fmla="*/ 0 w 7540"/>
                  <a:gd name="T11" fmla="*/ 0 h 3978"/>
                  <a:gd name="T12" fmla="*/ 0 w 7540"/>
                  <a:gd name="T13" fmla="*/ 0 h 3978"/>
                  <a:gd name="T14" fmla="*/ 7452 w 7540"/>
                  <a:gd name="T15" fmla="*/ 83 h 3978"/>
                  <a:gd name="T16" fmla="*/ 7452 w 7540"/>
                  <a:gd name="T17" fmla="*/ 733 h 3978"/>
                  <a:gd name="T18" fmla="*/ 82 w 7540"/>
                  <a:gd name="T19" fmla="*/ 733 h 3978"/>
                  <a:gd name="T20" fmla="*/ 82 w 7540"/>
                  <a:gd name="T21" fmla="*/ 83 h 3978"/>
                  <a:gd name="T22" fmla="*/ 7452 w 7540"/>
                  <a:gd name="T23" fmla="*/ 83 h 3978"/>
                  <a:gd name="T24" fmla="*/ 7452 w 7540"/>
                  <a:gd name="T25" fmla="*/ 83 h 3978"/>
                  <a:gd name="T26" fmla="*/ 7452 w 7540"/>
                  <a:gd name="T27" fmla="*/ 83 h 3978"/>
                  <a:gd name="T28" fmla="*/ 82 w 7540"/>
                  <a:gd name="T29" fmla="*/ 3893 h 3978"/>
                  <a:gd name="T30" fmla="*/ 82 w 7540"/>
                  <a:gd name="T31" fmla="*/ 821 h 3978"/>
                  <a:gd name="T32" fmla="*/ 7452 w 7540"/>
                  <a:gd name="T33" fmla="*/ 821 h 3978"/>
                  <a:gd name="T34" fmla="*/ 7452 w 7540"/>
                  <a:gd name="T35" fmla="*/ 3893 h 3978"/>
                  <a:gd name="T36" fmla="*/ 82 w 7540"/>
                  <a:gd name="T37" fmla="*/ 3893 h 3978"/>
                  <a:gd name="T38" fmla="*/ 82 w 7540"/>
                  <a:gd name="T39" fmla="*/ 3893 h 3978"/>
                  <a:gd name="T40" fmla="*/ 82 w 7540"/>
                  <a:gd name="T41" fmla="*/ 3893 h 3978"/>
                  <a:gd name="T42" fmla="*/ 6710 w 7540"/>
                  <a:gd name="T43" fmla="*/ 568 h 3978"/>
                  <a:gd name="T44" fmla="*/ 6308 w 7540"/>
                  <a:gd name="T45" fmla="*/ 568 h 3978"/>
                  <a:gd name="T46" fmla="*/ 6308 w 7540"/>
                  <a:gd name="T47" fmla="*/ 480 h 3978"/>
                  <a:gd name="T48" fmla="*/ 6710 w 7540"/>
                  <a:gd name="T49" fmla="*/ 480 h 3978"/>
                  <a:gd name="T50" fmla="*/ 6710 w 7540"/>
                  <a:gd name="T51" fmla="*/ 568 h 3978"/>
                  <a:gd name="T52" fmla="*/ 6710 w 7540"/>
                  <a:gd name="T53" fmla="*/ 568 h 3978"/>
                  <a:gd name="T54" fmla="*/ 6710 w 7540"/>
                  <a:gd name="T55" fmla="*/ 568 h 3978"/>
                  <a:gd name="T56" fmla="*/ 6859 w 7540"/>
                  <a:gd name="T57" fmla="*/ 551 h 3978"/>
                  <a:gd name="T58" fmla="*/ 7001 w 7540"/>
                  <a:gd name="T59" fmla="*/ 409 h 3978"/>
                  <a:gd name="T60" fmla="*/ 6859 w 7540"/>
                  <a:gd name="T61" fmla="*/ 270 h 3978"/>
                  <a:gd name="T62" fmla="*/ 6915 w 7540"/>
                  <a:gd name="T63" fmla="*/ 213 h 3978"/>
                  <a:gd name="T64" fmla="*/ 7055 w 7540"/>
                  <a:gd name="T65" fmla="*/ 352 h 3978"/>
                  <a:gd name="T66" fmla="*/ 7199 w 7540"/>
                  <a:gd name="T67" fmla="*/ 213 h 3978"/>
                  <a:gd name="T68" fmla="*/ 7261 w 7540"/>
                  <a:gd name="T69" fmla="*/ 270 h 3978"/>
                  <a:gd name="T70" fmla="*/ 7121 w 7540"/>
                  <a:gd name="T71" fmla="*/ 409 h 3978"/>
                  <a:gd name="T72" fmla="*/ 7261 w 7540"/>
                  <a:gd name="T73" fmla="*/ 551 h 3978"/>
                  <a:gd name="T74" fmla="*/ 7199 w 7540"/>
                  <a:gd name="T75" fmla="*/ 608 h 3978"/>
                  <a:gd name="T76" fmla="*/ 7055 w 7540"/>
                  <a:gd name="T77" fmla="*/ 466 h 3978"/>
                  <a:gd name="T78" fmla="*/ 6915 w 7540"/>
                  <a:gd name="T79" fmla="*/ 608 h 3978"/>
                  <a:gd name="T80" fmla="*/ 6859 w 7540"/>
                  <a:gd name="T81" fmla="*/ 551 h 3978"/>
                  <a:gd name="T82" fmla="*/ 6859 w 7540"/>
                  <a:gd name="T83" fmla="*/ 551 h 3978"/>
                  <a:gd name="T84" fmla="*/ 6859 w 7540"/>
                  <a:gd name="T85" fmla="*/ 551 h 3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40" h="3978">
                    <a:moveTo>
                      <a:pt x="0" y="0"/>
                    </a:moveTo>
                    <a:lnTo>
                      <a:pt x="0" y="3978"/>
                    </a:lnTo>
                    <a:lnTo>
                      <a:pt x="7540" y="3978"/>
                    </a:lnTo>
                    <a:lnTo>
                      <a:pt x="7540" y="0"/>
                    </a:lnTo>
                    <a:lnTo>
                      <a:pt x="0" y="0"/>
                    </a:lnTo>
                    <a:lnTo>
                      <a:pt x="0" y="0"/>
                    </a:lnTo>
                    <a:lnTo>
                      <a:pt x="0" y="0"/>
                    </a:lnTo>
                    <a:close/>
                    <a:moveTo>
                      <a:pt x="7452" y="83"/>
                    </a:moveTo>
                    <a:lnTo>
                      <a:pt x="7452" y="733"/>
                    </a:lnTo>
                    <a:lnTo>
                      <a:pt x="82" y="733"/>
                    </a:lnTo>
                    <a:lnTo>
                      <a:pt x="82" y="83"/>
                    </a:lnTo>
                    <a:lnTo>
                      <a:pt x="7452" y="83"/>
                    </a:lnTo>
                    <a:lnTo>
                      <a:pt x="7452" y="83"/>
                    </a:lnTo>
                    <a:lnTo>
                      <a:pt x="7452" y="83"/>
                    </a:lnTo>
                    <a:close/>
                    <a:moveTo>
                      <a:pt x="82" y="3893"/>
                    </a:moveTo>
                    <a:lnTo>
                      <a:pt x="82" y="821"/>
                    </a:lnTo>
                    <a:lnTo>
                      <a:pt x="7452" y="821"/>
                    </a:lnTo>
                    <a:lnTo>
                      <a:pt x="7452" y="3893"/>
                    </a:lnTo>
                    <a:lnTo>
                      <a:pt x="82" y="3893"/>
                    </a:lnTo>
                    <a:lnTo>
                      <a:pt x="82" y="3893"/>
                    </a:lnTo>
                    <a:lnTo>
                      <a:pt x="82" y="3893"/>
                    </a:lnTo>
                    <a:close/>
                    <a:moveTo>
                      <a:pt x="6710" y="568"/>
                    </a:moveTo>
                    <a:lnTo>
                      <a:pt x="6308" y="568"/>
                    </a:lnTo>
                    <a:lnTo>
                      <a:pt x="6308" y="480"/>
                    </a:lnTo>
                    <a:lnTo>
                      <a:pt x="6710" y="480"/>
                    </a:lnTo>
                    <a:lnTo>
                      <a:pt x="6710" y="568"/>
                    </a:lnTo>
                    <a:lnTo>
                      <a:pt x="6710" y="568"/>
                    </a:lnTo>
                    <a:lnTo>
                      <a:pt x="6710" y="568"/>
                    </a:lnTo>
                    <a:close/>
                    <a:moveTo>
                      <a:pt x="6859" y="551"/>
                    </a:moveTo>
                    <a:lnTo>
                      <a:pt x="7001" y="409"/>
                    </a:lnTo>
                    <a:lnTo>
                      <a:pt x="6859" y="270"/>
                    </a:lnTo>
                    <a:lnTo>
                      <a:pt x="6915" y="213"/>
                    </a:lnTo>
                    <a:lnTo>
                      <a:pt x="7055" y="352"/>
                    </a:lnTo>
                    <a:lnTo>
                      <a:pt x="7199" y="213"/>
                    </a:lnTo>
                    <a:lnTo>
                      <a:pt x="7261" y="270"/>
                    </a:lnTo>
                    <a:lnTo>
                      <a:pt x="7121" y="409"/>
                    </a:lnTo>
                    <a:lnTo>
                      <a:pt x="7261" y="551"/>
                    </a:lnTo>
                    <a:lnTo>
                      <a:pt x="7199" y="608"/>
                    </a:lnTo>
                    <a:lnTo>
                      <a:pt x="7055" y="466"/>
                    </a:lnTo>
                    <a:lnTo>
                      <a:pt x="6915" y="608"/>
                    </a:lnTo>
                    <a:lnTo>
                      <a:pt x="6859" y="551"/>
                    </a:lnTo>
                    <a:lnTo>
                      <a:pt x="6859" y="551"/>
                    </a:lnTo>
                    <a:lnTo>
                      <a:pt x="6859" y="551"/>
                    </a:lnTo>
                    <a:close/>
                  </a:path>
                </a:pathLst>
              </a:custGeom>
              <a:grpFill/>
              <a:ln>
                <a:noFill/>
              </a:ln>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nvGrpSpPr>
            <p:cNvPr id="39" name="Group 38"/>
            <p:cNvGrpSpPr/>
            <p:nvPr/>
          </p:nvGrpSpPr>
          <p:grpSpPr>
            <a:xfrm>
              <a:off x="2412215" y="2244186"/>
              <a:ext cx="796485" cy="1062597"/>
              <a:chOff x="2306516" y="1547226"/>
              <a:chExt cx="796485" cy="1062597"/>
            </a:xfrm>
            <a:noFill/>
          </p:grpSpPr>
          <p:sp>
            <p:nvSpPr>
              <p:cNvPr id="62" name="TextBox 61"/>
              <p:cNvSpPr txBox="1"/>
              <p:nvPr/>
            </p:nvSpPr>
            <p:spPr>
              <a:xfrm>
                <a:off x="2306516" y="1718975"/>
                <a:ext cx="796485" cy="890848"/>
              </a:xfrm>
              <a:prstGeom prst="rect">
                <a:avLst/>
              </a:prstGeom>
              <a:grpFill/>
            </p:spPr>
            <p:txBody>
              <a:bodyPr wrap="none" lIns="179285" tIns="143428" rIns="179285" bIns="143428" rtlCol="0" anchor="ctr" anchorCtr="0">
                <a:spAutoFit/>
              </a:bodyPr>
              <a:lstStyle/>
              <a:p>
                <a:pPr marL="0" marR="0" lvl="0" indent="0" algn="ctr" defTabSz="914367" eaLnBrk="1" fontAlgn="auto" latinLnBrk="0" hangingPunct="1">
                  <a:lnSpc>
                    <a:spcPct val="90000"/>
                  </a:lnSpc>
                  <a:spcBef>
                    <a:spcPts val="0"/>
                  </a:spcBef>
                  <a:spcAft>
                    <a:spcPts val="392"/>
                  </a:spcAft>
                  <a:buClrTx/>
                  <a:buSzTx/>
                  <a:buFontTx/>
                  <a:buNone/>
                  <a:tabLst/>
                  <a:defRPr/>
                </a:pPr>
                <a:r>
                  <a:rPr kumimoji="0" lang="en-US" sz="1200" b="1" i="0" u="none" strike="noStrike" kern="0" cap="none" spc="0" normalizeH="0" baseline="0" noProof="0" dirty="0">
                    <a:ln>
                      <a:noFill/>
                    </a:ln>
                    <a:solidFill>
                      <a:srgbClr val="0078D7"/>
                    </a:solidFill>
                    <a:effectLst/>
                    <a:uLnTx/>
                    <a:uFillTx/>
                  </a:rPr>
                  <a:t>HTML</a:t>
                </a:r>
              </a:p>
              <a:p>
                <a:pPr marL="0" marR="0" lvl="0" indent="0" algn="ctr" defTabSz="914367" eaLnBrk="1" fontAlgn="auto" latinLnBrk="0" hangingPunct="1">
                  <a:lnSpc>
                    <a:spcPct val="90000"/>
                  </a:lnSpc>
                  <a:spcBef>
                    <a:spcPts val="0"/>
                  </a:spcBef>
                  <a:spcAft>
                    <a:spcPts val="392"/>
                  </a:spcAft>
                  <a:buClrTx/>
                  <a:buSzTx/>
                  <a:buFontTx/>
                  <a:buNone/>
                  <a:tabLst/>
                  <a:defRPr/>
                </a:pPr>
                <a:r>
                  <a:rPr kumimoji="0" lang="en-US" sz="1200" b="1" i="0" u="none" strike="noStrike" kern="0" cap="none" spc="0" normalizeH="0" baseline="0" noProof="0" dirty="0">
                    <a:ln>
                      <a:noFill/>
                    </a:ln>
                    <a:solidFill>
                      <a:srgbClr val="0078D7"/>
                    </a:solidFill>
                    <a:effectLst/>
                    <a:uLnTx/>
                    <a:uFillTx/>
                  </a:rPr>
                  <a:t>CSS</a:t>
                </a:r>
              </a:p>
              <a:p>
                <a:pPr marL="0" marR="0" lvl="0" indent="0" algn="ctr" defTabSz="914367" eaLnBrk="1" fontAlgn="auto" latinLnBrk="0" hangingPunct="1">
                  <a:lnSpc>
                    <a:spcPct val="90000"/>
                  </a:lnSpc>
                  <a:spcBef>
                    <a:spcPts val="0"/>
                  </a:spcBef>
                  <a:spcAft>
                    <a:spcPts val="392"/>
                  </a:spcAft>
                  <a:buClrTx/>
                  <a:buSzTx/>
                  <a:buFontTx/>
                  <a:buNone/>
                  <a:tabLst/>
                  <a:defRPr/>
                </a:pPr>
                <a:r>
                  <a:rPr kumimoji="0" lang="en-US" sz="1200" b="1" i="0" u="none" strike="noStrike" kern="0" cap="none" spc="0" normalizeH="0" baseline="0" noProof="0" dirty="0">
                    <a:ln>
                      <a:noFill/>
                    </a:ln>
                    <a:solidFill>
                      <a:srgbClr val="0078D7"/>
                    </a:solidFill>
                    <a:effectLst/>
                    <a:uLnTx/>
                    <a:uFillTx/>
                  </a:rPr>
                  <a:t>JS</a:t>
                </a:r>
              </a:p>
            </p:txBody>
          </p:sp>
          <p:sp>
            <p:nvSpPr>
              <p:cNvPr id="63" name="Freeform 62"/>
              <p:cNvSpPr>
                <a:spLocks noEditPoints="1"/>
              </p:cNvSpPr>
              <p:nvPr/>
            </p:nvSpPr>
            <p:spPr bwMode="auto">
              <a:xfrm>
                <a:off x="2323492" y="1547226"/>
                <a:ext cx="779509" cy="1005607"/>
              </a:xfrm>
              <a:custGeom>
                <a:avLst/>
                <a:gdLst>
                  <a:gd name="T0" fmla="*/ 995 w 1548"/>
                  <a:gd name="T1" fmla="*/ 0 h 1997"/>
                  <a:gd name="T2" fmla="*/ 0 w 1548"/>
                  <a:gd name="T3" fmla="*/ 0 h 1997"/>
                  <a:gd name="T4" fmla="*/ 0 w 1548"/>
                  <a:gd name="T5" fmla="*/ 1997 h 1997"/>
                  <a:gd name="T6" fmla="*/ 1548 w 1548"/>
                  <a:gd name="T7" fmla="*/ 1997 h 1997"/>
                  <a:gd name="T8" fmla="*/ 1548 w 1548"/>
                  <a:gd name="T9" fmla="*/ 553 h 1997"/>
                  <a:gd name="T10" fmla="*/ 995 w 1548"/>
                  <a:gd name="T11" fmla="*/ 0 h 1997"/>
                  <a:gd name="T12" fmla="*/ 1021 w 1548"/>
                  <a:gd name="T13" fmla="*/ 144 h 1997"/>
                  <a:gd name="T14" fmla="*/ 1404 w 1548"/>
                  <a:gd name="T15" fmla="*/ 530 h 1997"/>
                  <a:gd name="T16" fmla="*/ 1021 w 1548"/>
                  <a:gd name="T17" fmla="*/ 530 h 1997"/>
                  <a:gd name="T18" fmla="*/ 1021 w 1548"/>
                  <a:gd name="T19" fmla="*/ 144 h 1997"/>
                  <a:gd name="T20" fmla="*/ 85 w 1548"/>
                  <a:gd name="T21" fmla="*/ 1912 h 1997"/>
                  <a:gd name="T22" fmla="*/ 85 w 1548"/>
                  <a:gd name="T23" fmla="*/ 85 h 1997"/>
                  <a:gd name="T24" fmla="*/ 936 w 1548"/>
                  <a:gd name="T25" fmla="*/ 85 h 1997"/>
                  <a:gd name="T26" fmla="*/ 936 w 1548"/>
                  <a:gd name="T27" fmla="*/ 615 h 1997"/>
                  <a:gd name="T28" fmla="*/ 1463 w 1548"/>
                  <a:gd name="T29" fmla="*/ 615 h 1997"/>
                  <a:gd name="T30" fmla="*/ 1463 w 1548"/>
                  <a:gd name="T31" fmla="*/ 1912 h 1997"/>
                  <a:gd name="T32" fmla="*/ 85 w 1548"/>
                  <a:gd name="T33" fmla="*/ 1912 h 1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8" h="1997">
                    <a:moveTo>
                      <a:pt x="995" y="0"/>
                    </a:moveTo>
                    <a:lnTo>
                      <a:pt x="0" y="0"/>
                    </a:lnTo>
                    <a:lnTo>
                      <a:pt x="0" y="1997"/>
                    </a:lnTo>
                    <a:lnTo>
                      <a:pt x="1548" y="1997"/>
                    </a:lnTo>
                    <a:lnTo>
                      <a:pt x="1548" y="553"/>
                    </a:lnTo>
                    <a:lnTo>
                      <a:pt x="995" y="0"/>
                    </a:lnTo>
                    <a:close/>
                    <a:moveTo>
                      <a:pt x="1021" y="144"/>
                    </a:moveTo>
                    <a:lnTo>
                      <a:pt x="1404" y="530"/>
                    </a:lnTo>
                    <a:lnTo>
                      <a:pt x="1021" y="530"/>
                    </a:lnTo>
                    <a:lnTo>
                      <a:pt x="1021" y="144"/>
                    </a:lnTo>
                    <a:close/>
                    <a:moveTo>
                      <a:pt x="85" y="1912"/>
                    </a:moveTo>
                    <a:lnTo>
                      <a:pt x="85" y="85"/>
                    </a:lnTo>
                    <a:lnTo>
                      <a:pt x="936" y="85"/>
                    </a:lnTo>
                    <a:lnTo>
                      <a:pt x="936" y="615"/>
                    </a:lnTo>
                    <a:lnTo>
                      <a:pt x="1463" y="615"/>
                    </a:lnTo>
                    <a:lnTo>
                      <a:pt x="1463" y="1912"/>
                    </a:lnTo>
                    <a:lnTo>
                      <a:pt x="85" y="19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endParaRPr>
              </a:p>
            </p:txBody>
          </p:sp>
        </p:grpSp>
        <p:sp>
          <p:nvSpPr>
            <p:cNvPr id="40" name="Up-Down Arrow 39"/>
            <p:cNvSpPr>
              <a:spLocks noChangeAspect="1"/>
            </p:cNvSpPr>
            <p:nvPr/>
          </p:nvSpPr>
          <p:spPr bwMode="auto">
            <a:xfrm>
              <a:off x="2207515" y="3219811"/>
              <a:ext cx="198002" cy="538377"/>
            </a:xfrm>
            <a:prstGeom prst="upDownArrow">
              <a:avLst/>
            </a:prstGeom>
            <a:solidFill>
              <a:srgbClr val="0078D7"/>
            </a:solidFill>
            <a:ln w="1079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2" name="Group 41"/>
            <p:cNvGrpSpPr/>
            <p:nvPr/>
          </p:nvGrpSpPr>
          <p:grpSpPr>
            <a:xfrm>
              <a:off x="992735" y="2350299"/>
              <a:ext cx="1729610" cy="960263"/>
              <a:chOff x="1313229" y="3690319"/>
              <a:chExt cx="1726010" cy="992140"/>
            </a:xfrm>
            <a:noFill/>
          </p:grpSpPr>
          <p:sp>
            <p:nvSpPr>
              <p:cNvPr id="59" name="TextBox 58"/>
              <p:cNvSpPr txBox="1"/>
              <p:nvPr/>
            </p:nvSpPr>
            <p:spPr>
              <a:xfrm>
                <a:off x="1313229" y="3690319"/>
                <a:ext cx="1609904" cy="992140"/>
              </a:xfrm>
              <a:prstGeom prst="rect">
                <a:avLst/>
              </a:prstGeom>
              <a:grp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4800" b="0" i="0" u="none" strike="noStrike" kern="0" cap="none" spc="0" normalizeH="0" baseline="0" noProof="0" dirty="0">
                    <a:ln>
                      <a:noFill/>
                    </a:ln>
                    <a:solidFill>
                      <a:srgbClr val="0078D7"/>
                    </a:solidFill>
                    <a:effectLst/>
                    <a:uLnTx/>
                    <a:uFillTx/>
                    <a:latin typeface="Arial Rounded MT Bold" panose="020F0704030504030204" pitchFamily="34" charset="0"/>
                  </a:rPr>
                  <a:t>{     }</a:t>
                </a:r>
              </a:p>
            </p:txBody>
          </p:sp>
          <p:sp>
            <p:nvSpPr>
              <p:cNvPr id="60" name="TextBox 59"/>
              <p:cNvSpPr txBox="1"/>
              <p:nvPr/>
            </p:nvSpPr>
            <p:spPr>
              <a:xfrm>
                <a:off x="1609766" y="3795102"/>
                <a:ext cx="1429473" cy="648707"/>
              </a:xfrm>
              <a:prstGeom prst="rect">
                <a:avLst/>
              </a:prstGeom>
              <a:grp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0078D7"/>
                    </a:solidFill>
                    <a:effectLst/>
                    <a:uLnTx/>
                    <a:uFillTx/>
                  </a:rPr>
                  <a:t>W3C</a:t>
                </a:r>
                <a:endParaRPr kumimoji="0" lang="en-US" sz="3200" b="0" i="0" u="none" strike="noStrike" kern="0" cap="none" spc="0" normalizeH="0" baseline="0" noProof="0" dirty="0">
                  <a:ln>
                    <a:noFill/>
                  </a:ln>
                  <a:solidFill>
                    <a:srgbClr val="0078D7"/>
                  </a:solidFill>
                  <a:effectLst/>
                  <a:uLnTx/>
                  <a:uFillTx/>
                </a:endParaRPr>
              </a:p>
            </p:txBody>
          </p:sp>
          <p:sp>
            <p:nvSpPr>
              <p:cNvPr id="61" name="TextBox 60"/>
              <p:cNvSpPr txBox="1"/>
              <p:nvPr/>
            </p:nvSpPr>
            <p:spPr>
              <a:xfrm>
                <a:off x="1547436" y="4082513"/>
                <a:ext cx="1139602" cy="534230"/>
              </a:xfrm>
              <a:prstGeom prst="rect">
                <a:avLst/>
              </a:prstGeom>
              <a:grp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0078D7"/>
                    </a:solidFill>
                    <a:effectLst/>
                    <a:uLnTx/>
                    <a:uFillTx/>
                  </a:rPr>
                  <a:t>manifest</a:t>
                </a:r>
              </a:p>
            </p:txBody>
          </p:sp>
        </p:grpSp>
        <p:sp>
          <p:nvSpPr>
            <p:cNvPr id="58" name="Freeform 57"/>
            <p:cNvSpPr>
              <a:spLocks noEditPoints="1"/>
            </p:cNvSpPr>
            <p:nvPr/>
          </p:nvSpPr>
          <p:spPr bwMode="auto">
            <a:xfrm>
              <a:off x="2462820" y="2256678"/>
              <a:ext cx="779509" cy="1005607"/>
            </a:xfrm>
            <a:custGeom>
              <a:avLst/>
              <a:gdLst>
                <a:gd name="T0" fmla="*/ 995 w 1548"/>
                <a:gd name="T1" fmla="*/ 0 h 1997"/>
                <a:gd name="T2" fmla="*/ 0 w 1548"/>
                <a:gd name="T3" fmla="*/ 0 h 1997"/>
                <a:gd name="T4" fmla="*/ 0 w 1548"/>
                <a:gd name="T5" fmla="*/ 1997 h 1997"/>
                <a:gd name="T6" fmla="*/ 1548 w 1548"/>
                <a:gd name="T7" fmla="*/ 1997 h 1997"/>
                <a:gd name="T8" fmla="*/ 1548 w 1548"/>
                <a:gd name="T9" fmla="*/ 553 h 1997"/>
                <a:gd name="T10" fmla="*/ 995 w 1548"/>
                <a:gd name="T11" fmla="*/ 0 h 1997"/>
                <a:gd name="T12" fmla="*/ 1021 w 1548"/>
                <a:gd name="T13" fmla="*/ 144 h 1997"/>
                <a:gd name="T14" fmla="*/ 1404 w 1548"/>
                <a:gd name="T15" fmla="*/ 530 h 1997"/>
                <a:gd name="T16" fmla="*/ 1021 w 1548"/>
                <a:gd name="T17" fmla="*/ 530 h 1997"/>
                <a:gd name="T18" fmla="*/ 1021 w 1548"/>
                <a:gd name="T19" fmla="*/ 144 h 1997"/>
                <a:gd name="T20" fmla="*/ 85 w 1548"/>
                <a:gd name="T21" fmla="*/ 1912 h 1997"/>
                <a:gd name="T22" fmla="*/ 85 w 1548"/>
                <a:gd name="T23" fmla="*/ 85 h 1997"/>
                <a:gd name="T24" fmla="*/ 936 w 1548"/>
                <a:gd name="T25" fmla="*/ 85 h 1997"/>
                <a:gd name="T26" fmla="*/ 936 w 1548"/>
                <a:gd name="T27" fmla="*/ 615 h 1997"/>
                <a:gd name="T28" fmla="*/ 1463 w 1548"/>
                <a:gd name="T29" fmla="*/ 615 h 1997"/>
                <a:gd name="T30" fmla="*/ 1463 w 1548"/>
                <a:gd name="T31" fmla="*/ 1912 h 1997"/>
                <a:gd name="T32" fmla="*/ 85 w 1548"/>
                <a:gd name="T33" fmla="*/ 1912 h 1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8" h="1997">
                  <a:moveTo>
                    <a:pt x="995" y="0"/>
                  </a:moveTo>
                  <a:lnTo>
                    <a:pt x="0" y="0"/>
                  </a:lnTo>
                  <a:lnTo>
                    <a:pt x="0" y="1997"/>
                  </a:lnTo>
                  <a:lnTo>
                    <a:pt x="1548" y="1997"/>
                  </a:lnTo>
                  <a:lnTo>
                    <a:pt x="1548" y="553"/>
                  </a:lnTo>
                  <a:lnTo>
                    <a:pt x="995" y="0"/>
                  </a:lnTo>
                  <a:close/>
                  <a:moveTo>
                    <a:pt x="1021" y="144"/>
                  </a:moveTo>
                  <a:lnTo>
                    <a:pt x="1404" y="530"/>
                  </a:lnTo>
                  <a:lnTo>
                    <a:pt x="1021" y="530"/>
                  </a:lnTo>
                  <a:lnTo>
                    <a:pt x="1021" y="144"/>
                  </a:lnTo>
                  <a:close/>
                  <a:moveTo>
                    <a:pt x="85" y="1912"/>
                  </a:moveTo>
                  <a:lnTo>
                    <a:pt x="85" y="85"/>
                  </a:lnTo>
                  <a:lnTo>
                    <a:pt x="936" y="85"/>
                  </a:lnTo>
                  <a:lnTo>
                    <a:pt x="936" y="615"/>
                  </a:lnTo>
                  <a:lnTo>
                    <a:pt x="1463" y="615"/>
                  </a:lnTo>
                  <a:lnTo>
                    <a:pt x="1463" y="1912"/>
                  </a:lnTo>
                  <a:lnTo>
                    <a:pt x="85" y="1912"/>
                  </a:lnTo>
                  <a:close/>
                </a:path>
              </a:pathLst>
            </a:custGeom>
            <a:solidFill>
              <a:srgbClr val="0078D7"/>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7499116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Desktop Bridge</a:t>
            </a:r>
          </a:p>
        </p:txBody>
      </p:sp>
      <p:grpSp>
        <p:nvGrpSpPr>
          <p:cNvPr id="4" name="Group 3"/>
          <p:cNvGrpSpPr/>
          <p:nvPr/>
        </p:nvGrpSpPr>
        <p:grpSpPr>
          <a:xfrm>
            <a:off x="2100898" y="1606116"/>
            <a:ext cx="2501804" cy="4556699"/>
            <a:chOff x="2100898" y="1606116"/>
            <a:chExt cx="2501804" cy="4556699"/>
          </a:xfrm>
        </p:grpSpPr>
        <p:grpSp>
          <p:nvGrpSpPr>
            <p:cNvPr id="2" name="Group 1"/>
            <p:cNvGrpSpPr/>
            <p:nvPr/>
          </p:nvGrpSpPr>
          <p:grpSpPr>
            <a:xfrm>
              <a:off x="2134393" y="1606116"/>
              <a:ext cx="733463" cy="926313"/>
              <a:chOff x="605611" y="1546635"/>
              <a:chExt cx="409640" cy="517347"/>
            </a:xfrm>
          </p:grpSpPr>
          <p:grpSp>
            <p:nvGrpSpPr>
              <p:cNvPr id="72" name="Group 8"/>
              <p:cNvGrpSpPr>
                <a:grpSpLocks noChangeAspect="1"/>
              </p:cNvGrpSpPr>
              <p:nvPr/>
            </p:nvGrpSpPr>
            <p:grpSpPr bwMode="auto">
              <a:xfrm>
                <a:off x="649753" y="1612854"/>
                <a:ext cx="321356" cy="296635"/>
                <a:chOff x="5121" y="358"/>
                <a:chExt cx="364" cy="336"/>
              </a:xfrm>
              <a:solidFill>
                <a:schemeClr val="accent1"/>
              </a:solidFill>
            </p:grpSpPr>
            <p:sp>
              <p:nvSpPr>
                <p:cNvPr id="74" name="Freeform 9"/>
                <p:cNvSpPr>
                  <a:spLocks noEditPoints="1"/>
                </p:cNvSpPr>
                <p:nvPr/>
              </p:nvSpPr>
              <p:spPr bwMode="auto">
                <a:xfrm>
                  <a:off x="5121" y="506"/>
                  <a:ext cx="188" cy="188"/>
                </a:xfrm>
                <a:custGeom>
                  <a:avLst/>
                  <a:gdLst>
                    <a:gd name="T0" fmla="*/ 39 w 78"/>
                    <a:gd name="T1" fmla="*/ 78 h 78"/>
                    <a:gd name="T2" fmla="*/ 0 w 78"/>
                    <a:gd name="T3" fmla="*/ 39 h 78"/>
                    <a:gd name="T4" fmla="*/ 39 w 78"/>
                    <a:gd name="T5" fmla="*/ 0 h 78"/>
                    <a:gd name="T6" fmla="*/ 78 w 78"/>
                    <a:gd name="T7" fmla="*/ 39 h 78"/>
                    <a:gd name="T8" fmla="*/ 39 w 78"/>
                    <a:gd name="T9" fmla="*/ 78 h 78"/>
                    <a:gd name="T10" fmla="*/ 39 w 78"/>
                    <a:gd name="T11" fmla="*/ 8 h 78"/>
                    <a:gd name="T12" fmla="*/ 8 w 78"/>
                    <a:gd name="T13" fmla="*/ 39 h 78"/>
                    <a:gd name="T14" fmla="*/ 39 w 78"/>
                    <a:gd name="T15" fmla="*/ 70 h 78"/>
                    <a:gd name="T16" fmla="*/ 70 w 78"/>
                    <a:gd name="T17" fmla="*/ 39 h 78"/>
                    <a:gd name="T18" fmla="*/ 39 w 78"/>
                    <a:gd name="T19" fmla="*/ 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78">
                      <a:moveTo>
                        <a:pt x="39" y="78"/>
                      </a:moveTo>
                      <a:cubicBezTo>
                        <a:pt x="18" y="78"/>
                        <a:pt x="0" y="60"/>
                        <a:pt x="0" y="39"/>
                      </a:cubicBezTo>
                      <a:cubicBezTo>
                        <a:pt x="0" y="17"/>
                        <a:pt x="18" y="0"/>
                        <a:pt x="39" y="0"/>
                      </a:cubicBezTo>
                      <a:cubicBezTo>
                        <a:pt x="61" y="0"/>
                        <a:pt x="78" y="17"/>
                        <a:pt x="78" y="39"/>
                      </a:cubicBezTo>
                      <a:cubicBezTo>
                        <a:pt x="78" y="60"/>
                        <a:pt x="61" y="78"/>
                        <a:pt x="39" y="78"/>
                      </a:cubicBezTo>
                      <a:close/>
                      <a:moveTo>
                        <a:pt x="39" y="8"/>
                      </a:moveTo>
                      <a:cubicBezTo>
                        <a:pt x="22" y="8"/>
                        <a:pt x="8" y="22"/>
                        <a:pt x="8" y="39"/>
                      </a:cubicBezTo>
                      <a:cubicBezTo>
                        <a:pt x="8" y="56"/>
                        <a:pt x="22" y="70"/>
                        <a:pt x="39" y="70"/>
                      </a:cubicBezTo>
                      <a:cubicBezTo>
                        <a:pt x="56" y="70"/>
                        <a:pt x="70" y="56"/>
                        <a:pt x="70" y="39"/>
                      </a:cubicBezTo>
                      <a:cubicBezTo>
                        <a:pt x="70" y="22"/>
                        <a:pt x="56" y="8"/>
                        <a:pt x="3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endParaRPr>
                </a:p>
              </p:txBody>
            </p:sp>
            <p:sp>
              <p:nvSpPr>
                <p:cNvPr id="75" name="Freeform 10"/>
                <p:cNvSpPr>
                  <a:spLocks noEditPoints="1"/>
                </p:cNvSpPr>
                <p:nvPr/>
              </p:nvSpPr>
              <p:spPr bwMode="auto">
                <a:xfrm>
                  <a:off x="5183" y="568"/>
                  <a:ext cx="63" cy="63"/>
                </a:xfrm>
                <a:custGeom>
                  <a:avLst/>
                  <a:gdLst>
                    <a:gd name="T0" fmla="*/ 13 w 26"/>
                    <a:gd name="T1" fmla="*/ 26 h 26"/>
                    <a:gd name="T2" fmla="*/ 0 w 26"/>
                    <a:gd name="T3" fmla="*/ 13 h 26"/>
                    <a:gd name="T4" fmla="*/ 13 w 26"/>
                    <a:gd name="T5" fmla="*/ 0 h 26"/>
                    <a:gd name="T6" fmla="*/ 26 w 26"/>
                    <a:gd name="T7" fmla="*/ 13 h 26"/>
                    <a:gd name="T8" fmla="*/ 13 w 26"/>
                    <a:gd name="T9" fmla="*/ 26 h 26"/>
                    <a:gd name="T10" fmla="*/ 13 w 26"/>
                    <a:gd name="T11" fmla="*/ 8 h 26"/>
                    <a:gd name="T12" fmla="*/ 8 w 26"/>
                    <a:gd name="T13" fmla="*/ 13 h 26"/>
                    <a:gd name="T14" fmla="*/ 13 w 26"/>
                    <a:gd name="T15" fmla="*/ 18 h 26"/>
                    <a:gd name="T16" fmla="*/ 18 w 26"/>
                    <a:gd name="T17" fmla="*/ 13 h 26"/>
                    <a:gd name="T18" fmla="*/ 13 w 26"/>
                    <a:gd name="T19"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6">
                      <a:moveTo>
                        <a:pt x="13" y="26"/>
                      </a:moveTo>
                      <a:cubicBezTo>
                        <a:pt x="6" y="26"/>
                        <a:pt x="0" y="20"/>
                        <a:pt x="0" y="13"/>
                      </a:cubicBezTo>
                      <a:cubicBezTo>
                        <a:pt x="0" y="6"/>
                        <a:pt x="6" y="0"/>
                        <a:pt x="13" y="0"/>
                      </a:cubicBezTo>
                      <a:cubicBezTo>
                        <a:pt x="20" y="0"/>
                        <a:pt x="26" y="6"/>
                        <a:pt x="26" y="13"/>
                      </a:cubicBezTo>
                      <a:cubicBezTo>
                        <a:pt x="26" y="20"/>
                        <a:pt x="20" y="26"/>
                        <a:pt x="13" y="26"/>
                      </a:cubicBezTo>
                      <a:close/>
                      <a:moveTo>
                        <a:pt x="13" y="8"/>
                      </a:moveTo>
                      <a:cubicBezTo>
                        <a:pt x="11" y="8"/>
                        <a:pt x="8" y="10"/>
                        <a:pt x="8" y="13"/>
                      </a:cubicBezTo>
                      <a:cubicBezTo>
                        <a:pt x="8" y="15"/>
                        <a:pt x="11" y="18"/>
                        <a:pt x="13" y="18"/>
                      </a:cubicBezTo>
                      <a:cubicBezTo>
                        <a:pt x="16" y="18"/>
                        <a:pt x="18" y="15"/>
                        <a:pt x="18" y="13"/>
                      </a:cubicBezTo>
                      <a:cubicBezTo>
                        <a:pt x="18" y="10"/>
                        <a:pt x="16" y="8"/>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endParaRPr>
                </a:p>
              </p:txBody>
            </p:sp>
            <p:sp>
              <p:nvSpPr>
                <p:cNvPr id="76" name="Rectangle 11"/>
                <p:cNvSpPr>
                  <a:spLocks noChangeArrowheads="1"/>
                </p:cNvSpPr>
                <p:nvPr/>
              </p:nvSpPr>
              <p:spPr bwMode="auto">
                <a:xfrm>
                  <a:off x="5174" y="648"/>
                  <a:ext cx="84"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endParaRPr>
                </a:p>
              </p:txBody>
            </p:sp>
            <p:sp>
              <p:nvSpPr>
                <p:cNvPr id="77" name="Freeform 12"/>
                <p:cNvSpPr>
                  <a:spLocks/>
                </p:cNvSpPr>
                <p:nvPr/>
              </p:nvSpPr>
              <p:spPr bwMode="auto">
                <a:xfrm>
                  <a:off x="5176" y="358"/>
                  <a:ext cx="309" cy="252"/>
                </a:xfrm>
                <a:custGeom>
                  <a:avLst/>
                  <a:gdLst>
                    <a:gd name="T0" fmla="*/ 128 w 128"/>
                    <a:gd name="T1" fmla="*/ 88 h 104"/>
                    <a:gd name="T2" fmla="*/ 128 w 128"/>
                    <a:gd name="T3" fmla="*/ 32 h 104"/>
                    <a:gd name="T4" fmla="*/ 56 w 128"/>
                    <a:gd name="T5" fmla="*/ 32 h 104"/>
                    <a:gd name="T6" fmla="*/ 56 w 128"/>
                    <a:gd name="T7" fmla="*/ 0 h 104"/>
                    <a:gd name="T8" fmla="*/ 0 w 128"/>
                    <a:gd name="T9" fmla="*/ 0 h 104"/>
                    <a:gd name="T10" fmla="*/ 0 w 128"/>
                    <a:gd name="T11" fmla="*/ 56 h 104"/>
                    <a:gd name="T12" fmla="*/ 8 w 128"/>
                    <a:gd name="T13" fmla="*/ 53 h 104"/>
                    <a:gd name="T14" fmla="*/ 8 w 128"/>
                    <a:gd name="T15" fmla="*/ 8 h 104"/>
                    <a:gd name="T16" fmla="*/ 48 w 128"/>
                    <a:gd name="T17" fmla="*/ 8 h 104"/>
                    <a:gd name="T18" fmla="*/ 48 w 128"/>
                    <a:gd name="T19" fmla="*/ 32 h 104"/>
                    <a:gd name="T20" fmla="*/ 40 w 128"/>
                    <a:gd name="T21" fmla="*/ 32 h 104"/>
                    <a:gd name="T22" fmla="*/ 40 w 128"/>
                    <a:gd name="T23" fmla="*/ 59 h 104"/>
                    <a:gd name="T24" fmla="*/ 48 w 128"/>
                    <a:gd name="T25" fmla="*/ 65 h 104"/>
                    <a:gd name="T26" fmla="*/ 48 w 128"/>
                    <a:gd name="T27" fmla="*/ 40 h 104"/>
                    <a:gd name="T28" fmla="*/ 120 w 128"/>
                    <a:gd name="T29" fmla="*/ 40 h 104"/>
                    <a:gd name="T30" fmla="*/ 120 w 128"/>
                    <a:gd name="T31" fmla="*/ 80 h 104"/>
                    <a:gd name="T32" fmla="*/ 59 w 128"/>
                    <a:gd name="T33" fmla="*/ 80 h 104"/>
                    <a:gd name="T34" fmla="*/ 62 w 128"/>
                    <a:gd name="T35" fmla="*/ 88 h 104"/>
                    <a:gd name="T36" fmla="*/ 80 w 128"/>
                    <a:gd name="T37" fmla="*/ 88 h 104"/>
                    <a:gd name="T38" fmla="*/ 80 w 128"/>
                    <a:gd name="T39" fmla="*/ 96 h 104"/>
                    <a:gd name="T40" fmla="*/ 64 w 128"/>
                    <a:gd name="T41" fmla="*/ 96 h 104"/>
                    <a:gd name="T42" fmla="*/ 64 w 128"/>
                    <a:gd name="T43" fmla="*/ 104 h 104"/>
                    <a:gd name="T44" fmla="*/ 104 w 128"/>
                    <a:gd name="T45" fmla="*/ 104 h 104"/>
                    <a:gd name="T46" fmla="*/ 104 w 128"/>
                    <a:gd name="T47" fmla="*/ 96 h 104"/>
                    <a:gd name="T48" fmla="*/ 88 w 128"/>
                    <a:gd name="T49" fmla="*/ 96 h 104"/>
                    <a:gd name="T50" fmla="*/ 88 w 128"/>
                    <a:gd name="T51" fmla="*/ 88 h 104"/>
                    <a:gd name="T52" fmla="*/ 128 w 128"/>
                    <a:gd name="T53" fmla="*/ 8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104">
                      <a:moveTo>
                        <a:pt x="128" y="88"/>
                      </a:moveTo>
                      <a:cubicBezTo>
                        <a:pt x="128" y="32"/>
                        <a:pt x="128" y="32"/>
                        <a:pt x="128" y="32"/>
                      </a:cubicBezTo>
                      <a:cubicBezTo>
                        <a:pt x="56" y="32"/>
                        <a:pt x="56" y="32"/>
                        <a:pt x="56" y="32"/>
                      </a:cubicBezTo>
                      <a:cubicBezTo>
                        <a:pt x="56" y="0"/>
                        <a:pt x="56" y="0"/>
                        <a:pt x="56" y="0"/>
                      </a:cubicBezTo>
                      <a:cubicBezTo>
                        <a:pt x="0" y="0"/>
                        <a:pt x="0" y="0"/>
                        <a:pt x="0" y="0"/>
                      </a:cubicBezTo>
                      <a:cubicBezTo>
                        <a:pt x="0" y="56"/>
                        <a:pt x="0" y="56"/>
                        <a:pt x="0" y="56"/>
                      </a:cubicBezTo>
                      <a:cubicBezTo>
                        <a:pt x="3" y="55"/>
                        <a:pt x="5" y="54"/>
                        <a:pt x="8" y="53"/>
                      </a:cubicBezTo>
                      <a:cubicBezTo>
                        <a:pt x="8" y="8"/>
                        <a:pt x="8" y="8"/>
                        <a:pt x="8" y="8"/>
                      </a:cubicBezTo>
                      <a:cubicBezTo>
                        <a:pt x="48" y="8"/>
                        <a:pt x="48" y="8"/>
                        <a:pt x="48" y="8"/>
                      </a:cubicBezTo>
                      <a:cubicBezTo>
                        <a:pt x="48" y="32"/>
                        <a:pt x="48" y="32"/>
                        <a:pt x="48" y="32"/>
                      </a:cubicBezTo>
                      <a:cubicBezTo>
                        <a:pt x="40" y="32"/>
                        <a:pt x="40" y="32"/>
                        <a:pt x="40" y="32"/>
                      </a:cubicBezTo>
                      <a:cubicBezTo>
                        <a:pt x="40" y="59"/>
                        <a:pt x="40" y="59"/>
                        <a:pt x="40" y="59"/>
                      </a:cubicBezTo>
                      <a:cubicBezTo>
                        <a:pt x="43" y="61"/>
                        <a:pt x="46" y="63"/>
                        <a:pt x="48" y="65"/>
                      </a:cubicBezTo>
                      <a:cubicBezTo>
                        <a:pt x="48" y="40"/>
                        <a:pt x="48" y="40"/>
                        <a:pt x="48" y="40"/>
                      </a:cubicBezTo>
                      <a:cubicBezTo>
                        <a:pt x="120" y="40"/>
                        <a:pt x="120" y="40"/>
                        <a:pt x="120" y="40"/>
                      </a:cubicBezTo>
                      <a:cubicBezTo>
                        <a:pt x="120" y="80"/>
                        <a:pt x="120" y="80"/>
                        <a:pt x="120" y="80"/>
                      </a:cubicBezTo>
                      <a:cubicBezTo>
                        <a:pt x="59" y="80"/>
                        <a:pt x="59" y="80"/>
                        <a:pt x="59" y="80"/>
                      </a:cubicBezTo>
                      <a:cubicBezTo>
                        <a:pt x="60" y="83"/>
                        <a:pt x="61" y="85"/>
                        <a:pt x="62" y="88"/>
                      </a:cubicBezTo>
                      <a:cubicBezTo>
                        <a:pt x="80" y="88"/>
                        <a:pt x="80" y="88"/>
                        <a:pt x="80" y="88"/>
                      </a:cubicBezTo>
                      <a:cubicBezTo>
                        <a:pt x="80" y="96"/>
                        <a:pt x="80" y="96"/>
                        <a:pt x="80" y="96"/>
                      </a:cubicBezTo>
                      <a:cubicBezTo>
                        <a:pt x="64" y="96"/>
                        <a:pt x="64" y="96"/>
                        <a:pt x="64" y="96"/>
                      </a:cubicBezTo>
                      <a:cubicBezTo>
                        <a:pt x="64" y="104"/>
                        <a:pt x="64" y="104"/>
                        <a:pt x="64" y="104"/>
                      </a:cubicBezTo>
                      <a:cubicBezTo>
                        <a:pt x="104" y="104"/>
                        <a:pt x="104" y="104"/>
                        <a:pt x="104" y="104"/>
                      </a:cubicBezTo>
                      <a:cubicBezTo>
                        <a:pt x="104" y="96"/>
                        <a:pt x="104" y="96"/>
                        <a:pt x="104" y="96"/>
                      </a:cubicBezTo>
                      <a:cubicBezTo>
                        <a:pt x="88" y="96"/>
                        <a:pt x="88" y="96"/>
                        <a:pt x="88" y="96"/>
                      </a:cubicBezTo>
                      <a:cubicBezTo>
                        <a:pt x="88" y="88"/>
                        <a:pt x="88" y="88"/>
                        <a:pt x="88" y="88"/>
                      </a:cubicBezTo>
                      <a:lnTo>
                        <a:pt x="128"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endParaRPr>
                </a:p>
              </p:txBody>
            </p:sp>
          </p:grpSp>
          <p:sp>
            <p:nvSpPr>
              <p:cNvPr id="73" name="Freeform 16"/>
              <p:cNvSpPr>
                <a:spLocks noEditPoints="1"/>
              </p:cNvSpPr>
              <p:nvPr/>
            </p:nvSpPr>
            <p:spPr bwMode="auto">
              <a:xfrm>
                <a:off x="605611" y="1546635"/>
                <a:ext cx="409640" cy="517347"/>
              </a:xfrm>
              <a:custGeom>
                <a:avLst/>
                <a:gdLst>
                  <a:gd name="T0" fmla="*/ 464 w 464"/>
                  <a:gd name="T1" fmla="*/ 586 h 586"/>
                  <a:gd name="T2" fmla="*/ 0 w 464"/>
                  <a:gd name="T3" fmla="*/ 586 h 586"/>
                  <a:gd name="T4" fmla="*/ 0 w 464"/>
                  <a:gd name="T5" fmla="*/ 0 h 586"/>
                  <a:gd name="T6" fmla="*/ 322 w 464"/>
                  <a:gd name="T7" fmla="*/ 0 h 586"/>
                  <a:gd name="T8" fmla="*/ 464 w 464"/>
                  <a:gd name="T9" fmla="*/ 129 h 586"/>
                  <a:gd name="T10" fmla="*/ 464 w 464"/>
                  <a:gd name="T11" fmla="*/ 586 h 586"/>
                  <a:gd name="T12" fmla="*/ 22 w 464"/>
                  <a:gd name="T13" fmla="*/ 565 h 586"/>
                  <a:gd name="T14" fmla="*/ 442 w 464"/>
                  <a:gd name="T15" fmla="*/ 565 h 586"/>
                  <a:gd name="T16" fmla="*/ 442 w 464"/>
                  <a:gd name="T17" fmla="*/ 139 h 586"/>
                  <a:gd name="T18" fmla="*/ 315 w 464"/>
                  <a:gd name="T19" fmla="*/ 22 h 586"/>
                  <a:gd name="T20" fmla="*/ 22 w 464"/>
                  <a:gd name="T21" fmla="*/ 22 h 586"/>
                  <a:gd name="T22" fmla="*/ 22 w 464"/>
                  <a:gd name="T23" fmla="*/ 565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4" h="586">
                    <a:moveTo>
                      <a:pt x="464" y="586"/>
                    </a:moveTo>
                    <a:lnTo>
                      <a:pt x="0" y="586"/>
                    </a:lnTo>
                    <a:lnTo>
                      <a:pt x="0" y="0"/>
                    </a:lnTo>
                    <a:lnTo>
                      <a:pt x="322" y="0"/>
                    </a:lnTo>
                    <a:lnTo>
                      <a:pt x="464" y="129"/>
                    </a:lnTo>
                    <a:lnTo>
                      <a:pt x="464" y="586"/>
                    </a:lnTo>
                    <a:close/>
                    <a:moveTo>
                      <a:pt x="22" y="565"/>
                    </a:moveTo>
                    <a:lnTo>
                      <a:pt x="442" y="565"/>
                    </a:lnTo>
                    <a:lnTo>
                      <a:pt x="442" y="139"/>
                    </a:lnTo>
                    <a:lnTo>
                      <a:pt x="315" y="22"/>
                    </a:lnTo>
                    <a:lnTo>
                      <a:pt x="22" y="22"/>
                    </a:lnTo>
                    <a:lnTo>
                      <a:pt x="22" y="56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endParaRPr>
              </a:p>
            </p:txBody>
          </p:sp>
        </p:grpSp>
        <p:grpSp>
          <p:nvGrpSpPr>
            <p:cNvPr id="3" name="Group 2"/>
            <p:cNvGrpSpPr/>
            <p:nvPr/>
          </p:nvGrpSpPr>
          <p:grpSpPr>
            <a:xfrm>
              <a:off x="4003686" y="2652260"/>
              <a:ext cx="580500" cy="731464"/>
              <a:chOff x="1292020" y="3542583"/>
              <a:chExt cx="324210" cy="408524"/>
            </a:xfrm>
          </p:grpSpPr>
          <p:sp>
            <p:nvSpPr>
              <p:cNvPr id="78" name="Freeform 17"/>
              <p:cNvSpPr>
                <a:spLocks noEditPoints="1"/>
              </p:cNvSpPr>
              <p:nvPr/>
            </p:nvSpPr>
            <p:spPr bwMode="auto">
              <a:xfrm rot="16200000" flipV="1">
                <a:off x="1291144" y="3749049"/>
                <a:ext cx="202934" cy="201181"/>
              </a:xfrm>
              <a:custGeom>
                <a:avLst/>
                <a:gdLst>
                  <a:gd name="T0" fmla="*/ 101 w 121"/>
                  <a:gd name="T1" fmla="*/ 59 h 120"/>
                  <a:gd name="T2" fmla="*/ 100 w 121"/>
                  <a:gd name="T3" fmla="*/ 53 h 120"/>
                  <a:gd name="T4" fmla="*/ 121 w 121"/>
                  <a:gd name="T5" fmla="*/ 44 h 120"/>
                  <a:gd name="T6" fmla="*/ 116 w 121"/>
                  <a:gd name="T7" fmla="*/ 33 h 120"/>
                  <a:gd name="T8" fmla="*/ 97 w 121"/>
                  <a:gd name="T9" fmla="*/ 41 h 120"/>
                  <a:gd name="T10" fmla="*/ 80 w 121"/>
                  <a:gd name="T11" fmla="*/ 24 h 120"/>
                  <a:gd name="T12" fmla="*/ 88 w 121"/>
                  <a:gd name="T13" fmla="*/ 4 h 120"/>
                  <a:gd name="T14" fmla="*/ 77 w 121"/>
                  <a:gd name="T15" fmla="*/ 0 h 120"/>
                  <a:gd name="T16" fmla="*/ 69 w 121"/>
                  <a:gd name="T17" fmla="*/ 20 h 120"/>
                  <a:gd name="T18" fmla="*/ 61 w 121"/>
                  <a:gd name="T19" fmla="*/ 19 h 120"/>
                  <a:gd name="T20" fmla="*/ 54 w 121"/>
                  <a:gd name="T21" fmla="*/ 20 h 120"/>
                  <a:gd name="T22" fmla="*/ 45 w 121"/>
                  <a:gd name="T23" fmla="*/ 0 h 120"/>
                  <a:gd name="T24" fmla="*/ 34 w 121"/>
                  <a:gd name="T25" fmla="*/ 4 h 120"/>
                  <a:gd name="T26" fmla="*/ 42 w 121"/>
                  <a:gd name="T27" fmla="*/ 24 h 120"/>
                  <a:gd name="T28" fmla="*/ 25 w 121"/>
                  <a:gd name="T29" fmla="*/ 41 h 120"/>
                  <a:gd name="T30" fmla="*/ 5 w 121"/>
                  <a:gd name="T31" fmla="*/ 33 h 120"/>
                  <a:gd name="T32" fmla="*/ 0 w 121"/>
                  <a:gd name="T33" fmla="*/ 44 h 120"/>
                  <a:gd name="T34" fmla="*/ 21 w 121"/>
                  <a:gd name="T35" fmla="*/ 53 h 120"/>
                  <a:gd name="T36" fmla="*/ 21 w 121"/>
                  <a:gd name="T37" fmla="*/ 59 h 120"/>
                  <a:gd name="T38" fmla="*/ 22 w 121"/>
                  <a:gd name="T39" fmla="*/ 68 h 120"/>
                  <a:gd name="T40" fmla="*/ 0 w 121"/>
                  <a:gd name="T41" fmla="*/ 77 h 120"/>
                  <a:gd name="T42" fmla="*/ 5 w 121"/>
                  <a:gd name="T43" fmla="*/ 88 h 120"/>
                  <a:gd name="T44" fmla="*/ 26 w 121"/>
                  <a:gd name="T45" fmla="*/ 79 h 120"/>
                  <a:gd name="T46" fmla="*/ 43 w 121"/>
                  <a:gd name="T47" fmla="*/ 95 h 120"/>
                  <a:gd name="T48" fmla="*/ 34 w 121"/>
                  <a:gd name="T49" fmla="*/ 116 h 120"/>
                  <a:gd name="T50" fmla="*/ 45 w 121"/>
                  <a:gd name="T51" fmla="*/ 120 h 120"/>
                  <a:gd name="T52" fmla="*/ 54 w 121"/>
                  <a:gd name="T53" fmla="*/ 99 h 120"/>
                  <a:gd name="T54" fmla="*/ 61 w 121"/>
                  <a:gd name="T55" fmla="*/ 99 h 120"/>
                  <a:gd name="T56" fmla="*/ 68 w 121"/>
                  <a:gd name="T57" fmla="*/ 99 h 120"/>
                  <a:gd name="T58" fmla="*/ 77 w 121"/>
                  <a:gd name="T59" fmla="*/ 120 h 120"/>
                  <a:gd name="T60" fmla="*/ 88 w 121"/>
                  <a:gd name="T61" fmla="*/ 116 h 120"/>
                  <a:gd name="T62" fmla="*/ 80 w 121"/>
                  <a:gd name="T63" fmla="*/ 95 h 120"/>
                  <a:gd name="T64" fmla="*/ 96 w 121"/>
                  <a:gd name="T65" fmla="*/ 79 h 120"/>
                  <a:gd name="T66" fmla="*/ 116 w 121"/>
                  <a:gd name="T67" fmla="*/ 88 h 120"/>
                  <a:gd name="T68" fmla="*/ 121 w 121"/>
                  <a:gd name="T69" fmla="*/ 77 h 120"/>
                  <a:gd name="T70" fmla="*/ 100 w 121"/>
                  <a:gd name="T71" fmla="*/ 68 h 120"/>
                  <a:gd name="T72" fmla="*/ 101 w 121"/>
                  <a:gd name="T73" fmla="*/ 59 h 120"/>
                  <a:gd name="T74" fmla="*/ 61 w 121"/>
                  <a:gd name="T75" fmla="*/ 87 h 120"/>
                  <a:gd name="T76" fmla="*/ 33 w 121"/>
                  <a:gd name="T77" fmla="*/ 59 h 120"/>
                  <a:gd name="T78" fmla="*/ 61 w 121"/>
                  <a:gd name="T79" fmla="*/ 31 h 120"/>
                  <a:gd name="T80" fmla="*/ 89 w 121"/>
                  <a:gd name="T81" fmla="*/ 59 h 120"/>
                  <a:gd name="T82" fmla="*/ 61 w 121"/>
                  <a:gd name="T83" fmla="*/ 8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1" h="120">
                    <a:moveTo>
                      <a:pt x="101" y="59"/>
                    </a:moveTo>
                    <a:cubicBezTo>
                      <a:pt x="101" y="57"/>
                      <a:pt x="101" y="55"/>
                      <a:pt x="100" y="53"/>
                    </a:cubicBezTo>
                    <a:cubicBezTo>
                      <a:pt x="121" y="44"/>
                      <a:pt x="121" y="44"/>
                      <a:pt x="121" y="44"/>
                    </a:cubicBezTo>
                    <a:cubicBezTo>
                      <a:pt x="116" y="33"/>
                      <a:pt x="116" y="33"/>
                      <a:pt x="116" y="33"/>
                    </a:cubicBezTo>
                    <a:cubicBezTo>
                      <a:pt x="97" y="41"/>
                      <a:pt x="97" y="41"/>
                      <a:pt x="97" y="41"/>
                    </a:cubicBezTo>
                    <a:cubicBezTo>
                      <a:pt x="93" y="34"/>
                      <a:pt x="87" y="28"/>
                      <a:pt x="80" y="24"/>
                    </a:cubicBezTo>
                    <a:cubicBezTo>
                      <a:pt x="88" y="4"/>
                      <a:pt x="88" y="4"/>
                      <a:pt x="88" y="4"/>
                    </a:cubicBezTo>
                    <a:cubicBezTo>
                      <a:pt x="77" y="0"/>
                      <a:pt x="77" y="0"/>
                      <a:pt x="77" y="0"/>
                    </a:cubicBezTo>
                    <a:cubicBezTo>
                      <a:pt x="69" y="20"/>
                      <a:pt x="69" y="20"/>
                      <a:pt x="69" y="20"/>
                    </a:cubicBezTo>
                    <a:cubicBezTo>
                      <a:pt x="66" y="20"/>
                      <a:pt x="64" y="19"/>
                      <a:pt x="61" y="19"/>
                    </a:cubicBezTo>
                    <a:cubicBezTo>
                      <a:pt x="58" y="19"/>
                      <a:pt x="56" y="20"/>
                      <a:pt x="54" y="20"/>
                    </a:cubicBezTo>
                    <a:cubicBezTo>
                      <a:pt x="45" y="0"/>
                      <a:pt x="45" y="0"/>
                      <a:pt x="45" y="0"/>
                    </a:cubicBezTo>
                    <a:cubicBezTo>
                      <a:pt x="34" y="4"/>
                      <a:pt x="34" y="4"/>
                      <a:pt x="34" y="4"/>
                    </a:cubicBezTo>
                    <a:cubicBezTo>
                      <a:pt x="42" y="24"/>
                      <a:pt x="42" y="24"/>
                      <a:pt x="42" y="24"/>
                    </a:cubicBezTo>
                    <a:cubicBezTo>
                      <a:pt x="35" y="28"/>
                      <a:pt x="29" y="34"/>
                      <a:pt x="25" y="41"/>
                    </a:cubicBezTo>
                    <a:cubicBezTo>
                      <a:pt x="5" y="33"/>
                      <a:pt x="5" y="33"/>
                      <a:pt x="5" y="33"/>
                    </a:cubicBezTo>
                    <a:cubicBezTo>
                      <a:pt x="0" y="44"/>
                      <a:pt x="0" y="44"/>
                      <a:pt x="0" y="44"/>
                    </a:cubicBezTo>
                    <a:cubicBezTo>
                      <a:pt x="21" y="53"/>
                      <a:pt x="21" y="53"/>
                      <a:pt x="21" y="53"/>
                    </a:cubicBezTo>
                    <a:cubicBezTo>
                      <a:pt x="21" y="55"/>
                      <a:pt x="21" y="57"/>
                      <a:pt x="21" y="59"/>
                    </a:cubicBezTo>
                    <a:cubicBezTo>
                      <a:pt x="21" y="62"/>
                      <a:pt x="21" y="65"/>
                      <a:pt x="22" y="68"/>
                    </a:cubicBezTo>
                    <a:cubicBezTo>
                      <a:pt x="0" y="77"/>
                      <a:pt x="0" y="77"/>
                      <a:pt x="0" y="77"/>
                    </a:cubicBezTo>
                    <a:cubicBezTo>
                      <a:pt x="5" y="88"/>
                      <a:pt x="5" y="88"/>
                      <a:pt x="5" y="88"/>
                    </a:cubicBezTo>
                    <a:cubicBezTo>
                      <a:pt x="26" y="79"/>
                      <a:pt x="26" y="79"/>
                      <a:pt x="26" y="79"/>
                    </a:cubicBezTo>
                    <a:cubicBezTo>
                      <a:pt x="30" y="86"/>
                      <a:pt x="36" y="91"/>
                      <a:pt x="43" y="95"/>
                    </a:cubicBezTo>
                    <a:cubicBezTo>
                      <a:pt x="34" y="116"/>
                      <a:pt x="34" y="116"/>
                      <a:pt x="34" y="116"/>
                    </a:cubicBezTo>
                    <a:cubicBezTo>
                      <a:pt x="45" y="120"/>
                      <a:pt x="45" y="120"/>
                      <a:pt x="45" y="120"/>
                    </a:cubicBezTo>
                    <a:cubicBezTo>
                      <a:pt x="54" y="99"/>
                      <a:pt x="54" y="99"/>
                      <a:pt x="54" y="99"/>
                    </a:cubicBezTo>
                    <a:cubicBezTo>
                      <a:pt x="56" y="99"/>
                      <a:pt x="59" y="99"/>
                      <a:pt x="61" y="99"/>
                    </a:cubicBezTo>
                    <a:cubicBezTo>
                      <a:pt x="63" y="99"/>
                      <a:pt x="66" y="99"/>
                      <a:pt x="68" y="99"/>
                    </a:cubicBezTo>
                    <a:cubicBezTo>
                      <a:pt x="77" y="120"/>
                      <a:pt x="77" y="120"/>
                      <a:pt x="77" y="120"/>
                    </a:cubicBezTo>
                    <a:cubicBezTo>
                      <a:pt x="88" y="116"/>
                      <a:pt x="88" y="116"/>
                      <a:pt x="88" y="116"/>
                    </a:cubicBezTo>
                    <a:cubicBezTo>
                      <a:pt x="80" y="95"/>
                      <a:pt x="80" y="95"/>
                      <a:pt x="80" y="95"/>
                    </a:cubicBezTo>
                    <a:cubicBezTo>
                      <a:pt x="86" y="91"/>
                      <a:pt x="92" y="86"/>
                      <a:pt x="96" y="79"/>
                    </a:cubicBezTo>
                    <a:cubicBezTo>
                      <a:pt x="116" y="88"/>
                      <a:pt x="116" y="88"/>
                      <a:pt x="116" y="88"/>
                    </a:cubicBezTo>
                    <a:cubicBezTo>
                      <a:pt x="121" y="77"/>
                      <a:pt x="121" y="77"/>
                      <a:pt x="121" y="77"/>
                    </a:cubicBezTo>
                    <a:cubicBezTo>
                      <a:pt x="100" y="68"/>
                      <a:pt x="100" y="68"/>
                      <a:pt x="100" y="68"/>
                    </a:cubicBezTo>
                    <a:cubicBezTo>
                      <a:pt x="101" y="65"/>
                      <a:pt x="101" y="62"/>
                      <a:pt x="101" y="59"/>
                    </a:cubicBezTo>
                    <a:close/>
                    <a:moveTo>
                      <a:pt x="61" y="87"/>
                    </a:moveTo>
                    <a:cubicBezTo>
                      <a:pt x="45" y="87"/>
                      <a:pt x="33" y="75"/>
                      <a:pt x="33" y="59"/>
                    </a:cubicBezTo>
                    <a:cubicBezTo>
                      <a:pt x="33" y="44"/>
                      <a:pt x="45" y="31"/>
                      <a:pt x="61" y="31"/>
                    </a:cubicBezTo>
                    <a:cubicBezTo>
                      <a:pt x="76" y="31"/>
                      <a:pt x="89" y="44"/>
                      <a:pt x="89" y="59"/>
                    </a:cubicBezTo>
                    <a:cubicBezTo>
                      <a:pt x="89" y="75"/>
                      <a:pt x="76" y="87"/>
                      <a:pt x="61" y="87"/>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endParaRPr>
              </a:p>
            </p:txBody>
          </p:sp>
          <p:sp>
            <p:nvSpPr>
              <p:cNvPr id="79" name="Freeform 17"/>
              <p:cNvSpPr>
                <a:spLocks noEditPoints="1"/>
              </p:cNvSpPr>
              <p:nvPr/>
            </p:nvSpPr>
            <p:spPr bwMode="auto">
              <a:xfrm rot="15300000" flipV="1">
                <a:off x="1370861" y="3543647"/>
                <a:ext cx="246434" cy="244305"/>
              </a:xfrm>
              <a:custGeom>
                <a:avLst/>
                <a:gdLst>
                  <a:gd name="T0" fmla="*/ 101 w 121"/>
                  <a:gd name="T1" fmla="*/ 59 h 120"/>
                  <a:gd name="T2" fmla="*/ 100 w 121"/>
                  <a:gd name="T3" fmla="*/ 53 h 120"/>
                  <a:gd name="T4" fmla="*/ 121 w 121"/>
                  <a:gd name="T5" fmla="*/ 44 h 120"/>
                  <a:gd name="T6" fmla="*/ 116 w 121"/>
                  <a:gd name="T7" fmla="*/ 33 h 120"/>
                  <a:gd name="T8" fmla="*/ 97 w 121"/>
                  <a:gd name="T9" fmla="*/ 41 h 120"/>
                  <a:gd name="T10" fmla="*/ 80 w 121"/>
                  <a:gd name="T11" fmla="*/ 24 h 120"/>
                  <a:gd name="T12" fmla="*/ 88 w 121"/>
                  <a:gd name="T13" fmla="*/ 4 h 120"/>
                  <a:gd name="T14" fmla="*/ 77 w 121"/>
                  <a:gd name="T15" fmla="*/ 0 h 120"/>
                  <a:gd name="T16" fmla="*/ 69 w 121"/>
                  <a:gd name="T17" fmla="*/ 20 h 120"/>
                  <a:gd name="T18" fmla="*/ 61 w 121"/>
                  <a:gd name="T19" fmla="*/ 19 h 120"/>
                  <a:gd name="T20" fmla="*/ 54 w 121"/>
                  <a:gd name="T21" fmla="*/ 20 h 120"/>
                  <a:gd name="T22" fmla="*/ 45 w 121"/>
                  <a:gd name="T23" fmla="*/ 0 h 120"/>
                  <a:gd name="T24" fmla="*/ 34 w 121"/>
                  <a:gd name="T25" fmla="*/ 4 h 120"/>
                  <a:gd name="T26" fmla="*/ 42 w 121"/>
                  <a:gd name="T27" fmla="*/ 24 h 120"/>
                  <a:gd name="T28" fmla="*/ 25 w 121"/>
                  <a:gd name="T29" fmla="*/ 41 h 120"/>
                  <a:gd name="T30" fmla="*/ 5 w 121"/>
                  <a:gd name="T31" fmla="*/ 33 h 120"/>
                  <a:gd name="T32" fmla="*/ 0 w 121"/>
                  <a:gd name="T33" fmla="*/ 44 h 120"/>
                  <a:gd name="T34" fmla="*/ 21 w 121"/>
                  <a:gd name="T35" fmla="*/ 53 h 120"/>
                  <a:gd name="T36" fmla="*/ 21 w 121"/>
                  <a:gd name="T37" fmla="*/ 59 h 120"/>
                  <a:gd name="T38" fmla="*/ 22 w 121"/>
                  <a:gd name="T39" fmla="*/ 68 h 120"/>
                  <a:gd name="T40" fmla="*/ 0 w 121"/>
                  <a:gd name="T41" fmla="*/ 77 h 120"/>
                  <a:gd name="T42" fmla="*/ 5 w 121"/>
                  <a:gd name="T43" fmla="*/ 88 h 120"/>
                  <a:gd name="T44" fmla="*/ 26 w 121"/>
                  <a:gd name="T45" fmla="*/ 79 h 120"/>
                  <a:gd name="T46" fmla="*/ 43 w 121"/>
                  <a:gd name="T47" fmla="*/ 95 h 120"/>
                  <a:gd name="T48" fmla="*/ 34 w 121"/>
                  <a:gd name="T49" fmla="*/ 116 h 120"/>
                  <a:gd name="T50" fmla="*/ 45 w 121"/>
                  <a:gd name="T51" fmla="*/ 120 h 120"/>
                  <a:gd name="T52" fmla="*/ 54 w 121"/>
                  <a:gd name="T53" fmla="*/ 99 h 120"/>
                  <a:gd name="T54" fmla="*/ 61 w 121"/>
                  <a:gd name="T55" fmla="*/ 99 h 120"/>
                  <a:gd name="T56" fmla="*/ 68 w 121"/>
                  <a:gd name="T57" fmla="*/ 99 h 120"/>
                  <a:gd name="T58" fmla="*/ 77 w 121"/>
                  <a:gd name="T59" fmla="*/ 120 h 120"/>
                  <a:gd name="T60" fmla="*/ 88 w 121"/>
                  <a:gd name="T61" fmla="*/ 116 h 120"/>
                  <a:gd name="T62" fmla="*/ 80 w 121"/>
                  <a:gd name="T63" fmla="*/ 95 h 120"/>
                  <a:gd name="T64" fmla="*/ 96 w 121"/>
                  <a:gd name="T65" fmla="*/ 79 h 120"/>
                  <a:gd name="T66" fmla="*/ 116 w 121"/>
                  <a:gd name="T67" fmla="*/ 88 h 120"/>
                  <a:gd name="T68" fmla="*/ 121 w 121"/>
                  <a:gd name="T69" fmla="*/ 77 h 120"/>
                  <a:gd name="T70" fmla="*/ 100 w 121"/>
                  <a:gd name="T71" fmla="*/ 68 h 120"/>
                  <a:gd name="T72" fmla="*/ 101 w 121"/>
                  <a:gd name="T73" fmla="*/ 59 h 120"/>
                  <a:gd name="T74" fmla="*/ 61 w 121"/>
                  <a:gd name="T75" fmla="*/ 87 h 120"/>
                  <a:gd name="T76" fmla="*/ 33 w 121"/>
                  <a:gd name="T77" fmla="*/ 59 h 120"/>
                  <a:gd name="T78" fmla="*/ 61 w 121"/>
                  <a:gd name="T79" fmla="*/ 31 h 120"/>
                  <a:gd name="T80" fmla="*/ 89 w 121"/>
                  <a:gd name="T81" fmla="*/ 59 h 120"/>
                  <a:gd name="T82" fmla="*/ 61 w 121"/>
                  <a:gd name="T83" fmla="*/ 8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1" h="120">
                    <a:moveTo>
                      <a:pt x="101" y="59"/>
                    </a:moveTo>
                    <a:cubicBezTo>
                      <a:pt x="101" y="57"/>
                      <a:pt x="101" y="55"/>
                      <a:pt x="100" y="53"/>
                    </a:cubicBezTo>
                    <a:cubicBezTo>
                      <a:pt x="121" y="44"/>
                      <a:pt x="121" y="44"/>
                      <a:pt x="121" y="44"/>
                    </a:cubicBezTo>
                    <a:cubicBezTo>
                      <a:pt x="116" y="33"/>
                      <a:pt x="116" y="33"/>
                      <a:pt x="116" y="33"/>
                    </a:cubicBezTo>
                    <a:cubicBezTo>
                      <a:pt x="97" y="41"/>
                      <a:pt x="97" y="41"/>
                      <a:pt x="97" y="41"/>
                    </a:cubicBezTo>
                    <a:cubicBezTo>
                      <a:pt x="93" y="34"/>
                      <a:pt x="87" y="28"/>
                      <a:pt x="80" y="24"/>
                    </a:cubicBezTo>
                    <a:cubicBezTo>
                      <a:pt x="88" y="4"/>
                      <a:pt x="88" y="4"/>
                      <a:pt x="88" y="4"/>
                    </a:cubicBezTo>
                    <a:cubicBezTo>
                      <a:pt x="77" y="0"/>
                      <a:pt x="77" y="0"/>
                      <a:pt x="77" y="0"/>
                    </a:cubicBezTo>
                    <a:cubicBezTo>
                      <a:pt x="69" y="20"/>
                      <a:pt x="69" y="20"/>
                      <a:pt x="69" y="20"/>
                    </a:cubicBezTo>
                    <a:cubicBezTo>
                      <a:pt x="66" y="20"/>
                      <a:pt x="64" y="19"/>
                      <a:pt x="61" y="19"/>
                    </a:cubicBezTo>
                    <a:cubicBezTo>
                      <a:pt x="58" y="19"/>
                      <a:pt x="56" y="20"/>
                      <a:pt x="54" y="20"/>
                    </a:cubicBezTo>
                    <a:cubicBezTo>
                      <a:pt x="45" y="0"/>
                      <a:pt x="45" y="0"/>
                      <a:pt x="45" y="0"/>
                    </a:cubicBezTo>
                    <a:cubicBezTo>
                      <a:pt x="34" y="4"/>
                      <a:pt x="34" y="4"/>
                      <a:pt x="34" y="4"/>
                    </a:cubicBezTo>
                    <a:cubicBezTo>
                      <a:pt x="42" y="24"/>
                      <a:pt x="42" y="24"/>
                      <a:pt x="42" y="24"/>
                    </a:cubicBezTo>
                    <a:cubicBezTo>
                      <a:pt x="35" y="28"/>
                      <a:pt x="29" y="34"/>
                      <a:pt x="25" y="41"/>
                    </a:cubicBezTo>
                    <a:cubicBezTo>
                      <a:pt x="5" y="33"/>
                      <a:pt x="5" y="33"/>
                      <a:pt x="5" y="33"/>
                    </a:cubicBezTo>
                    <a:cubicBezTo>
                      <a:pt x="0" y="44"/>
                      <a:pt x="0" y="44"/>
                      <a:pt x="0" y="44"/>
                    </a:cubicBezTo>
                    <a:cubicBezTo>
                      <a:pt x="21" y="53"/>
                      <a:pt x="21" y="53"/>
                      <a:pt x="21" y="53"/>
                    </a:cubicBezTo>
                    <a:cubicBezTo>
                      <a:pt x="21" y="55"/>
                      <a:pt x="21" y="57"/>
                      <a:pt x="21" y="59"/>
                    </a:cubicBezTo>
                    <a:cubicBezTo>
                      <a:pt x="21" y="62"/>
                      <a:pt x="21" y="65"/>
                      <a:pt x="22" y="68"/>
                    </a:cubicBezTo>
                    <a:cubicBezTo>
                      <a:pt x="0" y="77"/>
                      <a:pt x="0" y="77"/>
                      <a:pt x="0" y="77"/>
                    </a:cubicBezTo>
                    <a:cubicBezTo>
                      <a:pt x="5" y="88"/>
                      <a:pt x="5" y="88"/>
                      <a:pt x="5" y="88"/>
                    </a:cubicBezTo>
                    <a:cubicBezTo>
                      <a:pt x="26" y="79"/>
                      <a:pt x="26" y="79"/>
                      <a:pt x="26" y="79"/>
                    </a:cubicBezTo>
                    <a:cubicBezTo>
                      <a:pt x="30" y="86"/>
                      <a:pt x="36" y="91"/>
                      <a:pt x="43" y="95"/>
                    </a:cubicBezTo>
                    <a:cubicBezTo>
                      <a:pt x="34" y="116"/>
                      <a:pt x="34" y="116"/>
                      <a:pt x="34" y="116"/>
                    </a:cubicBezTo>
                    <a:cubicBezTo>
                      <a:pt x="45" y="120"/>
                      <a:pt x="45" y="120"/>
                      <a:pt x="45" y="120"/>
                    </a:cubicBezTo>
                    <a:cubicBezTo>
                      <a:pt x="54" y="99"/>
                      <a:pt x="54" y="99"/>
                      <a:pt x="54" y="99"/>
                    </a:cubicBezTo>
                    <a:cubicBezTo>
                      <a:pt x="56" y="99"/>
                      <a:pt x="59" y="99"/>
                      <a:pt x="61" y="99"/>
                    </a:cubicBezTo>
                    <a:cubicBezTo>
                      <a:pt x="63" y="99"/>
                      <a:pt x="66" y="99"/>
                      <a:pt x="68" y="99"/>
                    </a:cubicBezTo>
                    <a:cubicBezTo>
                      <a:pt x="77" y="120"/>
                      <a:pt x="77" y="120"/>
                      <a:pt x="77" y="120"/>
                    </a:cubicBezTo>
                    <a:cubicBezTo>
                      <a:pt x="88" y="116"/>
                      <a:pt x="88" y="116"/>
                      <a:pt x="88" y="116"/>
                    </a:cubicBezTo>
                    <a:cubicBezTo>
                      <a:pt x="80" y="95"/>
                      <a:pt x="80" y="95"/>
                      <a:pt x="80" y="95"/>
                    </a:cubicBezTo>
                    <a:cubicBezTo>
                      <a:pt x="86" y="91"/>
                      <a:pt x="92" y="86"/>
                      <a:pt x="96" y="79"/>
                    </a:cubicBezTo>
                    <a:cubicBezTo>
                      <a:pt x="116" y="88"/>
                      <a:pt x="116" y="88"/>
                      <a:pt x="116" y="88"/>
                    </a:cubicBezTo>
                    <a:cubicBezTo>
                      <a:pt x="121" y="77"/>
                      <a:pt x="121" y="77"/>
                      <a:pt x="121" y="77"/>
                    </a:cubicBezTo>
                    <a:cubicBezTo>
                      <a:pt x="100" y="68"/>
                      <a:pt x="100" y="68"/>
                      <a:pt x="100" y="68"/>
                    </a:cubicBezTo>
                    <a:cubicBezTo>
                      <a:pt x="101" y="65"/>
                      <a:pt x="101" y="62"/>
                      <a:pt x="101" y="59"/>
                    </a:cubicBezTo>
                    <a:close/>
                    <a:moveTo>
                      <a:pt x="61" y="87"/>
                    </a:moveTo>
                    <a:cubicBezTo>
                      <a:pt x="45" y="87"/>
                      <a:pt x="33" y="75"/>
                      <a:pt x="33" y="59"/>
                    </a:cubicBezTo>
                    <a:cubicBezTo>
                      <a:pt x="33" y="44"/>
                      <a:pt x="45" y="31"/>
                      <a:pt x="61" y="31"/>
                    </a:cubicBezTo>
                    <a:cubicBezTo>
                      <a:pt x="76" y="31"/>
                      <a:pt x="89" y="44"/>
                      <a:pt x="89" y="59"/>
                    </a:cubicBezTo>
                    <a:cubicBezTo>
                      <a:pt x="89" y="75"/>
                      <a:pt x="76" y="87"/>
                      <a:pt x="61" y="87"/>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endParaRPr>
              </a:p>
            </p:txBody>
          </p:sp>
        </p:grpSp>
        <p:grpSp>
          <p:nvGrpSpPr>
            <p:cNvPr id="6" name="Group 5"/>
            <p:cNvGrpSpPr/>
            <p:nvPr/>
          </p:nvGrpSpPr>
          <p:grpSpPr>
            <a:xfrm>
              <a:off x="2129220" y="3522867"/>
              <a:ext cx="733463" cy="926313"/>
              <a:chOff x="388548" y="3107715"/>
              <a:chExt cx="409640" cy="517347"/>
            </a:xfrm>
          </p:grpSpPr>
          <p:sp>
            <p:nvSpPr>
              <p:cNvPr id="81" name="Freeform 80"/>
              <p:cNvSpPr>
                <a:spLocks noChangeAspect="1" noEditPoints="1"/>
              </p:cNvSpPr>
              <p:nvPr/>
            </p:nvSpPr>
            <p:spPr bwMode="black">
              <a:xfrm>
                <a:off x="514912" y="3288250"/>
                <a:ext cx="156913" cy="156276"/>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1"/>
              </a:solidFill>
              <a:ln>
                <a:noFill/>
              </a:ln>
              <a:extLst/>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chemeClr val="tx2"/>
                  </a:solidFill>
                  <a:effectLst/>
                  <a:uLnTx/>
                  <a:uFillTx/>
                </a:endParaRPr>
              </a:p>
            </p:txBody>
          </p:sp>
          <p:sp>
            <p:nvSpPr>
              <p:cNvPr id="82" name="Freeform 16"/>
              <p:cNvSpPr>
                <a:spLocks noEditPoints="1"/>
              </p:cNvSpPr>
              <p:nvPr/>
            </p:nvSpPr>
            <p:spPr bwMode="auto">
              <a:xfrm>
                <a:off x="388548" y="3107715"/>
                <a:ext cx="409640" cy="517347"/>
              </a:xfrm>
              <a:custGeom>
                <a:avLst/>
                <a:gdLst>
                  <a:gd name="T0" fmla="*/ 464 w 464"/>
                  <a:gd name="T1" fmla="*/ 586 h 586"/>
                  <a:gd name="T2" fmla="*/ 0 w 464"/>
                  <a:gd name="T3" fmla="*/ 586 h 586"/>
                  <a:gd name="T4" fmla="*/ 0 w 464"/>
                  <a:gd name="T5" fmla="*/ 0 h 586"/>
                  <a:gd name="T6" fmla="*/ 322 w 464"/>
                  <a:gd name="T7" fmla="*/ 0 h 586"/>
                  <a:gd name="T8" fmla="*/ 464 w 464"/>
                  <a:gd name="T9" fmla="*/ 129 h 586"/>
                  <a:gd name="T10" fmla="*/ 464 w 464"/>
                  <a:gd name="T11" fmla="*/ 586 h 586"/>
                  <a:gd name="T12" fmla="*/ 22 w 464"/>
                  <a:gd name="T13" fmla="*/ 565 h 586"/>
                  <a:gd name="T14" fmla="*/ 442 w 464"/>
                  <a:gd name="T15" fmla="*/ 565 h 586"/>
                  <a:gd name="T16" fmla="*/ 442 w 464"/>
                  <a:gd name="T17" fmla="*/ 139 h 586"/>
                  <a:gd name="T18" fmla="*/ 315 w 464"/>
                  <a:gd name="T19" fmla="*/ 22 h 586"/>
                  <a:gd name="T20" fmla="*/ 22 w 464"/>
                  <a:gd name="T21" fmla="*/ 22 h 586"/>
                  <a:gd name="T22" fmla="*/ 22 w 464"/>
                  <a:gd name="T23" fmla="*/ 565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4" h="586">
                    <a:moveTo>
                      <a:pt x="464" y="586"/>
                    </a:moveTo>
                    <a:lnTo>
                      <a:pt x="0" y="586"/>
                    </a:lnTo>
                    <a:lnTo>
                      <a:pt x="0" y="0"/>
                    </a:lnTo>
                    <a:lnTo>
                      <a:pt x="322" y="0"/>
                    </a:lnTo>
                    <a:lnTo>
                      <a:pt x="464" y="129"/>
                    </a:lnTo>
                    <a:lnTo>
                      <a:pt x="464" y="586"/>
                    </a:lnTo>
                    <a:close/>
                    <a:moveTo>
                      <a:pt x="22" y="565"/>
                    </a:moveTo>
                    <a:lnTo>
                      <a:pt x="442" y="565"/>
                    </a:lnTo>
                    <a:lnTo>
                      <a:pt x="442" y="139"/>
                    </a:lnTo>
                    <a:lnTo>
                      <a:pt x="315" y="22"/>
                    </a:lnTo>
                    <a:lnTo>
                      <a:pt x="22" y="22"/>
                    </a:lnTo>
                    <a:lnTo>
                      <a:pt x="22" y="56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endParaRPr>
              </a:p>
            </p:txBody>
          </p:sp>
        </p:grpSp>
        <p:grpSp>
          <p:nvGrpSpPr>
            <p:cNvPr id="84" name="Group 23"/>
            <p:cNvGrpSpPr>
              <a:grpSpLocks noChangeAspect="1"/>
            </p:cNvGrpSpPr>
            <p:nvPr/>
          </p:nvGrpSpPr>
          <p:grpSpPr bwMode="auto">
            <a:xfrm>
              <a:off x="4097109" y="4638859"/>
              <a:ext cx="505593" cy="507237"/>
              <a:chOff x="3763" y="2050"/>
              <a:chExt cx="308" cy="309"/>
            </a:xfrm>
            <a:solidFill>
              <a:schemeClr val="accent1"/>
            </a:solidFill>
          </p:grpSpPr>
          <p:sp>
            <p:nvSpPr>
              <p:cNvPr id="85" name="Freeform 24"/>
              <p:cNvSpPr>
                <a:spLocks/>
              </p:cNvSpPr>
              <p:nvPr/>
            </p:nvSpPr>
            <p:spPr bwMode="auto">
              <a:xfrm>
                <a:off x="3763" y="2241"/>
                <a:ext cx="306" cy="118"/>
              </a:xfrm>
              <a:custGeom>
                <a:avLst/>
                <a:gdLst>
                  <a:gd name="T0" fmla="*/ 64 w 127"/>
                  <a:gd name="T1" fmla="*/ 41 h 49"/>
                  <a:gd name="T2" fmla="*/ 12 w 127"/>
                  <a:gd name="T3" fmla="*/ 9 h 49"/>
                  <a:gd name="T4" fmla="*/ 32 w 127"/>
                  <a:gd name="T5" fmla="*/ 9 h 49"/>
                  <a:gd name="T6" fmla="*/ 32 w 127"/>
                  <a:gd name="T7" fmla="*/ 1 h 49"/>
                  <a:gd name="T8" fmla="*/ 0 w 127"/>
                  <a:gd name="T9" fmla="*/ 1 h 49"/>
                  <a:gd name="T10" fmla="*/ 0 w 127"/>
                  <a:gd name="T11" fmla="*/ 33 h 49"/>
                  <a:gd name="T12" fmla="*/ 8 w 127"/>
                  <a:gd name="T13" fmla="*/ 33 h 49"/>
                  <a:gd name="T14" fmla="*/ 8 w 127"/>
                  <a:gd name="T15" fmla="*/ 18 h 49"/>
                  <a:gd name="T16" fmla="*/ 64 w 127"/>
                  <a:gd name="T17" fmla="*/ 49 h 49"/>
                  <a:gd name="T18" fmla="*/ 127 w 127"/>
                  <a:gd name="T19" fmla="*/ 2 h 49"/>
                  <a:gd name="T20" fmla="*/ 119 w 127"/>
                  <a:gd name="T21" fmla="*/ 0 h 49"/>
                  <a:gd name="T22" fmla="*/ 64 w 127"/>
                  <a:gd name="T23"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 h="49">
                    <a:moveTo>
                      <a:pt x="64" y="41"/>
                    </a:moveTo>
                    <a:cubicBezTo>
                      <a:pt x="42" y="41"/>
                      <a:pt x="22" y="28"/>
                      <a:pt x="12" y="9"/>
                    </a:cubicBezTo>
                    <a:cubicBezTo>
                      <a:pt x="32" y="9"/>
                      <a:pt x="32" y="9"/>
                      <a:pt x="32" y="9"/>
                    </a:cubicBezTo>
                    <a:cubicBezTo>
                      <a:pt x="32" y="1"/>
                      <a:pt x="32" y="1"/>
                      <a:pt x="32" y="1"/>
                    </a:cubicBezTo>
                    <a:cubicBezTo>
                      <a:pt x="0" y="1"/>
                      <a:pt x="0" y="1"/>
                      <a:pt x="0" y="1"/>
                    </a:cubicBezTo>
                    <a:cubicBezTo>
                      <a:pt x="0" y="33"/>
                      <a:pt x="0" y="33"/>
                      <a:pt x="0" y="33"/>
                    </a:cubicBezTo>
                    <a:cubicBezTo>
                      <a:pt x="8" y="33"/>
                      <a:pt x="8" y="33"/>
                      <a:pt x="8" y="33"/>
                    </a:cubicBezTo>
                    <a:cubicBezTo>
                      <a:pt x="8" y="18"/>
                      <a:pt x="8" y="18"/>
                      <a:pt x="8" y="18"/>
                    </a:cubicBezTo>
                    <a:cubicBezTo>
                      <a:pt x="20" y="37"/>
                      <a:pt x="41" y="49"/>
                      <a:pt x="64" y="49"/>
                    </a:cubicBezTo>
                    <a:cubicBezTo>
                      <a:pt x="93" y="49"/>
                      <a:pt x="118" y="30"/>
                      <a:pt x="127" y="2"/>
                    </a:cubicBezTo>
                    <a:cubicBezTo>
                      <a:pt x="119" y="0"/>
                      <a:pt x="119" y="0"/>
                      <a:pt x="119" y="0"/>
                    </a:cubicBezTo>
                    <a:cubicBezTo>
                      <a:pt x="112" y="24"/>
                      <a:pt x="89" y="41"/>
                      <a:pt x="64" y="4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endParaRPr>
              </a:p>
            </p:txBody>
          </p:sp>
          <p:sp>
            <p:nvSpPr>
              <p:cNvPr id="86" name="Freeform 25"/>
              <p:cNvSpPr>
                <a:spLocks/>
              </p:cNvSpPr>
              <p:nvPr/>
            </p:nvSpPr>
            <p:spPr bwMode="auto">
              <a:xfrm>
                <a:off x="3765" y="2050"/>
                <a:ext cx="306" cy="118"/>
              </a:xfrm>
              <a:custGeom>
                <a:avLst/>
                <a:gdLst>
                  <a:gd name="T0" fmla="*/ 119 w 127"/>
                  <a:gd name="T1" fmla="*/ 16 h 49"/>
                  <a:gd name="T2" fmla="*/ 119 w 127"/>
                  <a:gd name="T3" fmla="*/ 31 h 49"/>
                  <a:gd name="T4" fmla="*/ 63 w 127"/>
                  <a:gd name="T5" fmla="*/ 0 h 49"/>
                  <a:gd name="T6" fmla="*/ 0 w 127"/>
                  <a:gd name="T7" fmla="*/ 47 h 49"/>
                  <a:gd name="T8" fmla="*/ 7 w 127"/>
                  <a:gd name="T9" fmla="*/ 49 h 49"/>
                  <a:gd name="T10" fmla="*/ 63 w 127"/>
                  <a:gd name="T11" fmla="*/ 8 h 49"/>
                  <a:gd name="T12" fmla="*/ 114 w 127"/>
                  <a:gd name="T13" fmla="*/ 40 h 49"/>
                  <a:gd name="T14" fmla="*/ 95 w 127"/>
                  <a:gd name="T15" fmla="*/ 40 h 49"/>
                  <a:gd name="T16" fmla="*/ 95 w 127"/>
                  <a:gd name="T17" fmla="*/ 48 h 49"/>
                  <a:gd name="T18" fmla="*/ 127 w 127"/>
                  <a:gd name="T19" fmla="*/ 48 h 49"/>
                  <a:gd name="T20" fmla="*/ 127 w 127"/>
                  <a:gd name="T21" fmla="*/ 16 h 49"/>
                  <a:gd name="T22" fmla="*/ 119 w 127"/>
                  <a:gd name="T23" fmla="*/ 1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 h="49">
                    <a:moveTo>
                      <a:pt x="119" y="16"/>
                    </a:moveTo>
                    <a:cubicBezTo>
                      <a:pt x="119" y="31"/>
                      <a:pt x="119" y="31"/>
                      <a:pt x="119" y="31"/>
                    </a:cubicBezTo>
                    <a:cubicBezTo>
                      <a:pt x="107" y="12"/>
                      <a:pt x="86" y="0"/>
                      <a:pt x="63" y="0"/>
                    </a:cubicBezTo>
                    <a:cubicBezTo>
                      <a:pt x="33" y="0"/>
                      <a:pt x="8" y="19"/>
                      <a:pt x="0" y="47"/>
                    </a:cubicBezTo>
                    <a:cubicBezTo>
                      <a:pt x="7" y="49"/>
                      <a:pt x="7" y="49"/>
                      <a:pt x="7" y="49"/>
                    </a:cubicBezTo>
                    <a:cubicBezTo>
                      <a:pt x="15" y="25"/>
                      <a:pt x="37" y="8"/>
                      <a:pt x="63" y="8"/>
                    </a:cubicBezTo>
                    <a:cubicBezTo>
                      <a:pt x="85" y="8"/>
                      <a:pt x="105" y="21"/>
                      <a:pt x="114" y="40"/>
                    </a:cubicBezTo>
                    <a:cubicBezTo>
                      <a:pt x="95" y="40"/>
                      <a:pt x="95" y="40"/>
                      <a:pt x="95" y="40"/>
                    </a:cubicBezTo>
                    <a:cubicBezTo>
                      <a:pt x="95" y="48"/>
                      <a:pt x="95" y="48"/>
                      <a:pt x="95" y="48"/>
                    </a:cubicBezTo>
                    <a:cubicBezTo>
                      <a:pt x="127" y="48"/>
                      <a:pt x="127" y="48"/>
                      <a:pt x="127" y="48"/>
                    </a:cubicBezTo>
                    <a:cubicBezTo>
                      <a:pt x="127" y="16"/>
                      <a:pt x="127" y="16"/>
                      <a:pt x="127" y="16"/>
                    </a:cubicBezTo>
                    <a:lnTo>
                      <a:pt x="119"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endParaRPr>
              </a:p>
            </p:txBody>
          </p:sp>
        </p:grpSp>
        <p:grpSp>
          <p:nvGrpSpPr>
            <p:cNvPr id="16" name="Group 10"/>
            <p:cNvGrpSpPr>
              <a:grpSpLocks noChangeAspect="1"/>
            </p:cNvGrpSpPr>
            <p:nvPr/>
          </p:nvGrpSpPr>
          <p:grpSpPr bwMode="auto">
            <a:xfrm>
              <a:off x="2227491" y="5501492"/>
              <a:ext cx="536915" cy="661323"/>
              <a:chOff x="2289" y="2513"/>
              <a:chExt cx="328" cy="404"/>
            </a:xfrm>
          </p:grpSpPr>
          <p:sp>
            <p:nvSpPr>
              <p:cNvPr id="18" name="Freeform 11"/>
              <p:cNvSpPr>
                <a:spLocks/>
              </p:cNvSpPr>
              <p:nvPr/>
            </p:nvSpPr>
            <p:spPr bwMode="auto">
              <a:xfrm>
                <a:off x="2340" y="2513"/>
                <a:ext cx="145" cy="113"/>
              </a:xfrm>
              <a:custGeom>
                <a:avLst/>
                <a:gdLst>
                  <a:gd name="T0" fmla="*/ 60 w 60"/>
                  <a:gd name="T1" fmla="*/ 47 h 47"/>
                  <a:gd name="T2" fmla="*/ 54 w 60"/>
                  <a:gd name="T3" fmla="*/ 47 h 47"/>
                  <a:gd name="T4" fmla="*/ 54 w 60"/>
                  <a:gd name="T5" fmla="*/ 31 h 47"/>
                  <a:gd name="T6" fmla="*/ 30 w 60"/>
                  <a:gd name="T7" fmla="*/ 7 h 47"/>
                  <a:gd name="T8" fmla="*/ 7 w 60"/>
                  <a:gd name="T9" fmla="*/ 31 h 47"/>
                  <a:gd name="T10" fmla="*/ 7 w 60"/>
                  <a:gd name="T11" fmla="*/ 47 h 47"/>
                  <a:gd name="T12" fmla="*/ 0 w 60"/>
                  <a:gd name="T13" fmla="*/ 47 h 47"/>
                  <a:gd name="T14" fmla="*/ 0 w 60"/>
                  <a:gd name="T15" fmla="*/ 31 h 47"/>
                  <a:gd name="T16" fmla="*/ 30 w 60"/>
                  <a:gd name="T17" fmla="*/ 0 h 47"/>
                  <a:gd name="T18" fmla="*/ 60 w 60"/>
                  <a:gd name="T19" fmla="*/ 31 h 47"/>
                  <a:gd name="T20" fmla="*/ 60 w 60"/>
                  <a:gd name="T2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47">
                    <a:moveTo>
                      <a:pt x="60" y="47"/>
                    </a:moveTo>
                    <a:cubicBezTo>
                      <a:pt x="54" y="47"/>
                      <a:pt x="54" y="47"/>
                      <a:pt x="54" y="47"/>
                    </a:cubicBezTo>
                    <a:cubicBezTo>
                      <a:pt x="54" y="31"/>
                      <a:pt x="54" y="31"/>
                      <a:pt x="54" y="31"/>
                    </a:cubicBezTo>
                    <a:cubicBezTo>
                      <a:pt x="54" y="17"/>
                      <a:pt x="44" y="7"/>
                      <a:pt x="30" y="7"/>
                    </a:cubicBezTo>
                    <a:cubicBezTo>
                      <a:pt x="17" y="7"/>
                      <a:pt x="7" y="17"/>
                      <a:pt x="7" y="31"/>
                    </a:cubicBezTo>
                    <a:cubicBezTo>
                      <a:pt x="7" y="47"/>
                      <a:pt x="7" y="47"/>
                      <a:pt x="7" y="47"/>
                    </a:cubicBezTo>
                    <a:cubicBezTo>
                      <a:pt x="0" y="47"/>
                      <a:pt x="0" y="47"/>
                      <a:pt x="0" y="47"/>
                    </a:cubicBezTo>
                    <a:cubicBezTo>
                      <a:pt x="0" y="31"/>
                      <a:pt x="0" y="31"/>
                      <a:pt x="0" y="31"/>
                    </a:cubicBezTo>
                    <a:cubicBezTo>
                      <a:pt x="0" y="14"/>
                      <a:pt x="14" y="0"/>
                      <a:pt x="30" y="0"/>
                    </a:cubicBezTo>
                    <a:cubicBezTo>
                      <a:pt x="47" y="0"/>
                      <a:pt x="60" y="14"/>
                      <a:pt x="60" y="31"/>
                    </a:cubicBezTo>
                    <a:lnTo>
                      <a:pt x="60" y="4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endParaRPr>
              </a:p>
            </p:txBody>
          </p:sp>
          <p:sp>
            <p:nvSpPr>
              <p:cNvPr id="19" name="Freeform 12"/>
              <p:cNvSpPr>
                <a:spLocks noEditPoints="1"/>
              </p:cNvSpPr>
              <p:nvPr/>
            </p:nvSpPr>
            <p:spPr bwMode="auto">
              <a:xfrm>
                <a:off x="2289" y="2619"/>
                <a:ext cx="328" cy="298"/>
              </a:xfrm>
              <a:custGeom>
                <a:avLst/>
                <a:gdLst>
                  <a:gd name="T0" fmla="*/ 116 w 136"/>
                  <a:gd name="T1" fmla="*/ 124 h 124"/>
                  <a:gd name="T2" fmla="*/ 19 w 136"/>
                  <a:gd name="T3" fmla="*/ 124 h 124"/>
                  <a:gd name="T4" fmla="*/ 0 w 136"/>
                  <a:gd name="T5" fmla="*/ 105 h 124"/>
                  <a:gd name="T6" fmla="*/ 0 w 136"/>
                  <a:gd name="T7" fmla="*/ 0 h 124"/>
                  <a:gd name="T8" fmla="*/ 136 w 136"/>
                  <a:gd name="T9" fmla="*/ 0 h 124"/>
                  <a:gd name="T10" fmla="*/ 136 w 136"/>
                  <a:gd name="T11" fmla="*/ 105 h 124"/>
                  <a:gd name="T12" fmla="*/ 116 w 136"/>
                  <a:gd name="T13" fmla="*/ 124 h 124"/>
                  <a:gd name="T14" fmla="*/ 116 w 136"/>
                  <a:gd name="T15" fmla="*/ 118 h 124"/>
                  <a:gd name="T16" fmla="*/ 129 w 136"/>
                  <a:gd name="T17" fmla="*/ 105 h 124"/>
                  <a:gd name="T18" fmla="*/ 129 w 136"/>
                  <a:gd name="T19" fmla="*/ 6 h 124"/>
                  <a:gd name="T20" fmla="*/ 103 w 136"/>
                  <a:gd name="T21" fmla="*/ 6 h 124"/>
                  <a:gd name="T22" fmla="*/ 103 w 136"/>
                  <a:gd name="T23" fmla="*/ 105 h 124"/>
                  <a:gd name="T24" fmla="*/ 116 w 136"/>
                  <a:gd name="T25" fmla="*/ 118 h 124"/>
                  <a:gd name="T26" fmla="*/ 6 w 136"/>
                  <a:gd name="T27" fmla="*/ 6 h 124"/>
                  <a:gd name="T28" fmla="*/ 6 w 136"/>
                  <a:gd name="T29" fmla="*/ 105 h 124"/>
                  <a:gd name="T30" fmla="*/ 19 w 136"/>
                  <a:gd name="T31" fmla="*/ 118 h 124"/>
                  <a:gd name="T32" fmla="*/ 102 w 136"/>
                  <a:gd name="T33" fmla="*/ 118 h 124"/>
                  <a:gd name="T34" fmla="*/ 97 w 136"/>
                  <a:gd name="T35" fmla="*/ 105 h 124"/>
                  <a:gd name="T36" fmla="*/ 97 w 136"/>
                  <a:gd name="T37" fmla="*/ 6 h 124"/>
                  <a:gd name="T38" fmla="*/ 6 w 136"/>
                  <a:gd name="T39" fmla="*/ 6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24">
                    <a:moveTo>
                      <a:pt x="116" y="124"/>
                    </a:moveTo>
                    <a:cubicBezTo>
                      <a:pt x="19" y="124"/>
                      <a:pt x="19" y="124"/>
                      <a:pt x="19" y="124"/>
                    </a:cubicBezTo>
                    <a:cubicBezTo>
                      <a:pt x="8" y="124"/>
                      <a:pt x="0" y="116"/>
                      <a:pt x="0" y="105"/>
                    </a:cubicBezTo>
                    <a:cubicBezTo>
                      <a:pt x="0" y="0"/>
                      <a:pt x="0" y="0"/>
                      <a:pt x="0" y="0"/>
                    </a:cubicBezTo>
                    <a:cubicBezTo>
                      <a:pt x="136" y="0"/>
                      <a:pt x="136" y="0"/>
                      <a:pt x="136" y="0"/>
                    </a:cubicBezTo>
                    <a:cubicBezTo>
                      <a:pt x="136" y="105"/>
                      <a:pt x="136" y="105"/>
                      <a:pt x="136" y="105"/>
                    </a:cubicBezTo>
                    <a:cubicBezTo>
                      <a:pt x="136" y="116"/>
                      <a:pt x="126" y="124"/>
                      <a:pt x="116" y="124"/>
                    </a:cubicBezTo>
                    <a:close/>
                    <a:moveTo>
                      <a:pt x="116" y="118"/>
                    </a:moveTo>
                    <a:cubicBezTo>
                      <a:pt x="123" y="118"/>
                      <a:pt x="129" y="113"/>
                      <a:pt x="129" y="105"/>
                    </a:cubicBezTo>
                    <a:cubicBezTo>
                      <a:pt x="129" y="6"/>
                      <a:pt x="129" y="6"/>
                      <a:pt x="129" y="6"/>
                    </a:cubicBezTo>
                    <a:cubicBezTo>
                      <a:pt x="103" y="6"/>
                      <a:pt x="103" y="6"/>
                      <a:pt x="103" y="6"/>
                    </a:cubicBezTo>
                    <a:cubicBezTo>
                      <a:pt x="103" y="105"/>
                      <a:pt x="103" y="105"/>
                      <a:pt x="103" y="105"/>
                    </a:cubicBezTo>
                    <a:cubicBezTo>
                      <a:pt x="103" y="112"/>
                      <a:pt x="109" y="118"/>
                      <a:pt x="116" y="118"/>
                    </a:cubicBezTo>
                    <a:close/>
                    <a:moveTo>
                      <a:pt x="6" y="6"/>
                    </a:moveTo>
                    <a:cubicBezTo>
                      <a:pt x="6" y="105"/>
                      <a:pt x="6" y="105"/>
                      <a:pt x="6" y="105"/>
                    </a:cubicBezTo>
                    <a:cubicBezTo>
                      <a:pt x="6" y="112"/>
                      <a:pt x="12" y="118"/>
                      <a:pt x="19" y="118"/>
                    </a:cubicBezTo>
                    <a:cubicBezTo>
                      <a:pt x="102" y="118"/>
                      <a:pt x="102" y="118"/>
                      <a:pt x="102" y="118"/>
                    </a:cubicBezTo>
                    <a:cubicBezTo>
                      <a:pt x="99" y="114"/>
                      <a:pt x="97" y="110"/>
                      <a:pt x="97" y="105"/>
                    </a:cubicBezTo>
                    <a:cubicBezTo>
                      <a:pt x="97" y="6"/>
                      <a:pt x="97" y="6"/>
                      <a:pt x="97" y="6"/>
                    </a:cubicBezTo>
                    <a:lnTo>
                      <a:pt x="6" y="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endParaRPr>
              </a:p>
            </p:txBody>
          </p:sp>
          <p:sp>
            <p:nvSpPr>
              <p:cNvPr id="20" name="Freeform 13"/>
              <p:cNvSpPr>
                <a:spLocks/>
              </p:cNvSpPr>
              <p:nvPr/>
            </p:nvSpPr>
            <p:spPr bwMode="auto">
              <a:xfrm>
                <a:off x="2449" y="2513"/>
                <a:ext cx="115" cy="113"/>
              </a:xfrm>
              <a:custGeom>
                <a:avLst/>
                <a:gdLst>
                  <a:gd name="T0" fmla="*/ 48 w 48"/>
                  <a:gd name="T1" fmla="*/ 47 h 47"/>
                  <a:gd name="T2" fmla="*/ 42 w 48"/>
                  <a:gd name="T3" fmla="*/ 47 h 47"/>
                  <a:gd name="T4" fmla="*/ 42 w 48"/>
                  <a:gd name="T5" fmla="*/ 31 h 47"/>
                  <a:gd name="T6" fmla="*/ 18 w 48"/>
                  <a:gd name="T7" fmla="*/ 7 h 47"/>
                  <a:gd name="T8" fmla="*/ 4 w 48"/>
                  <a:gd name="T9" fmla="*/ 12 h 47"/>
                  <a:gd name="T10" fmla="*/ 0 w 48"/>
                  <a:gd name="T11" fmla="*/ 6 h 47"/>
                  <a:gd name="T12" fmla="*/ 18 w 48"/>
                  <a:gd name="T13" fmla="*/ 0 h 47"/>
                  <a:gd name="T14" fmla="*/ 48 w 48"/>
                  <a:gd name="T15" fmla="*/ 31 h 47"/>
                  <a:gd name="T16" fmla="*/ 48 w 48"/>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7">
                    <a:moveTo>
                      <a:pt x="48" y="47"/>
                    </a:moveTo>
                    <a:cubicBezTo>
                      <a:pt x="42" y="47"/>
                      <a:pt x="42" y="47"/>
                      <a:pt x="42" y="47"/>
                    </a:cubicBezTo>
                    <a:cubicBezTo>
                      <a:pt x="42" y="31"/>
                      <a:pt x="42" y="31"/>
                      <a:pt x="42" y="31"/>
                    </a:cubicBezTo>
                    <a:cubicBezTo>
                      <a:pt x="42" y="17"/>
                      <a:pt x="31" y="7"/>
                      <a:pt x="18" y="7"/>
                    </a:cubicBezTo>
                    <a:cubicBezTo>
                      <a:pt x="13" y="7"/>
                      <a:pt x="9" y="8"/>
                      <a:pt x="4" y="12"/>
                    </a:cubicBezTo>
                    <a:cubicBezTo>
                      <a:pt x="0" y="6"/>
                      <a:pt x="0" y="6"/>
                      <a:pt x="0" y="6"/>
                    </a:cubicBezTo>
                    <a:cubicBezTo>
                      <a:pt x="6" y="2"/>
                      <a:pt x="12" y="0"/>
                      <a:pt x="18" y="0"/>
                    </a:cubicBezTo>
                    <a:cubicBezTo>
                      <a:pt x="35" y="0"/>
                      <a:pt x="48" y="14"/>
                      <a:pt x="48" y="31"/>
                    </a:cubicBezTo>
                    <a:lnTo>
                      <a:pt x="48" y="4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endParaRPr>
              </a:p>
            </p:txBody>
          </p:sp>
        </p:grpSp>
        <p:sp>
          <p:nvSpPr>
            <p:cNvPr id="10" name="Freeform 5"/>
            <p:cNvSpPr>
              <a:spLocks/>
            </p:cNvSpPr>
            <p:nvPr/>
          </p:nvSpPr>
          <p:spPr bwMode="auto">
            <a:xfrm>
              <a:off x="2896059" y="2041423"/>
              <a:ext cx="1580205" cy="491005"/>
            </a:xfrm>
            <a:custGeom>
              <a:avLst/>
              <a:gdLst>
                <a:gd name="T0" fmla="*/ 375 w 384"/>
                <a:gd name="T1" fmla="*/ 78 h 117"/>
                <a:gd name="T2" fmla="*/ 359 w 384"/>
                <a:gd name="T3" fmla="*/ 93 h 117"/>
                <a:gd name="T4" fmla="*/ 359 w 384"/>
                <a:gd name="T5" fmla="*/ 52 h 117"/>
                <a:gd name="T6" fmla="*/ 359 w 384"/>
                <a:gd name="T7" fmla="*/ 52 h 117"/>
                <a:gd name="T8" fmla="*/ 307 w 384"/>
                <a:gd name="T9" fmla="*/ 0 h 117"/>
                <a:gd name="T10" fmla="*/ 0 w 384"/>
                <a:gd name="T11" fmla="*/ 0 h 117"/>
                <a:gd name="T12" fmla="*/ 0 w 384"/>
                <a:gd name="T13" fmla="*/ 13 h 117"/>
                <a:gd name="T14" fmla="*/ 307 w 384"/>
                <a:gd name="T15" fmla="*/ 13 h 117"/>
                <a:gd name="T16" fmla="*/ 346 w 384"/>
                <a:gd name="T17" fmla="*/ 52 h 117"/>
                <a:gd name="T18" fmla="*/ 346 w 384"/>
                <a:gd name="T19" fmla="*/ 52 h 117"/>
                <a:gd name="T20" fmla="*/ 346 w 384"/>
                <a:gd name="T21" fmla="*/ 93 h 117"/>
                <a:gd name="T22" fmla="*/ 330 w 384"/>
                <a:gd name="T23" fmla="*/ 78 h 117"/>
                <a:gd name="T24" fmla="*/ 321 w 384"/>
                <a:gd name="T25" fmla="*/ 87 h 117"/>
                <a:gd name="T26" fmla="*/ 352 w 384"/>
                <a:gd name="T27" fmla="*/ 117 h 117"/>
                <a:gd name="T28" fmla="*/ 384 w 384"/>
                <a:gd name="T29" fmla="*/ 87 h 117"/>
                <a:gd name="T30" fmla="*/ 375 w 384"/>
                <a:gd name="T31" fmla="*/ 7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4" h="117">
                  <a:moveTo>
                    <a:pt x="375" y="78"/>
                  </a:moveTo>
                  <a:cubicBezTo>
                    <a:pt x="359" y="93"/>
                    <a:pt x="359" y="93"/>
                    <a:pt x="359" y="93"/>
                  </a:cubicBezTo>
                  <a:cubicBezTo>
                    <a:pt x="359" y="52"/>
                    <a:pt x="359" y="52"/>
                    <a:pt x="359" y="52"/>
                  </a:cubicBezTo>
                  <a:cubicBezTo>
                    <a:pt x="359" y="52"/>
                    <a:pt x="359" y="52"/>
                    <a:pt x="359" y="52"/>
                  </a:cubicBezTo>
                  <a:cubicBezTo>
                    <a:pt x="359" y="23"/>
                    <a:pt x="335" y="0"/>
                    <a:pt x="307" y="0"/>
                  </a:cubicBezTo>
                  <a:cubicBezTo>
                    <a:pt x="0" y="0"/>
                    <a:pt x="0" y="0"/>
                    <a:pt x="0" y="0"/>
                  </a:cubicBezTo>
                  <a:cubicBezTo>
                    <a:pt x="0" y="13"/>
                    <a:pt x="0" y="13"/>
                    <a:pt x="0" y="13"/>
                  </a:cubicBezTo>
                  <a:cubicBezTo>
                    <a:pt x="307" y="13"/>
                    <a:pt x="307" y="13"/>
                    <a:pt x="307" y="13"/>
                  </a:cubicBezTo>
                  <a:cubicBezTo>
                    <a:pt x="328" y="13"/>
                    <a:pt x="346" y="30"/>
                    <a:pt x="346" y="52"/>
                  </a:cubicBezTo>
                  <a:cubicBezTo>
                    <a:pt x="346" y="52"/>
                    <a:pt x="346" y="52"/>
                    <a:pt x="346" y="52"/>
                  </a:cubicBezTo>
                  <a:cubicBezTo>
                    <a:pt x="346" y="93"/>
                    <a:pt x="346" y="93"/>
                    <a:pt x="346" y="93"/>
                  </a:cubicBezTo>
                  <a:cubicBezTo>
                    <a:pt x="330" y="78"/>
                    <a:pt x="330" y="78"/>
                    <a:pt x="330" y="78"/>
                  </a:cubicBezTo>
                  <a:cubicBezTo>
                    <a:pt x="321" y="87"/>
                    <a:pt x="321" y="87"/>
                    <a:pt x="321" y="87"/>
                  </a:cubicBezTo>
                  <a:cubicBezTo>
                    <a:pt x="352" y="117"/>
                    <a:pt x="352" y="117"/>
                    <a:pt x="352" y="117"/>
                  </a:cubicBezTo>
                  <a:cubicBezTo>
                    <a:pt x="384" y="87"/>
                    <a:pt x="384" y="87"/>
                    <a:pt x="384" y="87"/>
                  </a:cubicBezTo>
                  <a:lnTo>
                    <a:pt x="375" y="78"/>
                  </a:lnTo>
                  <a:close/>
                </a:path>
              </a:pathLst>
            </a:custGeom>
            <a:solidFill>
              <a:srgbClr val="D83B0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endParaRPr>
            </a:p>
          </p:txBody>
        </p:sp>
        <p:sp>
          <p:nvSpPr>
            <p:cNvPr id="38" name="Freeform 5"/>
            <p:cNvSpPr>
              <a:spLocks/>
            </p:cNvSpPr>
            <p:nvPr/>
          </p:nvSpPr>
          <p:spPr bwMode="auto">
            <a:xfrm flipH="1">
              <a:off x="2292954" y="2897090"/>
              <a:ext cx="1580205" cy="491005"/>
            </a:xfrm>
            <a:custGeom>
              <a:avLst/>
              <a:gdLst>
                <a:gd name="T0" fmla="*/ 375 w 384"/>
                <a:gd name="T1" fmla="*/ 78 h 117"/>
                <a:gd name="T2" fmla="*/ 359 w 384"/>
                <a:gd name="T3" fmla="*/ 93 h 117"/>
                <a:gd name="T4" fmla="*/ 359 w 384"/>
                <a:gd name="T5" fmla="*/ 52 h 117"/>
                <a:gd name="T6" fmla="*/ 359 w 384"/>
                <a:gd name="T7" fmla="*/ 52 h 117"/>
                <a:gd name="T8" fmla="*/ 307 w 384"/>
                <a:gd name="T9" fmla="*/ 0 h 117"/>
                <a:gd name="T10" fmla="*/ 0 w 384"/>
                <a:gd name="T11" fmla="*/ 0 h 117"/>
                <a:gd name="T12" fmla="*/ 0 w 384"/>
                <a:gd name="T13" fmla="*/ 13 h 117"/>
                <a:gd name="T14" fmla="*/ 307 w 384"/>
                <a:gd name="T15" fmla="*/ 13 h 117"/>
                <a:gd name="T16" fmla="*/ 346 w 384"/>
                <a:gd name="T17" fmla="*/ 52 h 117"/>
                <a:gd name="T18" fmla="*/ 346 w 384"/>
                <a:gd name="T19" fmla="*/ 52 h 117"/>
                <a:gd name="T20" fmla="*/ 346 w 384"/>
                <a:gd name="T21" fmla="*/ 93 h 117"/>
                <a:gd name="T22" fmla="*/ 330 w 384"/>
                <a:gd name="T23" fmla="*/ 78 h 117"/>
                <a:gd name="T24" fmla="*/ 321 w 384"/>
                <a:gd name="T25" fmla="*/ 87 h 117"/>
                <a:gd name="T26" fmla="*/ 352 w 384"/>
                <a:gd name="T27" fmla="*/ 117 h 117"/>
                <a:gd name="T28" fmla="*/ 384 w 384"/>
                <a:gd name="T29" fmla="*/ 87 h 117"/>
                <a:gd name="T30" fmla="*/ 375 w 384"/>
                <a:gd name="T31" fmla="*/ 7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4" h="117">
                  <a:moveTo>
                    <a:pt x="375" y="78"/>
                  </a:moveTo>
                  <a:cubicBezTo>
                    <a:pt x="359" y="93"/>
                    <a:pt x="359" y="93"/>
                    <a:pt x="359" y="93"/>
                  </a:cubicBezTo>
                  <a:cubicBezTo>
                    <a:pt x="359" y="52"/>
                    <a:pt x="359" y="52"/>
                    <a:pt x="359" y="52"/>
                  </a:cubicBezTo>
                  <a:cubicBezTo>
                    <a:pt x="359" y="52"/>
                    <a:pt x="359" y="52"/>
                    <a:pt x="359" y="52"/>
                  </a:cubicBezTo>
                  <a:cubicBezTo>
                    <a:pt x="359" y="23"/>
                    <a:pt x="335" y="0"/>
                    <a:pt x="307" y="0"/>
                  </a:cubicBezTo>
                  <a:cubicBezTo>
                    <a:pt x="0" y="0"/>
                    <a:pt x="0" y="0"/>
                    <a:pt x="0" y="0"/>
                  </a:cubicBezTo>
                  <a:cubicBezTo>
                    <a:pt x="0" y="13"/>
                    <a:pt x="0" y="13"/>
                    <a:pt x="0" y="13"/>
                  </a:cubicBezTo>
                  <a:cubicBezTo>
                    <a:pt x="307" y="13"/>
                    <a:pt x="307" y="13"/>
                    <a:pt x="307" y="13"/>
                  </a:cubicBezTo>
                  <a:cubicBezTo>
                    <a:pt x="328" y="13"/>
                    <a:pt x="346" y="30"/>
                    <a:pt x="346" y="52"/>
                  </a:cubicBezTo>
                  <a:cubicBezTo>
                    <a:pt x="346" y="52"/>
                    <a:pt x="346" y="52"/>
                    <a:pt x="346" y="52"/>
                  </a:cubicBezTo>
                  <a:cubicBezTo>
                    <a:pt x="346" y="93"/>
                    <a:pt x="346" y="93"/>
                    <a:pt x="346" y="93"/>
                  </a:cubicBezTo>
                  <a:cubicBezTo>
                    <a:pt x="330" y="78"/>
                    <a:pt x="330" y="78"/>
                    <a:pt x="330" y="78"/>
                  </a:cubicBezTo>
                  <a:cubicBezTo>
                    <a:pt x="321" y="87"/>
                    <a:pt x="321" y="87"/>
                    <a:pt x="321" y="87"/>
                  </a:cubicBezTo>
                  <a:cubicBezTo>
                    <a:pt x="352" y="117"/>
                    <a:pt x="352" y="117"/>
                    <a:pt x="352" y="117"/>
                  </a:cubicBezTo>
                  <a:cubicBezTo>
                    <a:pt x="384" y="87"/>
                    <a:pt x="384" y="87"/>
                    <a:pt x="384" y="87"/>
                  </a:cubicBezTo>
                  <a:lnTo>
                    <a:pt x="375" y="78"/>
                  </a:lnTo>
                  <a:close/>
                </a:path>
              </a:pathLst>
            </a:custGeom>
            <a:solidFill>
              <a:srgbClr val="D83B0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endParaRPr>
            </a:p>
          </p:txBody>
        </p:sp>
        <p:sp>
          <p:nvSpPr>
            <p:cNvPr id="39" name="Freeform 5"/>
            <p:cNvSpPr>
              <a:spLocks/>
            </p:cNvSpPr>
            <p:nvPr/>
          </p:nvSpPr>
          <p:spPr bwMode="auto">
            <a:xfrm>
              <a:off x="2896059" y="3986022"/>
              <a:ext cx="1580205" cy="491005"/>
            </a:xfrm>
            <a:custGeom>
              <a:avLst/>
              <a:gdLst>
                <a:gd name="T0" fmla="*/ 375 w 384"/>
                <a:gd name="T1" fmla="*/ 78 h 117"/>
                <a:gd name="T2" fmla="*/ 359 w 384"/>
                <a:gd name="T3" fmla="*/ 93 h 117"/>
                <a:gd name="T4" fmla="*/ 359 w 384"/>
                <a:gd name="T5" fmla="*/ 52 h 117"/>
                <a:gd name="T6" fmla="*/ 359 w 384"/>
                <a:gd name="T7" fmla="*/ 52 h 117"/>
                <a:gd name="T8" fmla="*/ 307 w 384"/>
                <a:gd name="T9" fmla="*/ 0 h 117"/>
                <a:gd name="T10" fmla="*/ 0 w 384"/>
                <a:gd name="T11" fmla="*/ 0 h 117"/>
                <a:gd name="T12" fmla="*/ 0 w 384"/>
                <a:gd name="T13" fmla="*/ 13 h 117"/>
                <a:gd name="T14" fmla="*/ 307 w 384"/>
                <a:gd name="T15" fmla="*/ 13 h 117"/>
                <a:gd name="T16" fmla="*/ 346 w 384"/>
                <a:gd name="T17" fmla="*/ 52 h 117"/>
                <a:gd name="T18" fmla="*/ 346 w 384"/>
                <a:gd name="T19" fmla="*/ 52 h 117"/>
                <a:gd name="T20" fmla="*/ 346 w 384"/>
                <a:gd name="T21" fmla="*/ 93 h 117"/>
                <a:gd name="T22" fmla="*/ 330 w 384"/>
                <a:gd name="T23" fmla="*/ 78 h 117"/>
                <a:gd name="T24" fmla="*/ 321 w 384"/>
                <a:gd name="T25" fmla="*/ 87 h 117"/>
                <a:gd name="T26" fmla="*/ 352 w 384"/>
                <a:gd name="T27" fmla="*/ 117 h 117"/>
                <a:gd name="T28" fmla="*/ 384 w 384"/>
                <a:gd name="T29" fmla="*/ 87 h 117"/>
                <a:gd name="T30" fmla="*/ 375 w 384"/>
                <a:gd name="T31" fmla="*/ 7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4" h="117">
                  <a:moveTo>
                    <a:pt x="375" y="78"/>
                  </a:moveTo>
                  <a:cubicBezTo>
                    <a:pt x="359" y="93"/>
                    <a:pt x="359" y="93"/>
                    <a:pt x="359" y="93"/>
                  </a:cubicBezTo>
                  <a:cubicBezTo>
                    <a:pt x="359" y="52"/>
                    <a:pt x="359" y="52"/>
                    <a:pt x="359" y="52"/>
                  </a:cubicBezTo>
                  <a:cubicBezTo>
                    <a:pt x="359" y="52"/>
                    <a:pt x="359" y="52"/>
                    <a:pt x="359" y="52"/>
                  </a:cubicBezTo>
                  <a:cubicBezTo>
                    <a:pt x="359" y="23"/>
                    <a:pt x="335" y="0"/>
                    <a:pt x="307" y="0"/>
                  </a:cubicBezTo>
                  <a:cubicBezTo>
                    <a:pt x="0" y="0"/>
                    <a:pt x="0" y="0"/>
                    <a:pt x="0" y="0"/>
                  </a:cubicBezTo>
                  <a:cubicBezTo>
                    <a:pt x="0" y="13"/>
                    <a:pt x="0" y="13"/>
                    <a:pt x="0" y="13"/>
                  </a:cubicBezTo>
                  <a:cubicBezTo>
                    <a:pt x="307" y="13"/>
                    <a:pt x="307" y="13"/>
                    <a:pt x="307" y="13"/>
                  </a:cubicBezTo>
                  <a:cubicBezTo>
                    <a:pt x="328" y="13"/>
                    <a:pt x="346" y="30"/>
                    <a:pt x="346" y="52"/>
                  </a:cubicBezTo>
                  <a:cubicBezTo>
                    <a:pt x="346" y="52"/>
                    <a:pt x="346" y="52"/>
                    <a:pt x="346" y="52"/>
                  </a:cubicBezTo>
                  <a:cubicBezTo>
                    <a:pt x="346" y="93"/>
                    <a:pt x="346" y="93"/>
                    <a:pt x="346" y="93"/>
                  </a:cubicBezTo>
                  <a:cubicBezTo>
                    <a:pt x="330" y="78"/>
                    <a:pt x="330" y="78"/>
                    <a:pt x="330" y="78"/>
                  </a:cubicBezTo>
                  <a:cubicBezTo>
                    <a:pt x="321" y="87"/>
                    <a:pt x="321" y="87"/>
                    <a:pt x="321" y="87"/>
                  </a:cubicBezTo>
                  <a:cubicBezTo>
                    <a:pt x="352" y="117"/>
                    <a:pt x="352" y="117"/>
                    <a:pt x="352" y="117"/>
                  </a:cubicBezTo>
                  <a:cubicBezTo>
                    <a:pt x="384" y="87"/>
                    <a:pt x="384" y="87"/>
                    <a:pt x="384" y="87"/>
                  </a:cubicBezTo>
                  <a:lnTo>
                    <a:pt x="375" y="78"/>
                  </a:lnTo>
                  <a:close/>
                </a:path>
              </a:pathLst>
            </a:custGeom>
            <a:solidFill>
              <a:srgbClr val="D83B0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endParaRPr>
            </a:p>
          </p:txBody>
        </p:sp>
        <p:sp>
          <p:nvSpPr>
            <p:cNvPr id="42" name="Freeform 5"/>
            <p:cNvSpPr>
              <a:spLocks/>
            </p:cNvSpPr>
            <p:nvPr/>
          </p:nvSpPr>
          <p:spPr bwMode="auto">
            <a:xfrm flipH="1">
              <a:off x="2292954" y="4839715"/>
              <a:ext cx="1580205" cy="491005"/>
            </a:xfrm>
            <a:custGeom>
              <a:avLst/>
              <a:gdLst>
                <a:gd name="T0" fmla="*/ 375 w 384"/>
                <a:gd name="T1" fmla="*/ 78 h 117"/>
                <a:gd name="T2" fmla="*/ 359 w 384"/>
                <a:gd name="T3" fmla="*/ 93 h 117"/>
                <a:gd name="T4" fmla="*/ 359 w 384"/>
                <a:gd name="T5" fmla="*/ 52 h 117"/>
                <a:gd name="T6" fmla="*/ 359 w 384"/>
                <a:gd name="T7" fmla="*/ 52 h 117"/>
                <a:gd name="T8" fmla="*/ 307 w 384"/>
                <a:gd name="T9" fmla="*/ 0 h 117"/>
                <a:gd name="T10" fmla="*/ 0 w 384"/>
                <a:gd name="T11" fmla="*/ 0 h 117"/>
                <a:gd name="T12" fmla="*/ 0 w 384"/>
                <a:gd name="T13" fmla="*/ 13 h 117"/>
                <a:gd name="T14" fmla="*/ 307 w 384"/>
                <a:gd name="T15" fmla="*/ 13 h 117"/>
                <a:gd name="T16" fmla="*/ 346 w 384"/>
                <a:gd name="T17" fmla="*/ 52 h 117"/>
                <a:gd name="T18" fmla="*/ 346 w 384"/>
                <a:gd name="T19" fmla="*/ 52 h 117"/>
                <a:gd name="T20" fmla="*/ 346 w 384"/>
                <a:gd name="T21" fmla="*/ 93 h 117"/>
                <a:gd name="T22" fmla="*/ 330 w 384"/>
                <a:gd name="T23" fmla="*/ 78 h 117"/>
                <a:gd name="T24" fmla="*/ 321 w 384"/>
                <a:gd name="T25" fmla="*/ 87 h 117"/>
                <a:gd name="T26" fmla="*/ 352 w 384"/>
                <a:gd name="T27" fmla="*/ 117 h 117"/>
                <a:gd name="T28" fmla="*/ 384 w 384"/>
                <a:gd name="T29" fmla="*/ 87 h 117"/>
                <a:gd name="T30" fmla="*/ 375 w 384"/>
                <a:gd name="T31" fmla="*/ 7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4" h="117">
                  <a:moveTo>
                    <a:pt x="375" y="78"/>
                  </a:moveTo>
                  <a:cubicBezTo>
                    <a:pt x="359" y="93"/>
                    <a:pt x="359" y="93"/>
                    <a:pt x="359" y="93"/>
                  </a:cubicBezTo>
                  <a:cubicBezTo>
                    <a:pt x="359" y="52"/>
                    <a:pt x="359" y="52"/>
                    <a:pt x="359" y="52"/>
                  </a:cubicBezTo>
                  <a:cubicBezTo>
                    <a:pt x="359" y="52"/>
                    <a:pt x="359" y="52"/>
                    <a:pt x="359" y="52"/>
                  </a:cubicBezTo>
                  <a:cubicBezTo>
                    <a:pt x="359" y="23"/>
                    <a:pt x="335" y="0"/>
                    <a:pt x="307" y="0"/>
                  </a:cubicBezTo>
                  <a:cubicBezTo>
                    <a:pt x="0" y="0"/>
                    <a:pt x="0" y="0"/>
                    <a:pt x="0" y="0"/>
                  </a:cubicBezTo>
                  <a:cubicBezTo>
                    <a:pt x="0" y="13"/>
                    <a:pt x="0" y="13"/>
                    <a:pt x="0" y="13"/>
                  </a:cubicBezTo>
                  <a:cubicBezTo>
                    <a:pt x="307" y="13"/>
                    <a:pt x="307" y="13"/>
                    <a:pt x="307" y="13"/>
                  </a:cubicBezTo>
                  <a:cubicBezTo>
                    <a:pt x="328" y="13"/>
                    <a:pt x="346" y="30"/>
                    <a:pt x="346" y="52"/>
                  </a:cubicBezTo>
                  <a:cubicBezTo>
                    <a:pt x="346" y="52"/>
                    <a:pt x="346" y="52"/>
                    <a:pt x="346" y="52"/>
                  </a:cubicBezTo>
                  <a:cubicBezTo>
                    <a:pt x="346" y="93"/>
                    <a:pt x="346" y="93"/>
                    <a:pt x="346" y="93"/>
                  </a:cubicBezTo>
                  <a:cubicBezTo>
                    <a:pt x="330" y="78"/>
                    <a:pt x="330" y="78"/>
                    <a:pt x="330" y="78"/>
                  </a:cubicBezTo>
                  <a:cubicBezTo>
                    <a:pt x="321" y="87"/>
                    <a:pt x="321" y="87"/>
                    <a:pt x="321" y="87"/>
                  </a:cubicBezTo>
                  <a:cubicBezTo>
                    <a:pt x="352" y="117"/>
                    <a:pt x="352" y="117"/>
                    <a:pt x="352" y="117"/>
                  </a:cubicBezTo>
                  <a:cubicBezTo>
                    <a:pt x="384" y="87"/>
                    <a:pt x="384" y="87"/>
                    <a:pt x="384" y="87"/>
                  </a:cubicBezTo>
                  <a:lnTo>
                    <a:pt x="375" y="78"/>
                  </a:lnTo>
                  <a:close/>
                </a:path>
              </a:pathLst>
            </a:custGeom>
            <a:solidFill>
              <a:srgbClr val="D83B0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endParaRPr>
            </a:p>
          </p:txBody>
        </p:sp>
        <p:sp>
          <p:nvSpPr>
            <p:cNvPr id="12" name="TextBox 11"/>
            <p:cNvSpPr txBox="1"/>
            <p:nvPr/>
          </p:nvSpPr>
          <p:spPr>
            <a:xfrm>
              <a:off x="2129220" y="2125442"/>
              <a:ext cx="790103" cy="5170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800"/>
                </a:spcBef>
                <a:spcAft>
                  <a:spcPts val="0"/>
                </a:spcAft>
                <a:buClrTx/>
                <a:buSzTx/>
                <a:buFontTx/>
                <a:buNone/>
                <a:tabLst/>
                <a:defRPr/>
              </a:pPr>
              <a:r>
                <a:rPr kumimoji="0" lang="en-US" sz="1600" b="0" i="0" u="none" strike="noStrike" kern="0" cap="none" spc="0" normalizeH="0" baseline="0" noProof="0" dirty="0">
                  <a:ln>
                    <a:noFill/>
                  </a:ln>
                  <a:solidFill>
                    <a:schemeClr val="accent1"/>
                  </a:solidFill>
                  <a:effectLst/>
                  <a:uLnTx/>
                  <a:uFillTx/>
                </a:rPr>
                <a:t>.</a:t>
              </a:r>
              <a:r>
                <a:rPr kumimoji="0" lang="en-US" sz="1600" b="0" i="0" u="none" strike="noStrike" kern="0" cap="none" spc="0" normalizeH="0" baseline="0" noProof="0" dirty="0" err="1">
                  <a:ln>
                    <a:noFill/>
                  </a:ln>
                  <a:solidFill>
                    <a:schemeClr val="accent1"/>
                  </a:solidFill>
                  <a:effectLst/>
                  <a:uLnTx/>
                  <a:uFillTx/>
                </a:rPr>
                <a:t>msi</a:t>
              </a:r>
              <a:endParaRPr kumimoji="0" lang="en-US" sz="1600" b="0" i="0" u="none" strike="noStrike" kern="0" cap="none" spc="0" normalizeH="0" baseline="0" noProof="0" dirty="0">
                <a:ln>
                  <a:noFill/>
                </a:ln>
                <a:solidFill>
                  <a:schemeClr val="accent1"/>
                </a:solidFill>
                <a:effectLst/>
                <a:uLnTx/>
                <a:uFillTx/>
              </a:endParaRPr>
            </a:p>
          </p:txBody>
        </p:sp>
        <p:sp>
          <p:nvSpPr>
            <p:cNvPr id="40" name="TextBox 39"/>
            <p:cNvSpPr txBox="1"/>
            <p:nvPr/>
          </p:nvSpPr>
          <p:spPr>
            <a:xfrm>
              <a:off x="2100898" y="4025480"/>
              <a:ext cx="790103" cy="4893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800"/>
                </a:spcBef>
                <a:spcAft>
                  <a:spcPts val="0"/>
                </a:spcAft>
                <a:buClrTx/>
                <a:buSzTx/>
                <a:buFontTx/>
                <a:buNone/>
                <a:tabLst/>
                <a:defRPr/>
              </a:pPr>
              <a:r>
                <a:rPr kumimoji="0" lang="en-US" sz="1400" b="0" i="0" u="none" strike="noStrike" kern="0" cap="none" spc="0" normalizeH="0" baseline="0" noProof="0" dirty="0">
                  <a:ln>
                    <a:noFill/>
                  </a:ln>
                  <a:solidFill>
                    <a:schemeClr val="accent1"/>
                  </a:solidFill>
                  <a:effectLst/>
                  <a:uLnTx/>
                  <a:uFillTx/>
                </a:rPr>
                <a:t>.appx</a:t>
              </a:r>
            </a:p>
          </p:txBody>
        </p:sp>
      </p:grpSp>
      <p:sp>
        <p:nvSpPr>
          <p:cNvPr id="36" name="Rectangle 35"/>
          <p:cNvSpPr/>
          <p:nvPr/>
        </p:nvSpPr>
        <p:spPr bwMode="auto">
          <a:xfrm>
            <a:off x="7234813" y="0"/>
            <a:ext cx="4957186"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7" name="Content Placeholder 3"/>
          <p:cNvSpPr txBox="1">
            <a:spLocks/>
          </p:cNvSpPr>
          <p:nvPr/>
        </p:nvSpPr>
        <p:spPr>
          <a:xfrm>
            <a:off x="7657155" y="274656"/>
            <a:ext cx="4265607" cy="666644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spcAft>
                <a:spcPts val="1200"/>
              </a:spcAft>
            </a:pPr>
            <a:r>
              <a:rPr lang="en-US" sz="2800" dirty="0">
                <a:solidFill>
                  <a:schemeClr val="bg1"/>
                </a:solidFill>
              </a:rPr>
              <a:t>Keep the user’s apps always up to date through the Store</a:t>
            </a:r>
          </a:p>
          <a:p>
            <a:pPr lvl="1">
              <a:spcAft>
                <a:spcPts val="1200"/>
              </a:spcAft>
            </a:pPr>
            <a:endParaRPr lang="en-US" sz="2800" dirty="0">
              <a:solidFill>
                <a:schemeClr val="bg1"/>
              </a:solidFill>
            </a:endParaRPr>
          </a:p>
          <a:p>
            <a:pPr lvl="1">
              <a:spcAft>
                <a:spcPts val="1200"/>
              </a:spcAft>
            </a:pPr>
            <a:r>
              <a:rPr lang="en-US" sz="2800" dirty="0">
                <a:solidFill>
                  <a:schemeClr val="bg1"/>
                </a:solidFill>
              </a:rPr>
              <a:t>Enhance and extend the app to light up new Windows 10 features</a:t>
            </a:r>
          </a:p>
          <a:p>
            <a:pPr lvl="1">
              <a:spcAft>
                <a:spcPts val="1200"/>
              </a:spcAft>
            </a:pPr>
            <a:endParaRPr lang="en-US" sz="2800" dirty="0">
              <a:solidFill>
                <a:schemeClr val="bg1"/>
              </a:solidFill>
            </a:endParaRPr>
          </a:p>
          <a:p>
            <a:pPr lvl="1">
              <a:spcAft>
                <a:spcPts val="1200"/>
              </a:spcAft>
            </a:pPr>
            <a:r>
              <a:rPr lang="en-US" sz="2800" dirty="0">
                <a:solidFill>
                  <a:schemeClr val="bg1"/>
                </a:solidFill>
              </a:rPr>
              <a:t>Simple to convert existing installers</a:t>
            </a:r>
          </a:p>
          <a:p>
            <a:pPr lvl="2">
              <a:spcAft>
                <a:spcPts val="1200"/>
              </a:spcAft>
              <a:buFontTx/>
              <a:buNone/>
              <a:defRPr/>
            </a:pPr>
            <a:r>
              <a:rPr kumimoji="0" lang="en-US" sz="2400" b="0" i="0" u="none" strike="noStrike" kern="1200" cap="none" spc="0" normalizeH="0" baseline="0" noProof="0" dirty="0">
                <a:ln>
                  <a:noFill/>
                </a:ln>
                <a:solidFill>
                  <a:schemeClr val="bg1"/>
                </a:solidFill>
                <a:effectLst/>
                <a:uLnTx/>
                <a:uFillTx/>
                <a:latin typeface="+mj-lt"/>
              </a:rPr>
              <a:t>Desktop App Convertor</a:t>
            </a:r>
            <a:r>
              <a:rPr kumimoji="0" lang="en-US" sz="2400" b="0" i="0" u="none" strike="noStrike" kern="1200" cap="none" spc="0" normalizeH="0" noProof="0" dirty="0">
                <a:ln>
                  <a:noFill/>
                </a:ln>
                <a:solidFill>
                  <a:schemeClr val="bg1"/>
                </a:solidFill>
                <a:effectLst/>
                <a:uLnTx/>
                <a:uFillTx/>
                <a:latin typeface="+mj-lt"/>
              </a:rPr>
              <a:t> </a:t>
            </a:r>
          </a:p>
          <a:p>
            <a:pPr lvl="2">
              <a:spcAft>
                <a:spcPts val="1200"/>
              </a:spcAft>
              <a:buFontTx/>
              <a:buNone/>
              <a:defRPr/>
            </a:pPr>
            <a:r>
              <a:rPr lang="en-US" sz="2400" baseline="0" dirty="0">
                <a:solidFill>
                  <a:schemeClr val="bg1"/>
                </a:solidFill>
                <a:latin typeface="+mj-lt"/>
              </a:rPr>
              <a:t>Support</a:t>
            </a:r>
            <a:r>
              <a:rPr lang="en-US" sz="2400" dirty="0">
                <a:solidFill>
                  <a:schemeClr val="bg1"/>
                </a:solidFill>
                <a:latin typeface="+mj-lt"/>
              </a:rPr>
              <a:t> for WIX and </a:t>
            </a:r>
            <a:r>
              <a:rPr lang="en-US" sz="2400" dirty="0" err="1">
                <a:solidFill>
                  <a:schemeClr val="bg1"/>
                </a:solidFill>
                <a:latin typeface="+mj-lt"/>
              </a:rPr>
              <a:t>InstallShield</a:t>
            </a:r>
            <a:endParaRPr kumimoji="0" lang="en-US" sz="2400" b="0" i="0" u="none" strike="noStrike" kern="1200" cap="none" spc="0" normalizeH="0" baseline="0" noProof="0" dirty="0">
              <a:ln>
                <a:noFill/>
              </a:ln>
              <a:solidFill>
                <a:schemeClr val="bg1"/>
              </a:solidFill>
              <a:effectLst/>
              <a:uLnTx/>
              <a:uFillTx/>
              <a:latin typeface="+mj-lt"/>
            </a:endParaRPr>
          </a:p>
        </p:txBody>
      </p:sp>
    </p:spTree>
    <p:extLst>
      <p:ext uri="{BB962C8B-B14F-4D97-AF65-F5344CB8AC3E}">
        <p14:creationId xmlns:p14="http://schemas.microsoft.com/office/powerpoint/2010/main" val="46028071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424142" y="4318931"/>
            <a:ext cx="11343716" cy="174238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5294" spc="-147" dirty="0">
                <a:solidFill>
                  <a:schemeClr val="accent5"/>
                </a:solidFill>
              </a:rPr>
              <a:t>We </a:t>
            </a:r>
            <a:r>
              <a:rPr lang="en-US" sz="5294" b="1" spc="-147" dirty="0">
                <a:gradFill>
                  <a:gsLst>
                    <a:gs pos="1250">
                      <a:schemeClr val="tx2"/>
                    </a:gs>
                    <a:gs pos="100000">
                      <a:schemeClr val="tx2"/>
                    </a:gs>
                  </a:gsLst>
                  <a:lin ang="5400000" scaled="0"/>
                </a:gradFill>
                <a:latin typeface="+mn-lt"/>
              </a:rPr>
              <a:t>open sourced </a:t>
            </a:r>
            <a:r>
              <a:rPr lang="en-US" sz="5294" spc="-147" dirty="0">
                <a:solidFill>
                  <a:schemeClr val="accent5"/>
                </a:solidFill>
              </a:rPr>
              <a:t>the </a:t>
            </a:r>
            <a:r>
              <a:rPr lang="en-US" sz="5294" spc="-147" dirty="0" err="1">
                <a:solidFill>
                  <a:schemeClr val="accent5"/>
                </a:solidFill>
              </a:rPr>
              <a:t>Xamarin</a:t>
            </a:r>
            <a:r>
              <a:rPr lang="en-US" sz="5294" spc="-147" dirty="0">
                <a:solidFill>
                  <a:schemeClr val="accent5"/>
                </a:solidFill>
              </a:rPr>
              <a:t> runtime and </a:t>
            </a:r>
            <a:r>
              <a:rPr lang="en-US" sz="5294" b="1" spc="-147" dirty="0">
                <a:gradFill>
                  <a:gsLst>
                    <a:gs pos="1250">
                      <a:schemeClr val="tx2"/>
                    </a:gs>
                    <a:gs pos="100000">
                      <a:schemeClr val="tx2"/>
                    </a:gs>
                  </a:gsLst>
                  <a:lin ang="5400000" scaled="0"/>
                </a:gradFill>
                <a:latin typeface="+mn-lt"/>
              </a:rPr>
              <a:t>contributed it to the .NET foundation</a:t>
            </a:r>
            <a:endParaRPr lang="en-US" sz="5294" b="1" spc="-147" dirty="0">
              <a:noFill/>
              <a:latin typeface="+mn-lt"/>
            </a:endParaRPr>
          </a:p>
        </p:txBody>
      </p:sp>
      <p:pic>
        <p:nvPicPr>
          <p:cNvPr id="5" name="Picture 4"/>
          <p:cNvPicPr>
            <a:picLocks noChangeAspect="1"/>
          </p:cNvPicPr>
          <p:nvPr/>
        </p:nvPicPr>
        <p:blipFill>
          <a:blip r:embed="rId3">
            <a:duotone>
              <a:prstClr val="black"/>
              <a:schemeClr val="accent6">
                <a:tint val="45000"/>
                <a:satMod val="400000"/>
              </a:schemeClr>
            </a:duotone>
          </a:blip>
          <a:stretch>
            <a:fillRect/>
          </a:stretch>
        </p:blipFill>
        <p:spPr>
          <a:xfrm>
            <a:off x="4768464" y="2306143"/>
            <a:ext cx="4961481" cy="1120775"/>
          </a:xfrm>
          <a:prstGeom prst="rect">
            <a:avLst/>
          </a:prstGeom>
          <a:solidFill>
            <a:srgbClr val="F8F8F8"/>
          </a:solidFill>
        </p:spPr>
      </p:pic>
      <p:pic>
        <p:nvPicPr>
          <p:cNvPr id="7" name="Picture 6"/>
          <p:cNvPicPr>
            <a:picLocks noChangeAspect="1"/>
          </p:cNvPicPr>
          <p:nvPr/>
        </p:nvPicPr>
        <p:blipFill>
          <a:blip r:embed="rId4"/>
          <a:stretch>
            <a:fillRect/>
          </a:stretch>
        </p:blipFill>
        <p:spPr>
          <a:xfrm>
            <a:off x="5174980" y="2082659"/>
            <a:ext cx="1865355" cy="1661119"/>
          </a:xfrm>
          <a:prstGeom prst="rect">
            <a:avLst/>
          </a:prstGeom>
        </p:spPr>
      </p:pic>
    </p:spTree>
    <p:extLst>
      <p:ext uri="{BB962C8B-B14F-4D97-AF65-F5344CB8AC3E}">
        <p14:creationId xmlns:p14="http://schemas.microsoft.com/office/powerpoint/2010/main" val="375551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35" presetClass="path" presetSubtype="0" accel="50000" decel="50000" fill="hold" nodeType="afterEffect">
                                  <p:stCondLst>
                                    <p:cond delay="0"/>
                                  </p:stCondLst>
                                  <p:childTnLst>
                                    <p:animMotion origin="layout" path="M -1.45833E-6 1.48148E-6 L -0.2168 1.48148E-6 " pathEditMode="relative" rAng="0" ptsTypes="AA">
                                      <p:cBhvr>
                                        <p:cTn id="10" dur="750" fill="hold"/>
                                        <p:tgtEl>
                                          <p:spTgt spid="7"/>
                                        </p:tgtEl>
                                        <p:attrNameLst>
                                          <p:attrName>ppt_x</p:attrName>
                                          <p:attrName>ppt_y</p:attrName>
                                        </p:attrNameLst>
                                      </p:cBhvr>
                                      <p:rCtr x="-10846" y="0"/>
                                    </p:animMotion>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p:cNvSpPr/>
          <p:nvPr/>
        </p:nvSpPr>
        <p:spPr bwMode="auto">
          <a:xfrm>
            <a:off x="7000568" y="0"/>
            <a:ext cx="5191431"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p:nvPr>
        </p:nvSpPr>
        <p:spPr>
          <a:xfrm>
            <a:off x="269240" y="289511"/>
            <a:ext cx="7006631" cy="899665"/>
          </a:xfrm>
        </p:spPr>
        <p:txBody>
          <a:bodyPr/>
          <a:lstStyle/>
          <a:p>
            <a:r>
              <a:rPr lang="en-US" dirty="0" err="1"/>
              <a:t>Xamarin</a:t>
            </a:r>
            <a:r>
              <a:rPr lang="en-US" dirty="0"/>
              <a:t> for Visual Studio</a:t>
            </a:r>
          </a:p>
        </p:txBody>
      </p:sp>
      <p:sp>
        <p:nvSpPr>
          <p:cNvPr id="14" name="TextBox 13"/>
          <p:cNvSpPr txBox="1"/>
          <p:nvPr/>
        </p:nvSpPr>
        <p:spPr>
          <a:xfrm>
            <a:off x="7355871" y="664374"/>
            <a:ext cx="4443052" cy="1938992"/>
          </a:xfrm>
          <a:prstGeom prst="rect">
            <a:avLst/>
          </a:prstGeom>
          <a:noFill/>
        </p:spPr>
        <p:txBody>
          <a:bodyPr wrap="square" rtlCol="0">
            <a:spAutoFit/>
          </a:bodyPr>
          <a:lstStyle/>
          <a:p>
            <a:pPr lvl="0" defTabSz="914246">
              <a:defRPr/>
            </a:pPr>
            <a:r>
              <a:rPr lang="en-US" sz="2400" kern="0" dirty="0">
                <a:solidFill>
                  <a:schemeClr val="tx1">
                    <a:lumMod val="50000"/>
                  </a:schemeClr>
                </a:solidFill>
                <a:latin typeface="Segoe UI Light" panose="020B0502040204020203" pitchFamily="34" charset="0"/>
                <a:cs typeface="Segoe UI Light" panose="020B0502040204020203" pitchFamily="34" charset="0"/>
              </a:rPr>
              <a:t>Visual Studio Enterprise</a:t>
            </a:r>
          </a:p>
          <a:p>
            <a:pPr lvl="0" defTabSz="914246">
              <a:defRPr/>
            </a:pPr>
            <a:endParaRPr lang="en-US" sz="2400" kern="0" dirty="0">
              <a:solidFill>
                <a:schemeClr val="tx1">
                  <a:lumMod val="50000"/>
                </a:schemeClr>
              </a:solidFill>
              <a:latin typeface="Segoe UI Light" panose="020B0502040204020203" pitchFamily="34" charset="0"/>
              <a:cs typeface="Segoe UI Light" panose="020B0502040204020203" pitchFamily="34" charset="0"/>
            </a:endParaRPr>
          </a:p>
          <a:p>
            <a:pPr lvl="0" defTabSz="914246">
              <a:defRPr/>
            </a:pPr>
            <a:r>
              <a:rPr lang="en-US" sz="2400" kern="0" dirty="0">
                <a:solidFill>
                  <a:schemeClr val="tx1">
                    <a:lumMod val="50000"/>
                  </a:schemeClr>
                </a:solidFill>
                <a:latin typeface="Segoe UI Light" panose="020B0502040204020203" pitchFamily="34" charset="0"/>
                <a:cs typeface="Segoe UI Light" panose="020B0502040204020203" pitchFamily="34" charset="0"/>
              </a:rPr>
              <a:t>Visual Studio Professional</a:t>
            </a:r>
          </a:p>
          <a:p>
            <a:pPr lvl="0" defTabSz="914246">
              <a:defRPr/>
            </a:pPr>
            <a:r>
              <a:rPr lang="en-US" sz="2400" kern="0" dirty="0">
                <a:solidFill>
                  <a:schemeClr val="tx1">
                    <a:lumMod val="50000"/>
                  </a:schemeClr>
                </a:solidFill>
                <a:latin typeface="Segoe UI Light" panose="020B0502040204020203" pitchFamily="34" charset="0"/>
                <a:cs typeface="Segoe UI Light" panose="020B0502040204020203" pitchFamily="34" charset="0"/>
              </a:rPr>
              <a:t> </a:t>
            </a:r>
          </a:p>
          <a:p>
            <a:pPr lvl="0" defTabSz="914246">
              <a:defRPr/>
            </a:pPr>
            <a:r>
              <a:rPr lang="en-US" sz="2400" kern="0" dirty="0">
                <a:solidFill>
                  <a:schemeClr val="tx1">
                    <a:lumMod val="50000"/>
                  </a:schemeClr>
                </a:solidFill>
                <a:latin typeface="Segoe UI Light" panose="020B0502040204020203" pitchFamily="34" charset="0"/>
                <a:cs typeface="Segoe UI Light" panose="020B0502040204020203" pitchFamily="34" charset="0"/>
              </a:rPr>
              <a:t>Visual Studio Community Edition</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187" y="1340622"/>
            <a:ext cx="4906817" cy="6857027"/>
          </a:xfrm>
          <a:prstGeom prst="rect">
            <a:avLst/>
          </a:prstGeom>
          <a:effectLst/>
        </p:spPr>
      </p:pic>
      <p:pic>
        <p:nvPicPr>
          <p:cNvPr id="13" name="Picture 12"/>
          <p:cNvPicPr>
            <a:picLocks noChangeAspect="1"/>
          </p:cNvPicPr>
          <p:nvPr/>
        </p:nvPicPr>
        <p:blipFill>
          <a:blip r:embed="rId4"/>
          <a:stretch>
            <a:fillRect/>
          </a:stretch>
        </p:blipFill>
        <p:spPr>
          <a:xfrm>
            <a:off x="778488" y="1679728"/>
            <a:ext cx="4145111" cy="2763335"/>
          </a:xfrm>
          <a:prstGeom prst="rect">
            <a:avLst/>
          </a:prstGeom>
        </p:spPr>
      </p:pic>
      <p:sp>
        <p:nvSpPr>
          <p:cNvPr id="15" name="Title 1"/>
          <p:cNvSpPr txBox="1">
            <a:spLocks/>
          </p:cNvSpPr>
          <p:nvPr/>
        </p:nvSpPr>
        <p:spPr>
          <a:xfrm>
            <a:off x="7119911" y="4320143"/>
            <a:ext cx="5072089" cy="174238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5294" spc="-147" dirty="0">
                <a:solidFill>
                  <a:schemeClr val="accent5"/>
                </a:solidFill>
              </a:rPr>
              <a:t>Now </a:t>
            </a:r>
            <a:r>
              <a:rPr lang="en-US" sz="5294" b="1" spc="-147" dirty="0">
                <a:gradFill>
                  <a:gsLst>
                    <a:gs pos="1250">
                      <a:schemeClr val="tx2"/>
                    </a:gs>
                    <a:gs pos="100000">
                      <a:schemeClr val="tx2"/>
                    </a:gs>
                  </a:gsLst>
                  <a:lin ang="5400000" scaled="0"/>
                </a:gradFill>
                <a:latin typeface="+mn-lt"/>
              </a:rPr>
              <a:t>included for free!</a:t>
            </a:r>
            <a:endParaRPr lang="en-US" sz="5294" b="1" spc="-147" dirty="0">
              <a:noFill/>
              <a:latin typeface="+mn-lt"/>
            </a:endParaRPr>
          </a:p>
        </p:txBody>
      </p:sp>
    </p:spTree>
    <p:extLst>
      <p:ext uri="{BB962C8B-B14F-4D97-AF65-F5344CB8AC3E}">
        <p14:creationId xmlns:p14="http://schemas.microsoft.com/office/powerpoint/2010/main" val="2401718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1500"/>
                            </p:stCondLst>
                            <p:childTnLst>
                              <p:par>
                                <p:cTn id="9" presetID="42"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1000"/>
                                        <p:tgtEl>
                                          <p:spTgt spid="15"/>
                                        </p:tgtEl>
                                      </p:cBhvr>
                                    </p:animEffect>
                                    <p:anim calcmode="lin" valueType="num">
                                      <p:cBhvr>
                                        <p:cTn id="12" dur="1000" fill="hold"/>
                                        <p:tgtEl>
                                          <p:spTgt spid="15"/>
                                        </p:tgtEl>
                                        <p:attrNameLst>
                                          <p:attrName>ppt_x</p:attrName>
                                        </p:attrNameLst>
                                      </p:cBhvr>
                                      <p:tavLst>
                                        <p:tav tm="0">
                                          <p:val>
                                            <p:strVal val="#ppt_x"/>
                                          </p:val>
                                        </p:tav>
                                        <p:tav tm="100000">
                                          <p:val>
                                            <p:strVal val="#ppt_x"/>
                                          </p:val>
                                        </p:tav>
                                      </p:tavLst>
                                    </p:anim>
                                    <p:anim calcmode="lin" valueType="num">
                                      <p:cBhvr>
                                        <p:cTn id="1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7008856" y="2834797"/>
            <a:ext cx="2534217" cy="2344136"/>
            <a:chOff x="6262514" y="3527961"/>
            <a:chExt cx="2534217" cy="2344136"/>
          </a:xfrm>
        </p:grpSpPr>
        <p:grpSp>
          <p:nvGrpSpPr>
            <p:cNvPr id="9" name="Group 8"/>
            <p:cNvGrpSpPr/>
            <p:nvPr/>
          </p:nvGrpSpPr>
          <p:grpSpPr>
            <a:xfrm>
              <a:off x="6834319" y="3527961"/>
              <a:ext cx="1390607" cy="1390607"/>
              <a:chOff x="7752400" y="2683478"/>
              <a:chExt cx="1390607" cy="1390607"/>
            </a:xfrm>
          </p:grpSpPr>
          <p:sp>
            <p:nvSpPr>
              <p:cNvPr id="37" name="Rectangle 36"/>
              <p:cNvSpPr/>
              <p:nvPr/>
            </p:nvSpPr>
            <p:spPr bwMode="auto">
              <a:xfrm>
                <a:off x="7752400" y="2683478"/>
                <a:ext cx="1390607" cy="1390607"/>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92" name="Group 91"/>
              <p:cNvGrpSpPr/>
              <p:nvPr/>
            </p:nvGrpSpPr>
            <p:grpSpPr>
              <a:xfrm>
                <a:off x="8066172" y="2975493"/>
                <a:ext cx="725211" cy="751307"/>
                <a:chOff x="7802340" y="2188396"/>
                <a:chExt cx="982064" cy="1017403"/>
              </a:xfrm>
              <a:solidFill>
                <a:schemeClr val="bg1"/>
              </a:solidFill>
            </p:grpSpPr>
            <p:sp>
              <p:nvSpPr>
                <p:cNvPr id="93" name="Rectangle 92"/>
                <p:cNvSpPr/>
                <p:nvPr/>
              </p:nvSpPr>
              <p:spPr bwMode="auto">
                <a:xfrm>
                  <a:off x="7802340" y="2671281"/>
                  <a:ext cx="226031" cy="53451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4" name="Rectangle 93"/>
                <p:cNvSpPr/>
                <p:nvPr/>
              </p:nvSpPr>
              <p:spPr bwMode="auto">
                <a:xfrm>
                  <a:off x="8182508" y="2188396"/>
                  <a:ext cx="220011" cy="101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5" name="Rectangle 94"/>
                <p:cNvSpPr/>
                <p:nvPr/>
              </p:nvSpPr>
              <p:spPr bwMode="auto">
                <a:xfrm>
                  <a:off x="8556656" y="2414427"/>
                  <a:ext cx="227748" cy="7913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86" name="Title 1"/>
            <p:cNvSpPr txBox="1">
              <a:spLocks/>
            </p:cNvSpPr>
            <p:nvPr/>
          </p:nvSpPr>
          <p:spPr>
            <a:xfrm>
              <a:off x="6262514" y="5005241"/>
              <a:ext cx="2534217"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147" normalizeH="0" baseline="0" noProof="0" dirty="0">
                  <a:ln w="3175">
                    <a:noFill/>
                  </a:ln>
                  <a:solidFill>
                    <a:schemeClr val="accent5"/>
                  </a:solidFill>
                  <a:effectLst/>
                  <a:uLnTx/>
                  <a:uFillTx/>
                  <a:latin typeface="+mj-lt"/>
                  <a:ea typeface="+mn-ea"/>
                  <a:cs typeface="Segoe UI" pitchFamily="34" charset="0"/>
                </a:rPr>
                <a:t>Data and Analytics</a:t>
              </a:r>
              <a:endParaRPr kumimoji="0" lang="en-US" sz="2000" b="1" i="0" u="none" strike="noStrike" kern="1200" cap="none" spc="-147" normalizeH="0" baseline="0" noProof="0" dirty="0">
                <a:ln w="3175">
                  <a:noFill/>
                </a:ln>
                <a:noFill/>
                <a:effectLst/>
                <a:uLnTx/>
                <a:uFillTx/>
                <a:latin typeface="+mn-lt"/>
                <a:ea typeface="+mn-ea"/>
                <a:cs typeface="Segoe UI" pitchFamily="34" charset="0"/>
              </a:endParaRPr>
            </a:p>
          </p:txBody>
        </p:sp>
      </p:grpSp>
      <p:grpSp>
        <p:nvGrpSpPr>
          <p:cNvPr id="12" name="Group 11"/>
          <p:cNvGrpSpPr/>
          <p:nvPr/>
        </p:nvGrpSpPr>
        <p:grpSpPr>
          <a:xfrm>
            <a:off x="4829488" y="2834797"/>
            <a:ext cx="2534217" cy="2346916"/>
            <a:chOff x="3500884" y="3527961"/>
            <a:chExt cx="2534217" cy="2346916"/>
          </a:xfrm>
        </p:grpSpPr>
        <p:sp>
          <p:nvSpPr>
            <p:cNvPr id="85" name="Title 1"/>
            <p:cNvSpPr txBox="1">
              <a:spLocks/>
            </p:cNvSpPr>
            <p:nvPr/>
          </p:nvSpPr>
          <p:spPr>
            <a:xfrm>
              <a:off x="3500884" y="5008021"/>
              <a:ext cx="2534217"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147" normalizeH="0" baseline="0" noProof="0" dirty="0" err="1">
                  <a:ln w="3175">
                    <a:noFill/>
                  </a:ln>
                  <a:solidFill>
                    <a:schemeClr val="accent5"/>
                  </a:solidFill>
                  <a:effectLst/>
                  <a:uLnTx/>
                  <a:uFillTx/>
                  <a:latin typeface="+mj-lt"/>
                  <a:ea typeface="+mn-ea"/>
                  <a:cs typeface="Segoe UI" pitchFamily="34" charset="0"/>
                </a:rPr>
                <a:t>Microservices</a:t>
              </a:r>
              <a:endParaRPr kumimoji="0" lang="en-US" sz="2000" b="1" i="0" u="none" strike="noStrike" kern="1200" cap="none" spc="-147" normalizeH="0" baseline="0" noProof="0" dirty="0">
                <a:ln w="3175">
                  <a:noFill/>
                </a:ln>
                <a:noFill/>
                <a:effectLst/>
                <a:uLnTx/>
                <a:uFillTx/>
                <a:latin typeface="+mn-lt"/>
                <a:ea typeface="+mn-ea"/>
                <a:cs typeface="Segoe UI" pitchFamily="34" charset="0"/>
              </a:endParaRPr>
            </a:p>
          </p:txBody>
        </p:sp>
        <p:grpSp>
          <p:nvGrpSpPr>
            <p:cNvPr id="4" name="Group 3"/>
            <p:cNvGrpSpPr/>
            <p:nvPr/>
          </p:nvGrpSpPr>
          <p:grpSpPr>
            <a:xfrm>
              <a:off x="4072689" y="3527961"/>
              <a:ext cx="1390607" cy="1390607"/>
              <a:chOff x="4072689" y="3527961"/>
              <a:chExt cx="1390607" cy="1390607"/>
            </a:xfrm>
          </p:grpSpPr>
          <p:sp>
            <p:nvSpPr>
              <p:cNvPr id="36" name="Rectangle 35"/>
              <p:cNvSpPr/>
              <p:nvPr/>
            </p:nvSpPr>
            <p:spPr bwMode="auto">
              <a:xfrm>
                <a:off x="4072689" y="3527961"/>
                <a:ext cx="1390607" cy="1390607"/>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57" name="Group 256"/>
              <p:cNvGrpSpPr/>
              <p:nvPr/>
            </p:nvGrpSpPr>
            <p:grpSpPr>
              <a:xfrm>
                <a:off x="4272230" y="4025031"/>
                <a:ext cx="473189" cy="281758"/>
                <a:chOff x="895717" y="9621"/>
                <a:chExt cx="2054393" cy="1223277"/>
              </a:xfrm>
              <a:solidFill>
                <a:schemeClr val="bg1"/>
              </a:solidFill>
            </p:grpSpPr>
            <p:sp>
              <p:nvSpPr>
                <p:cNvPr id="26" name="Rounded Rectangle 25"/>
                <p:cNvSpPr/>
                <p:nvPr/>
              </p:nvSpPr>
              <p:spPr bwMode="auto">
                <a:xfrm>
                  <a:off x="1150706" y="994075"/>
                  <a:ext cx="1428107" cy="238823"/>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 name="Oval 26"/>
                <p:cNvSpPr/>
                <p:nvPr/>
              </p:nvSpPr>
              <p:spPr bwMode="auto">
                <a:xfrm>
                  <a:off x="1441072" y="9621"/>
                  <a:ext cx="1171254" cy="117125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8" name="Oval 87"/>
                <p:cNvSpPr/>
                <p:nvPr/>
              </p:nvSpPr>
              <p:spPr bwMode="auto">
                <a:xfrm>
                  <a:off x="895717" y="628588"/>
                  <a:ext cx="604310" cy="60431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9" name="Oval 88"/>
                <p:cNvSpPr/>
                <p:nvPr/>
              </p:nvSpPr>
              <p:spPr bwMode="auto">
                <a:xfrm>
                  <a:off x="2207514" y="487784"/>
                  <a:ext cx="742596" cy="74259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0" name="Oval 89"/>
                <p:cNvSpPr/>
                <p:nvPr/>
              </p:nvSpPr>
              <p:spPr bwMode="auto">
                <a:xfrm>
                  <a:off x="1132954" y="340260"/>
                  <a:ext cx="912427" cy="81049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98" name="Group 97"/>
              <p:cNvGrpSpPr/>
              <p:nvPr/>
            </p:nvGrpSpPr>
            <p:grpSpPr>
              <a:xfrm>
                <a:off x="4630163" y="4392985"/>
                <a:ext cx="473189" cy="281758"/>
                <a:chOff x="895717" y="9621"/>
                <a:chExt cx="2054393" cy="1223277"/>
              </a:xfrm>
              <a:solidFill>
                <a:schemeClr val="bg1"/>
              </a:solidFill>
            </p:grpSpPr>
            <p:sp>
              <p:nvSpPr>
                <p:cNvPr id="108" name="Rounded Rectangle 107"/>
                <p:cNvSpPr/>
                <p:nvPr/>
              </p:nvSpPr>
              <p:spPr bwMode="auto">
                <a:xfrm>
                  <a:off x="1150706" y="994075"/>
                  <a:ext cx="1428107" cy="238823"/>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9" name="Oval 108"/>
                <p:cNvSpPr/>
                <p:nvPr/>
              </p:nvSpPr>
              <p:spPr bwMode="auto">
                <a:xfrm>
                  <a:off x="1441072" y="9621"/>
                  <a:ext cx="1171254" cy="117125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1" name="Oval 110"/>
                <p:cNvSpPr/>
                <p:nvPr/>
              </p:nvSpPr>
              <p:spPr bwMode="auto">
                <a:xfrm>
                  <a:off x="895717" y="628588"/>
                  <a:ext cx="604310" cy="60431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2" name="Oval 111"/>
                <p:cNvSpPr/>
                <p:nvPr/>
              </p:nvSpPr>
              <p:spPr bwMode="auto">
                <a:xfrm>
                  <a:off x="2207514" y="487784"/>
                  <a:ext cx="742596" cy="74259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3" name="Oval 112"/>
                <p:cNvSpPr/>
                <p:nvPr/>
              </p:nvSpPr>
              <p:spPr bwMode="auto">
                <a:xfrm>
                  <a:off x="1132954" y="340260"/>
                  <a:ext cx="912427" cy="81049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14" name="Group 113"/>
              <p:cNvGrpSpPr/>
              <p:nvPr/>
            </p:nvGrpSpPr>
            <p:grpSpPr>
              <a:xfrm>
                <a:off x="4786895" y="3813958"/>
                <a:ext cx="473189" cy="281758"/>
                <a:chOff x="895717" y="9621"/>
                <a:chExt cx="2054393" cy="1223277"/>
              </a:xfrm>
              <a:solidFill>
                <a:schemeClr val="bg1"/>
              </a:solidFill>
            </p:grpSpPr>
            <p:sp>
              <p:nvSpPr>
                <p:cNvPr id="115" name="Rounded Rectangle 114"/>
                <p:cNvSpPr/>
                <p:nvPr/>
              </p:nvSpPr>
              <p:spPr bwMode="auto">
                <a:xfrm>
                  <a:off x="1150706" y="994075"/>
                  <a:ext cx="1428107" cy="238823"/>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6" name="Oval 115"/>
                <p:cNvSpPr/>
                <p:nvPr/>
              </p:nvSpPr>
              <p:spPr bwMode="auto">
                <a:xfrm>
                  <a:off x="1441072" y="9621"/>
                  <a:ext cx="1171254" cy="117125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7" name="Oval 116"/>
                <p:cNvSpPr/>
                <p:nvPr/>
              </p:nvSpPr>
              <p:spPr bwMode="auto">
                <a:xfrm>
                  <a:off x="895717" y="628588"/>
                  <a:ext cx="604310" cy="60431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8" name="Oval 117"/>
                <p:cNvSpPr/>
                <p:nvPr/>
              </p:nvSpPr>
              <p:spPr bwMode="auto">
                <a:xfrm>
                  <a:off x="2207514" y="487784"/>
                  <a:ext cx="742596" cy="74259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9" name="Oval 118"/>
                <p:cNvSpPr/>
                <p:nvPr/>
              </p:nvSpPr>
              <p:spPr bwMode="auto">
                <a:xfrm>
                  <a:off x="1132954" y="340260"/>
                  <a:ext cx="912427" cy="81049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grpSp>
        <p:nvGrpSpPr>
          <p:cNvPr id="260" name="Group 259"/>
          <p:cNvGrpSpPr/>
          <p:nvPr/>
        </p:nvGrpSpPr>
        <p:grpSpPr>
          <a:xfrm>
            <a:off x="2703165" y="2838349"/>
            <a:ext cx="2534217" cy="2340584"/>
            <a:chOff x="1050773" y="2924536"/>
            <a:chExt cx="2534217" cy="2340584"/>
          </a:xfrm>
        </p:grpSpPr>
        <p:sp>
          <p:nvSpPr>
            <p:cNvPr id="83" name="Title 1"/>
            <p:cNvSpPr txBox="1">
              <a:spLocks/>
            </p:cNvSpPr>
            <p:nvPr/>
          </p:nvSpPr>
          <p:spPr>
            <a:xfrm>
              <a:off x="1050773" y="4398264"/>
              <a:ext cx="2534217"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147" normalizeH="0" baseline="0" noProof="0" dirty="0">
                  <a:ln w="3175">
                    <a:noFill/>
                  </a:ln>
                  <a:solidFill>
                    <a:schemeClr val="accent5"/>
                  </a:solidFill>
                  <a:effectLst/>
                  <a:uLnTx/>
                  <a:uFillTx/>
                  <a:latin typeface="+mj-lt"/>
                  <a:ea typeface="+mn-ea"/>
                  <a:cs typeface="Segoe UI" pitchFamily="34" charset="0"/>
                </a:rPr>
                <a:t>Internet of Things</a:t>
              </a:r>
              <a:endParaRPr kumimoji="0" lang="en-US" sz="2000" b="1" i="0" u="none" strike="noStrike" kern="1200" cap="none" spc="-147" normalizeH="0" baseline="0" noProof="0" dirty="0">
                <a:ln w="3175">
                  <a:noFill/>
                </a:ln>
                <a:noFill/>
                <a:effectLst/>
                <a:uLnTx/>
                <a:uFillTx/>
                <a:latin typeface="+mn-lt"/>
                <a:ea typeface="+mn-ea"/>
                <a:cs typeface="Segoe UI" pitchFamily="34" charset="0"/>
              </a:endParaRPr>
            </a:p>
          </p:txBody>
        </p:sp>
        <p:grpSp>
          <p:nvGrpSpPr>
            <p:cNvPr id="259" name="Group 258"/>
            <p:cNvGrpSpPr/>
            <p:nvPr/>
          </p:nvGrpSpPr>
          <p:grpSpPr>
            <a:xfrm>
              <a:off x="1622578" y="2924536"/>
              <a:ext cx="1390607" cy="1390607"/>
              <a:chOff x="1622578" y="2924536"/>
              <a:chExt cx="1390607" cy="1390607"/>
            </a:xfrm>
          </p:grpSpPr>
          <p:sp>
            <p:nvSpPr>
              <p:cNvPr id="122" name="Rectangle 121"/>
              <p:cNvSpPr/>
              <p:nvPr/>
            </p:nvSpPr>
            <p:spPr bwMode="auto">
              <a:xfrm>
                <a:off x="1622578" y="2924536"/>
                <a:ext cx="1390607" cy="1390607"/>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23" name="Group 122"/>
              <p:cNvGrpSpPr/>
              <p:nvPr/>
            </p:nvGrpSpPr>
            <p:grpSpPr>
              <a:xfrm rot="19310223">
                <a:off x="1896529" y="3548473"/>
                <a:ext cx="603073" cy="468824"/>
                <a:chOff x="482885" y="1883818"/>
                <a:chExt cx="1017142" cy="790719"/>
              </a:xfrm>
              <a:solidFill>
                <a:schemeClr val="accent3"/>
              </a:solidFill>
            </p:grpSpPr>
            <p:cxnSp>
              <p:nvCxnSpPr>
                <p:cNvPr id="125" name="Straight Connector 124"/>
                <p:cNvCxnSpPr/>
                <p:nvPr/>
              </p:nvCxnSpPr>
              <p:spPr>
                <a:xfrm>
                  <a:off x="482885" y="2035340"/>
                  <a:ext cx="1017142" cy="0"/>
                </a:xfrm>
                <a:prstGeom prst="line">
                  <a:avLst/>
                </a:prstGeom>
                <a:grpFill/>
                <a:ln w="57150">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482885" y="2185181"/>
                  <a:ext cx="1017142" cy="0"/>
                </a:xfrm>
                <a:prstGeom prst="line">
                  <a:avLst/>
                </a:prstGeom>
                <a:grpFill/>
                <a:ln w="57150">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482885" y="2335022"/>
                  <a:ext cx="1017142" cy="0"/>
                </a:xfrm>
                <a:prstGeom prst="line">
                  <a:avLst/>
                </a:prstGeom>
                <a:grpFill/>
                <a:ln w="57150">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482885" y="2484862"/>
                  <a:ext cx="1017142" cy="0"/>
                </a:xfrm>
                <a:prstGeom prst="line">
                  <a:avLst/>
                </a:prstGeom>
                <a:grpFill/>
                <a:ln w="57150">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9" name="Rectangle 128"/>
                <p:cNvSpPr/>
                <p:nvPr/>
              </p:nvSpPr>
              <p:spPr bwMode="auto">
                <a:xfrm>
                  <a:off x="707270" y="1883818"/>
                  <a:ext cx="568372" cy="790719"/>
                </a:xfrm>
                <a:prstGeom prst="rect">
                  <a:avLst/>
                </a:prstGeom>
                <a:solidFill>
                  <a:srgbClr val="D2D2D2"/>
                </a:solidFill>
                <a:ln w="571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9" name="Group 28"/>
              <p:cNvGrpSpPr/>
              <p:nvPr/>
            </p:nvGrpSpPr>
            <p:grpSpPr>
              <a:xfrm>
                <a:off x="1977270" y="3163448"/>
                <a:ext cx="807649" cy="807649"/>
                <a:chOff x="2971367" y="4101068"/>
                <a:chExt cx="1019047" cy="1019047"/>
              </a:xfrm>
            </p:grpSpPr>
            <p:sp>
              <p:nvSpPr>
                <p:cNvPr id="28" name="Arc 27"/>
                <p:cNvSpPr/>
                <p:nvPr/>
              </p:nvSpPr>
              <p:spPr>
                <a:xfrm>
                  <a:off x="2971367" y="4101068"/>
                  <a:ext cx="1019047" cy="1019047"/>
                </a:xfrm>
                <a:prstGeom prst="arc">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0" name="Arc 129"/>
                <p:cNvSpPr/>
                <p:nvPr/>
              </p:nvSpPr>
              <p:spPr>
                <a:xfrm>
                  <a:off x="3096088" y="4231603"/>
                  <a:ext cx="763792" cy="763792"/>
                </a:xfrm>
                <a:prstGeom prst="arc">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1" name="Arc 130"/>
                <p:cNvSpPr/>
                <p:nvPr/>
              </p:nvSpPr>
              <p:spPr>
                <a:xfrm>
                  <a:off x="3245060" y="4374761"/>
                  <a:ext cx="471661" cy="471661"/>
                </a:xfrm>
                <a:prstGeom prst="arc">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sp>
        <p:nvSpPr>
          <p:cNvPr id="82" name="Title 1"/>
          <p:cNvSpPr txBox="1">
            <a:spLocks/>
          </p:cNvSpPr>
          <p:nvPr/>
        </p:nvSpPr>
        <p:spPr>
          <a:xfrm>
            <a:off x="6916475" y="1892808"/>
            <a:ext cx="2534217"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147" normalizeH="0" baseline="0" noProof="0" dirty="0">
                <a:ln w="3175">
                  <a:noFill/>
                </a:ln>
                <a:solidFill>
                  <a:schemeClr val="accent5"/>
                </a:solidFill>
                <a:effectLst/>
                <a:uLnTx/>
                <a:uFillTx/>
                <a:latin typeface="+mj-lt"/>
                <a:ea typeface="+mn-ea"/>
                <a:cs typeface="Segoe UI" pitchFamily="34" charset="0"/>
              </a:rPr>
              <a:t>Conversations </a:t>
            </a:r>
          </a:p>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147" normalizeH="0" baseline="0" noProof="0" dirty="0">
                <a:ln w="3175">
                  <a:noFill/>
                </a:ln>
                <a:solidFill>
                  <a:schemeClr val="accent5"/>
                </a:solidFill>
                <a:effectLst/>
                <a:uLnTx/>
                <a:uFillTx/>
                <a:latin typeface="+mj-lt"/>
                <a:ea typeface="+mn-ea"/>
                <a:cs typeface="Segoe UI" pitchFamily="34" charset="0"/>
              </a:rPr>
              <a:t>as a Platform</a:t>
            </a:r>
            <a:endParaRPr kumimoji="0" lang="en-US" sz="2000" b="1" i="0" u="none" strike="noStrike" kern="1200" cap="none" spc="-147" normalizeH="0" baseline="0" noProof="0" dirty="0">
              <a:ln w="3175">
                <a:noFill/>
              </a:ln>
              <a:noFill/>
              <a:effectLst/>
              <a:uLnTx/>
              <a:uFillTx/>
              <a:latin typeface="+mn-lt"/>
              <a:ea typeface="+mn-ea"/>
              <a:cs typeface="Segoe UI" pitchFamily="34" charset="0"/>
            </a:endParaRPr>
          </a:p>
        </p:txBody>
      </p:sp>
      <p:grpSp>
        <p:nvGrpSpPr>
          <p:cNvPr id="5" name="Group 4"/>
          <p:cNvGrpSpPr/>
          <p:nvPr/>
        </p:nvGrpSpPr>
        <p:grpSpPr>
          <a:xfrm>
            <a:off x="7488280" y="453461"/>
            <a:ext cx="1390607" cy="1390607"/>
            <a:chOff x="7488280" y="453461"/>
            <a:chExt cx="1390607" cy="1390607"/>
          </a:xfrm>
        </p:grpSpPr>
        <p:sp>
          <p:nvSpPr>
            <p:cNvPr id="34" name="Rectangle 33"/>
            <p:cNvSpPr/>
            <p:nvPr/>
          </p:nvSpPr>
          <p:spPr bwMode="auto">
            <a:xfrm>
              <a:off x="7488280" y="453461"/>
              <a:ext cx="1390607" cy="139060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00" name="Group 99"/>
            <p:cNvGrpSpPr>
              <a:grpSpLocks noChangeAspect="1"/>
            </p:cNvGrpSpPr>
            <p:nvPr/>
          </p:nvGrpSpPr>
          <p:grpSpPr>
            <a:xfrm>
              <a:off x="7736209" y="809352"/>
              <a:ext cx="894747" cy="734149"/>
              <a:chOff x="2681917" y="2129774"/>
              <a:chExt cx="371475" cy="304799"/>
            </a:xfrm>
            <a:solidFill>
              <a:schemeClr val="bg1"/>
            </a:solidFill>
          </p:grpSpPr>
          <p:sp>
            <p:nvSpPr>
              <p:cNvPr id="101" name="Freeform 157"/>
              <p:cNvSpPr>
                <a:spLocks noEditPoints="1"/>
              </p:cNvSpPr>
              <p:nvPr/>
            </p:nvSpPr>
            <p:spPr bwMode="auto">
              <a:xfrm>
                <a:off x="2681917" y="2129774"/>
                <a:ext cx="279400" cy="274638"/>
              </a:xfrm>
              <a:custGeom>
                <a:avLst/>
                <a:gdLst>
                  <a:gd name="T0" fmla="*/ 351 w 353"/>
                  <a:gd name="T1" fmla="*/ 118 h 347"/>
                  <a:gd name="T2" fmla="*/ 343 w 353"/>
                  <a:gd name="T3" fmla="*/ 80 h 347"/>
                  <a:gd name="T4" fmla="*/ 326 w 353"/>
                  <a:gd name="T5" fmla="*/ 48 h 347"/>
                  <a:gd name="T6" fmla="*/ 300 w 353"/>
                  <a:gd name="T7" fmla="*/ 22 h 347"/>
                  <a:gd name="T8" fmla="*/ 268 w 353"/>
                  <a:gd name="T9" fmla="*/ 6 h 347"/>
                  <a:gd name="T10" fmla="*/ 232 w 353"/>
                  <a:gd name="T11" fmla="*/ 0 h 347"/>
                  <a:gd name="T12" fmla="*/ 107 w 353"/>
                  <a:gd name="T13" fmla="*/ 2 h 347"/>
                  <a:gd name="T14" fmla="*/ 73 w 353"/>
                  <a:gd name="T15" fmla="*/ 11 h 347"/>
                  <a:gd name="T16" fmla="*/ 43 w 353"/>
                  <a:gd name="T17" fmla="*/ 30 h 347"/>
                  <a:gd name="T18" fmla="*/ 21 w 353"/>
                  <a:gd name="T19" fmla="*/ 58 h 347"/>
                  <a:gd name="T20" fmla="*/ 5 w 353"/>
                  <a:gd name="T21" fmla="*/ 93 h 347"/>
                  <a:gd name="T22" fmla="*/ 0 w 353"/>
                  <a:gd name="T23" fmla="*/ 131 h 347"/>
                  <a:gd name="T24" fmla="*/ 6 w 353"/>
                  <a:gd name="T25" fmla="*/ 174 h 347"/>
                  <a:gd name="T26" fmla="*/ 38 w 353"/>
                  <a:gd name="T27" fmla="*/ 228 h 347"/>
                  <a:gd name="T28" fmla="*/ 91 w 353"/>
                  <a:gd name="T29" fmla="*/ 259 h 347"/>
                  <a:gd name="T30" fmla="*/ 93 w 353"/>
                  <a:gd name="T31" fmla="*/ 343 h 347"/>
                  <a:gd name="T32" fmla="*/ 101 w 353"/>
                  <a:gd name="T33" fmla="*/ 347 h 347"/>
                  <a:gd name="T34" fmla="*/ 107 w 353"/>
                  <a:gd name="T35" fmla="*/ 345 h 347"/>
                  <a:gd name="T36" fmla="*/ 232 w 353"/>
                  <a:gd name="T37" fmla="*/ 262 h 347"/>
                  <a:gd name="T38" fmla="*/ 268 w 353"/>
                  <a:gd name="T39" fmla="*/ 256 h 347"/>
                  <a:gd name="T40" fmla="*/ 300 w 353"/>
                  <a:gd name="T41" fmla="*/ 240 h 347"/>
                  <a:gd name="T42" fmla="*/ 326 w 353"/>
                  <a:gd name="T43" fmla="*/ 214 h 347"/>
                  <a:gd name="T44" fmla="*/ 343 w 353"/>
                  <a:gd name="T45" fmla="*/ 182 h 347"/>
                  <a:gd name="T46" fmla="*/ 351 w 353"/>
                  <a:gd name="T47" fmla="*/ 144 h 347"/>
                  <a:gd name="T48" fmla="*/ 196 w 353"/>
                  <a:gd name="T49" fmla="*/ 243 h 347"/>
                  <a:gd name="T50" fmla="*/ 190 w 353"/>
                  <a:gd name="T51" fmla="*/ 246 h 347"/>
                  <a:gd name="T52" fmla="*/ 110 w 353"/>
                  <a:gd name="T53" fmla="*/ 251 h 347"/>
                  <a:gd name="T54" fmla="*/ 105 w 353"/>
                  <a:gd name="T55" fmla="*/ 243 h 347"/>
                  <a:gd name="T56" fmla="*/ 85 w 353"/>
                  <a:gd name="T57" fmla="*/ 236 h 347"/>
                  <a:gd name="T58" fmla="*/ 41 w 353"/>
                  <a:gd name="T59" fmla="*/ 203 h 347"/>
                  <a:gd name="T60" fmla="*/ 21 w 353"/>
                  <a:gd name="T61" fmla="*/ 152 h 347"/>
                  <a:gd name="T62" fmla="*/ 19 w 353"/>
                  <a:gd name="T63" fmla="*/ 120 h 347"/>
                  <a:gd name="T64" fmla="*/ 27 w 353"/>
                  <a:gd name="T65" fmla="*/ 88 h 347"/>
                  <a:gd name="T66" fmla="*/ 41 w 353"/>
                  <a:gd name="T67" fmla="*/ 61 h 347"/>
                  <a:gd name="T68" fmla="*/ 64 w 353"/>
                  <a:gd name="T69" fmla="*/ 38 h 347"/>
                  <a:gd name="T70" fmla="*/ 89 w 353"/>
                  <a:gd name="T71" fmla="*/ 24 h 347"/>
                  <a:gd name="T72" fmla="*/ 120 w 353"/>
                  <a:gd name="T73" fmla="*/ 19 h 347"/>
                  <a:gd name="T74" fmla="*/ 243 w 353"/>
                  <a:gd name="T75" fmla="*/ 19 h 347"/>
                  <a:gd name="T76" fmla="*/ 271 w 353"/>
                  <a:gd name="T77" fmla="*/ 29 h 347"/>
                  <a:gd name="T78" fmla="*/ 297 w 353"/>
                  <a:gd name="T79" fmla="*/ 45 h 347"/>
                  <a:gd name="T80" fmla="*/ 316 w 353"/>
                  <a:gd name="T81" fmla="*/ 69 h 347"/>
                  <a:gd name="T82" fmla="*/ 329 w 353"/>
                  <a:gd name="T83" fmla="*/ 97 h 347"/>
                  <a:gd name="T84" fmla="*/ 334 w 353"/>
                  <a:gd name="T85" fmla="*/ 131 h 347"/>
                  <a:gd name="T86" fmla="*/ 332 w 353"/>
                  <a:gd name="T87" fmla="*/ 153 h 347"/>
                  <a:gd name="T88" fmla="*/ 321 w 353"/>
                  <a:gd name="T89" fmla="*/ 184 h 347"/>
                  <a:gd name="T90" fmla="*/ 303 w 353"/>
                  <a:gd name="T91" fmla="*/ 211 h 347"/>
                  <a:gd name="T92" fmla="*/ 281 w 353"/>
                  <a:gd name="T93" fmla="*/ 230 h 347"/>
                  <a:gd name="T94" fmla="*/ 252 w 353"/>
                  <a:gd name="T95" fmla="*/ 241 h 347"/>
                  <a:gd name="T96" fmla="*/ 196 w 353"/>
                  <a:gd name="T97" fmla="*/ 24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3" h="347">
                    <a:moveTo>
                      <a:pt x="353" y="131"/>
                    </a:moveTo>
                    <a:lnTo>
                      <a:pt x="353" y="131"/>
                    </a:lnTo>
                    <a:lnTo>
                      <a:pt x="351" y="118"/>
                    </a:lnTo>
                    <a:lnTo>
                      <a:pt x="350" y="105"/>
                    </a:lnTo>
                    <a:lnTo>
                      <a:pt x="347" y="93"/>
                    </a:lnTo>
                    <a:lnTo>
                      <a:pt x="343" y="80"/>
                    </a:lnTo>
                    <a:lnTo>
                      <a:pt x="339" y="69"/>
                    </a:lnTo>
                    <a:lnTo>
                      <a:pt x="332" y="58"/>
                    </a:lnTo>
                    <a:lnTo>
                      <a:pt x="326" y="48"/>
                    </a:lnTo>
                    <a:lnTo>
                      <a:pt x="318" y="38"/>
                    </a:lnTo>
                    <a:lnTo>
                      <a:pt x="308" y="30"/>
                    </a:lnTo>
                    <a:lnTo>
                      <a:pt x="300" y="22"/>
                    </a:lnTo>
                    <a:lnTo>
                      <a:pt x="289" y="16"/>
                    </a:lnTo>
                    <a:lnTo>
                      <a:pt x="279" y="11"/>
                    </a:lnTo>
                    <a:lnTo>
                      <a:pt x="268" y="6"/>
                    </a:lnTo>
                    <a:lnTo>
                      <a:pt x="257" y="3"/>
                    </a:lnTo>
                    <a:lnTo>
                      <a:pt x="244" y="2"/>
                    </a:lnTo>
                    <a:lnTo>
                      <a:pt x="232" y="0"/>
                    </a:lnTo>
                    <a:lnTo>
                      <a:pt x="120" y="0"/>
                    </a:lnTo>
                    <a:lnTo>
                      <a:pt x="120" y="0"/>
                    </a:lnTo>
                    <a:lnTo>
                      <a:pt x="107" y="2"/>
                    </a:lnTo>
                    <a:lnTo>
                      <a:pt x="96" y="3"/>
                    </a:lnTo>
                    <a:lnTo>
                      <a:pt x="85" y="6"/>
                    </a:lnTo>
                    <a:lnTo>
                      <a:pt x="73" y="11"/>
                    </a:lnTo>
                    <a:lnTo>
                      <a:pt x="62" y="16"/>
                    </a:lnTo>
                    <a:lnTo>
                      <a:pt x="53" y="22"/>
                    </a:lnTo>
                    <a:lnTo>
                      <a:pt x="43" y="30"/>
                    </a:lnTo>
                    <a:lnTo>
                      <a:pt x="35" y="38"/>
                    </a:lnTo>
                    <a:lnTo>
                      <a:pt x="27" y="48"/>
                    </a:lnTo>
                    <a:lnTo>
                      <a:pt x="21" y="58"/>
                    </a:lnTo>
                    <a:lnTo>
                      <a:pt x="14" y="69"/>
                    </a:lnTo>
                    <a:lnTo>
                      <a:pt x="10" y="80"/>
                    </a:lnTo>
                    <a:lnTo>
                      <a:pt x="5" y="93"/>
                    </a:lnTo>
                    <a:lnTo>
                      <a:pt x="2" y="105"/>
                    </a:lnTo>
                    <a:lnTo>
                      <a:pt x="0" y="118"/>
                    </a:lnTo>
                    <a:lnTo>
                      <a:pt x="0" y="131"/>
                    </a:lnTo>
                    <a:lnTo>
                      <a:pt x="0" y="131"/>
                    </a:lnTo>
                    <a:lnTo>
                      <a:pt x="2" y="153"/>
                    </a:lnTo>
                    <a:lnTo>
                      <a:pt x="6" y="174"/>
                    </a:lnTo>
                    <a:lnTo>
                      <a:pt x="14" y="195"/>
                    </a:lnTo>
                    <a:lnTo>
                      <a:pt x="25" y="212"/>
                    </a:lnTo>
                    <a:lnTo>
                      <a:pt x="38" y="228"/>
                    </a:lnTo>
                    <a:lnTo>
                      <a:pt x="54" y="241"/>
                    </a:lnTo>
                    <a:lnTo>
                      <a:pt x="72" y="251"/>
                    </a:lnTo>
                    <a:lnTo>
                      <a:pt x="91" y="259"/>
                    </a:lnTo>
                    <a:lnTo>
                      <a:pt x="91" y="337"/>
                    </a:lnTo>
                    <a:lnTo>
                      <a:pt x="91" y="337"/>
                    </a:lnTo>
                    <a:lnTo>
                      <a:pt x="93" y="343"/>
                    </a:lnTo>
                    <a:lnTo>
                      <a:pt x="96" y="347"/>
                    </a:lnTo>
                    <a:lnTo>
                      <a:pt x="96" y="347"/>
                    </a:lnTo>
                    <a:lnTo>
                      <a:pt x="101" y="347"/>
                    </a:lnTo>
                    <a:lnTo>
                      <a:pt x="101" y="347"/>
                    </a:lnTo>
                    <a:lnTo>
                      <a:pt x="104" y="347"/>
                    </a:lnTo>
                    <a:lnTo>
                      <a:pt x="107" y="345"/>
                    </a:lnTo>
                    <a:lnTo>
                      <a:pt x="201" y="262"/>
                    </a:lnTo>
                    <a:lnTo>
                      <a:pt x="232" y="262"/>
                    </a:lnTo>
                    <a:lnTo>
                      <a:pt x="232" y="262"/>
                    </a:lnTo>
                    <a:lnTo>
                      <a:pt x="244" y="262"/>
                    </a:lnTo>
                    <a:lnTo>
                      <a:pt x="257" y="259"/>
                    </a:lnTo>
                    <a:lnTo>
                      <a:pt x="268" y="256"/>
                    </a:lnTo>
                    <a:lnTo>
                      <a:pt x="279" y="252"/>
                    </a:lnTo>
                    <a:lnTo>
                      <a:pt x="289" y="246"/>
                    </a:lnTo>
                    <a:lnTo>
                      <a:pt x="300" y="240"/>
                    </a:lnTo>
                    <a:lnTo>
                      <a:pt x="308" y="232"/>
                    </a:lnTo>
                    <a:lnTo>
                      <a:pt x="318" y="224"/>
                    </a:lnTo>
                    <a:lnTo>
                      <a:pt x="326" y="214"/>
                    </a:lnTo>
                    <a:lnTo>
                      <a:pt x="332" y="204"/>
                    </a:lnTo>
                    <a:lnTo>
                      <a:pt x="339" y="193"/>
                    </a:lnTo>
                    <a:lnTo>
                      <a:pt x="343" y="182"/>
                    </a:lnTo>
                    <a:lnTo>
                      <a:pt x="347" y="169"/>
                    </a:lnTo>
                    <a:lnTo>
                      <a:pt x="350" y="158"/>
                    </a:lnTo>
                    <a:lnTo>
                      <a:pt x="351" y="144"/>
                    </a:lnTo>
                    <a:lnTo>
                      <a:pt x="353" y="131"/>
                    </a:lnTo>
                    <a:lnTo>
                      <a:pt x="353" y="131"/>
                    </a:lnTo>
                    <a:close/>
                    <a:moveTo>
                      <a:pt x="196" y="243"/>
                    </a:moveTo>
                    <a:lnTo>
                      <a:pt x="196" y="243"/>
                    </a:lnTo>
                    <a:lnTo>
                      <a:pt x="193" y="244"/>
                    </a:lnTo>
                    <a:lnTo>
                      <a:pt x="190" y="246"/>
                    </a:lnTo>
                    <a:lnTo>
                      <a:pt x="110" y="316"/>
                    </a:lnTo>
                    <a:lnTo>
                      <a:pt x="110" y="251"/>
                    </a:lnTo>
                    <a:lnTo>
                      <a:pt x="110" y="251"/>
                    </a:lnTo>
                    <a:lnTo>
                      <a:pt x="109" y="248"/>
                    </a:lnTo>
                    <a:lnTo>
                      <a:pt x="107" y="244"/>
                    </a:lnTo>
                    <a:lnTo>
                      <a:pt x="105" y="243"/>
                    </a:lnTo>
                    <a:lnTo>
                      <a:pt x="102" y="241"/>
                    </a:lnTo>
                    <a:lnTo>
                      <a:pt x="102" y="241"/>
                    </a:lnTo>
                    <a:lnTo>
                      <a:pt x="85" y="236"/>
                    </a:lnTo>
                    <a:lnTo>
                      <a:pt x="69" y="228"/>
                    </a:lnTo>
                    <a:lnTo>
                      <a:pt x="54" y="217"/>
                    </a:lnTo>
                    <a:lnTo>
                      <a:pt x="41" y="203"/>
                    </a:lnTo>
                    <a:lnTo>
                      <a:pt x="32" y="187"/>
                    </a:lnTo>
                    <a:lnTo>
                      <a:pt x="24" y="169"/>
                    </a:lnTo>
                    <a:lnTo>
                      <a:pt x="21" y="152"/>
                    </a:lnTo>
                    <a:lnTo>
                      <a:pt x="18" y="131"/>
                    </a:lnTo>
                    <a:lnTo>
                      <a:pt x="18" y="131"/>
                    </a:lnTo>
                    <a:lnTo>
                      <a:pt x="19" y="120"/>
                    </a:lnTo>
                    <a:lnTo>
                      <a:pt x="21" y="109"/>
                    </a:lnTo>
                    <a:lnTo>
                      <a:pt x="22" y="97"/>
                    </a:lnTo>
                    <a:lnTo>
                      <a:pt x="27" y="88"/>
                    </a:lnTo>
                    <a:lnTo>
                      <a:pt x="30" y="78"/>
                    </a:lnTo>
                    <a:lnTo>
                      <a:pt x="35" y="69"/>
                    </a:lnTo>
                    <a:lnTo>
                      <a:pt x="41" y="61"/>
                    </a:lnTo>
                    <a:lnTo>
                      <a:pt x="48" y="53"/>
                    </a:lnTo>
                    <a:lnTo>
                      <a:pt x="56" y="45"/>
                    </a:lnTo>
                    <a:lnTo>
                      <a:pt x="64" y="38"/>
                    </a:lnTo>
                    <a:lnTo>
                      <a:pt x="72" y="32"/>
                    </a:lnTo>
                    <a:lnTo>
                      <a:pt x="80" y="29"/>
                    </a:lnTo>
                    <a:lnTo>
                      <a:pt x="89" y="24"/>
                    </a:lnTo>
                    <a:lnTo>
                      <a:pt x="99" y="21"/>
                    </a:lnTo>
                    <a:lnTo>
                      <a:pt x="110" y="19"/>
                    </a:lnTo>
                    <a:lnTo>
                      <a:pt x="120" y="19"/>
                    </a:lnTo>
                    <a:lnTo>
                      <a:pt x="232" y="19"/>
                    </a:lnTo>
                    <a:lnTo>
                      <a:pt x="232" y="19"/>
                    </a:lnTo>
                    <a:lnTo>
                      <a:pt x="243" y="19"/>
                    </a:lnTo>
                    <a:lnTo>
                      <a:pt x="252" y="21"/>
                    </a:lnTo>
                    <a:lnTo>
                      <a:pt x="262" y="24"/>
                    </a:lnTo>
                    <a:lnTo>
                      <a:pt x="271" y="29"/>
                    </a:lnTo>
                    <a:lnTo>
                      <a:pt x="281" y="32"/>
                    </a:lnTo>
                    <a:lnTo>
                      <a:pt x="289" y="38"/>
                    </a:lnTo>
                    <a:lnTo>
                      <a:pt x="297" y="45"/>
                    </a:lnTo>
                    <a:lnTo>
                      <a:pt x="303" y="53"/>
                    </a:lnTo>
                    <a:lnTo>
                      <a:pt x="310" y="61"/>
                    </a:lnTo>
                    <a:lnTo>
                      <a:pt x="316" y="69"/>
                    </a:lnTo>
                    <a:lnTo>
                      <a:pt x="321" y="78"/>
                    </a:lnTo>
                    <a:lnTo>
                      <a:pt x="326" y="88"/>
                    </a:lnTo>
                    <a:lnTo>
                      <a:pt x="329" y="97"/>
                    </a:lnTo>
                    <a:lnTo>
                      <a:pt x="332" y="109"/>
                    </a:lnTo>
                    <a:lnTo>
                      <a:pt x="334" y="120"/>
                    </a:lnTo>
                    <a:lnTo>
                      <a:pt x="334" y="131"/>
                    </a:lnTo>
                    <a:lnTo>
                      <a:pt x="334" y="131"/>
                    </a:lnTo>
                    <a:lnTo>
                      <a:pt x="334" y="142"/>
                    </a:lnTo>
                    <a:lnTo>
                      <a:pt x="332" y="153"/>
                    </a:lnTo>
                    <a:lnTo>
                      <a:pt x="329" y="165"/>
                    </a:lnTo>
                    <a:lnTo>
                      <a:pt x="326" y="174"/>
                    </a:lnTo>
                    <a:lnTo>
                      <a:pt x="321" y="184"/>
                    </a:lnTo>
                    <a:lnTo>
                      <a:pt x="316" y="193"/>
                    </a:lnTo>
                    <a:lnTo>
                      <a:pt x="310" y="203"/>
                    </a:lnTo>
                    <a:lnTo>
                      <a:pt x="303" y="211"/>
                    </a:lnTo>
                    <a:lnTo>
                      <a:pt x="297" y="217"/>
                    </a:lnTo>
                    <a:lnTo>
                      <a:pt x="289" y="224"/>
                    </a:lnTo>
                    <a:lnTo>
                      <a:pt x="281" y="230"/>
                    </a:lnTo>
                    <a:lnTo>
                      <a:pt x="271" y="235"/>
                    </a:lnTo>
                    <a:lnTo>
                      <a:pt x="262" y="238"/>
                    </a:lnTo>
                    <a:lnTo>
                      <a:pt x="252" y="241"/>
                    </a:lnTo>
                    <a:lnTo>
                      <a:pt x="243" y="243"/>
                    </a:lnTo>
                    <a:lnTo>
                      <a:pt x="232" y="243"/>
                    </a:lnTo>
                    <a:lnTo>
                      <a:pt x="196" y="243"/>
                    </a:lnTo>
                    <a:close/>
                  </a:path>
                </a:pathLst>
              </a:custGeom>
              <a:grpFill/>
              <a:ln>
                <a:solidFill>
                  <a:schemeClr val="bg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0000"/>
                  </a:solidFill>
                  <a:effectLst/>
                  <a:uLnTx/>
                  <a:uFillTx/>
                </a:endParaRPr>
              </a:p>
            </p:txBody>
          </p:sp>
          <p:sp>
            <p:nvSpPr>
              <p:cNvPr id="103" name="Freeform 158"/>
              <p:cNvSpPr>
                <a:spLocks/>
              </p:cNvSpPr>
              <p:nvPr/>
            </p:nvSpPr>
            <p:spPr bwMode="auto">
              <a:xfrm>
                <a:off x="2862892" y="2240898"/>
                <a:ext cx="190500" cy="193675"/>
              </a:xfrm>
              <a:custGeom>
                <a:avLst/>
                <a:gdLst>
                  <a:gd name="T0" fmla="*/ 152 w 240"/>
                  <a:gd name="T1" fmla="*/ 0 h 244"/>
                  <a:gd name="T2" fmla="*/ 146 w 240"/>
                  <a:gd name="T3" fmla="*/ 3 h 244"/>
                  <a:gd name="T4" fmla="*/ 143 w 240"/>
                  <a:gd name="T5" fmla="*/ 9 h 244"/>
                  <a:gd name="T6" fmla="*/ 144 w 240"/>
                  <a:gd name="T7" fmla="*/ 12 h 244"/>
                  <a:gd name="T8" fmla="*/ 149 w 240"/>
                  <a:gd name="T9" fmla="*/ 17 h 244"/>
                  <a:gd name="T10" fmla="*/ 152 w 240"/>
                  <a:gd name="T11" fmla="*/ 19 h 244"/>
                  <a:gd name="T12" fmla="*/ 179 w 240"/>
                  <a:gd name="T13" fmla="*/ 25 h 244"/>
                  <a:gd name="T14" fmla="*/ 202 w 240"/>
                  <a:gd name="T15" fmla="*/ 41 h 244"/>
                  <a:gd name="T16" fmla="*/ 216 w 240"/>
                  <a:gd name="T17" fmla="*/ 65 h 244"/>
                  <a:gd name="T18" fmla="*/ 221 w 240"/>
                  <a:gd name="T19" fmla="*/ 95 h 244"/>
                  <a:gd name="T20" fmla="*/ 221 w 240"/>
                  <a:gd name="T21" fmla="*/ 110 h 244"/>
                  <a:gd name="T22" fmla="*/ 210 w 240"/>
                  <a:gd name="T23" fmla="*/ 137 h 244"/>
                  <a:gd name="T24" fmla="*/ 192 w 240"/>
                  <a:gd name="T25" fmla="*/ 158 h 244"/>
                  <a:gd name="T26" fmla="*/ 168 w 240"/>
                  <a:gd name="T27" fmla="*/ 169 h 244"/>
                  <a:gd name="T28" fmla="*/ 154 w 240"/>
                  <a:gd name="T29" fmla="*/ 172 h 244"/>
                  <a:gd name="T30" fmla="*/ 147 w 240"/>
                  <a:gd name="T31" fmla="*/ 174 h 244"/>
                  <a:gd name="T32" fmla="*/ 146 w 240"/>
                  <a:gd name="T33" fmla="*/ 182 h 244"/>
                  <a:gd name="T34" fmla="*/ 111 w 240"/>
                  <a:gd name="T35" fmla="*/ 175 h 244"/>
                  <a:gd name="T36" fmla="*/ 107 w 240"/>
                  <a:gd name="T37" fmla="*/ 172 h 244"/>
                  <a:gd name="T38" fmla="*/ 72 w 240"/>
                  <a:gd name="T39" fmla="*/ 172 h 244"/>
                  <a:gd name="T40" fmla="*/ 64 w 240"/>
                  <a:gd name="T41" fmla="*/ 170 h 244"/>
                  <a:gd name="T42" fmla="*/ 48 w 240"/>
                  <a:gd name="T43" fmla="*/ 167 h 244"/>
                  <a:gd name="T44" fmla="*/ 35 w 240"/>
                  <a:gd name="T45" fmla="*/ 159 h 244"/>
                  <a:gd name="T46" fmla="*/ 23 w 240"/>
                  <a:gd name="T47" fmla="*/ 148 h 244"/>
                  <a:gd name="T48" fmla="*/ 18 w 240"/>
                  <a:gd name="T49" fmla="*/ 142 h 244"/>
                  <a:gd name="T50" fmla="*/ 12 w 240"/>
                  <a:gd name="T51" fmla="*/ 137 h 244"/>
                  <a:gd name="T52" fmla="*/ 4 w 240"/>
                  <a:gd name="T53" fmla="*/ 139 h 244"/>
                  <a:gd name="T54" fmla="*/ 2 w 240"/>
                  <a:gd name="T55" fmla="*/ 142 h 244"/>
                  <a:gd name="T56" fmla="*/ 0 w 240"/>
                  <a:gd name="T57" fmla="*/ 148 h 244"/>
                  <a:gd name="T58" fmla="*/ 2 w 240"/>
                  <a:gd name="T59" fmla="*/ 151 h 244"/>
                  <a:gd name="T60" fmla="*/ 16 w 240"/>
                  <a:gd name="T61" fmla="*/ 167 h 244"/>
                  <a:gd name="T62" fmla="*/ 32 w 240"/>
                  <a:gd name="T63" fmla="*/ 180 h 244"/>
                  <a:gd name="T64" fmla="*/ 51 w 240"/>
                  <a:gd name="T65" fmla="*/ 188 h 244"/>
                  <a:gd name="T66" fmla="*/ 72 w 240"/>
                  <a:gd name="T67" fmla="*/ 191 h 244"/>
                  <a:gd name="T68" fmla="*/ 147 w 240"/>
                  <a:gd name="T69" fmla="*/ 242 h 244"/>
                  <a:gd name="T70" fmla="*/ 150 w 240"/>
                  <a:gd name="T71" fmla="*/ 244 h 244"/>
                  <a:gd name="T72" fmla="*/ 155 w 240"/>
                  <a:gd name="T73" fmla="*/ 244 h 244"/>
                  <a:gd name="T74" fmla="*/ 158 w 240"/>
                  <a:gd name="T75" fmla="*/ 244 h 244"/>
                  <a:gd name="T76" fmla="*/ 165 w 240"/>
                  <a:gd name="T77" fmla="*/ 234 h 244"/>
                  <a:gd name="T78" fmla="*/ 165 w 240"/>
                  <a:gd name="T79" fmla="*/ 190 h 244"/>
                  <a:gd name="T80" fmla="*/ 194 w 240"/>
                  <a:gd name="T81" fmla="*/ 178 h 244"/>
                  <a:gd name="T82" fmla="*/ 219 w 240"/>
                  <a:gd name="T83" fmla="*/ 158 h 244"/>
                  <a:gd name="T84" fmla="*/ 235 w 240"/>
                  <a:gd name="T85" fmla="*/ 129 h 244"/>
                  <a:gd name="T86" fmla="*/ 240 w 240"/>
                  <a:gd name="T87" fmla="*/ 95 h 244"/>
                  <a:gd name="T88" fmla="*/ 238 w 240"/>
                  <a:gd name="T89" fmla="*/ 76 h 244"/>
                  <a:gd name="T90" fmla="*/ 226 w 240"/>
                  <a:gd name="T91" fmla="*/ 41 h 244"/>
                  <a:gd name="T92" fmla="*/ 202 w 240"/>
                  <a:gd name="T93" fmla="*/ 16 h 244"/>
                  <a:gd name="T94" fmla="*/ 170 w 240"/>
                  <a:gd name="T95" fmla="*/ 1 h 244"/>
                  <a:gd name="T96" fmla="*/ 152 w 240"/>
                  <a:gd name="T9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0" h="244">
                    <a:moveTo>
                      <a:pt x="152" y="0"/>
                    </a:moveTo>
                    <a:lnTo>
                      <a:pt x="152" y="0"/>
                    </a:lnTo>
                    <a:lnTo>
                      <a:pt x="149" y="0"/>
                    </a:lnTo>
                    <a:lnTo>
                      <a:pt x="146" y="3"/>
                    </a:lnTo>
                    <a:lnTo>
                      <a:pt x="144" y="6"/>
                    </a:lnTo>
                    <a:lnTo>
                      <a:pt x="143" y="9"/>
                    </a:lnTo>
                    <a:lnTo>
                      <a:pt x="143" y="9"/>
                    </a:lnTo>
                    <a:lnTo>
                      <a:pt x="144" y="12"/>
                    </a:lnTo>
                    <a:lnTo>
                      <a:pt x="146" y="16"/>
                    </a:lnTo>
                    <a:lnTo>
                      <a:pt x="149" y="17"/>
                    </a:lnTo>
                    <a:lnTo>
                      <a:pt x="152" y="19"/>
                    </a:lnTo>
                    <a:lnTo>
                      <a:pt x="152" y="19"/>
                    </a:lnTo>
                    <a:lnTo>
                      <a:pt x="166" y="20"/>
                    </a:lnTo>
                    <a:lnTo>
                      <a:pt x="179" y="25"/>
                    </a:lnTo>
                    <a:lnTo>
                      <a:pt x="190" y="32"/>
                    </a:lnTo>
                    <a:lnTo>
                      <a:pt x="202" y="41"/>
                    </a:lnTo>
                    <a:lnTo>
                      <a:pt x="210" y="52"/>
                    </a:lnTo>
                    <a:lnTo>
                      <a:pt x="216" y="65"/>
                    </a:lnTo>
                    <a:lnTo>
                      <a:pt x="221" y="79"/>
                    </a:lnTo>
                    <a:lnTo>
                      <a:pt x="221" y="95"/>
                    </a:lnTo>
                    <a:lnTo>
                      <a:pt x="221" y="95"/>
                    </a:lnTo>
                    <a:lnTo>
                      <a:pt x="221" y="110"/>
                    </a:lnTo>
                    <a:lnTo>
                      <a:pt x="216" y="124"/>
                    </a:lnTo>
                    <a:lnTo>
                      <a:pt x="210" y="137"/>
                    </a:lnTo>
                    <a:lnTo>
                      <a:pt x="202" y="148"/>
                    </a:lnTo>
                    <a:lnTo>
                      <a:pt x="192" y="158"/>
                    </a:lnTo>
                    <a:lnTo>
                      <a:pt x="181" y="166"/>
                    </a:lnTo>
                    <a:lnTo>
                      <a:pt x="168" y="169"/>
                    </a:lnTo>
                    <a:lnTo>
                      <a:pt x="154" y="172"/>
                    </a:lnTo>
                    <a:lnTo>
                      <a:pt x="154" y="172"/>
                    </a:lnTo>
                    <a:lnTo>
                      <a:pt x="150" y="172"/>
                    </a:lnTo>
                    <a:lnTo>
                      <a:pt x="147" y="174"/>
                    </a:lnTo>
                    <a:lnTo>
                      <a:pt x="146" y="177"/>
                    </a:lnTo>
                    <a:lnTo>
                      <a:pt x="146" y="182"/>
                    </a:lnTo>
                    <a:lnTo>
                      <a:pt x="146" y="212"/>
                    </a:lnTo>
                    <a:lnTo>
                      <a:pt x="111" y="175"/>
                    </a:lnTo>
                    <a:lnTo>
                      <a:pt x="111" y="175"/>
                    </a:lnTo>
                    <a:lnTo>
                      <a:pt x="107" y="172"/>
                    </a:lnTo>
                    <a:lnTo>
                      <a:pt x="103" y="172"/>
                    </a:lnTo>
                    <a:lnTo>
                      <a:pt x="72" y="172"/>
                    </a:lnTo>
                    <a:lnTo>
                      <a:pt x="72" y="172"/>
                    </a:lnTo>
                    <a:lnTo>
                      <a:pt x="64" y="170"/>
                    </a:lnTo>
                    <a:lnTo>
                      <a:pt x="56" y="169"/>
                    </a:lnTo>
                    <a:lnTo>
                      <a:pt x="48" y="167"/>
                    </a:lnTo>
                    <a:lnTo>
                      <a:pt x="42" y="164"/>
                    </a:lnTo>
                    <a:lnTo>
                      <a:pt x="35" y="159"/>
                    </a:lnTo>
                    <a:lnTo>
                      <a:pt x="29" y="155"/>
                    </a:lnTo>
                    <a:lnTo>
                      <a:pt x="23" y="148"/>
                    </a:lnTo>
                    <a:lnTo>
                      <a:pt x="18" y="142"/>
                    </a:lnTo>
                    <a:lnTo>
                      <a:pt x="18" y="142"/>
                    </a:lnTo>
                    <a:lnTo>
                      <a:pt x="15" y="139"/>
                    </a:lnTo>
                    <a:lnTo>
                      <a:pt x="12" y="137"/>
                    </a:lnTo>
                    <a:lnTo>
                      <a:pt x="8" y="137"/>
                    </a:lnTo>
                    <a:lnTo>
                      <a:pt x="4" y="139"/>
                    </a:lnTo>
                    <a:lnTo>
                      <a:pt x="4" y="139"/>
                    </a:lnTo>
                    <a:lnTo>
                      <a:pt x="2" y="142"/>
                    </a:lnTo>
                    <a:lnTo>
                      <a:pt x="0" y="145"/>
                    </a:lnTo>
                    <a:lnTo>
                      <a:pt x="0" y="148"/>
                    </a:lnTo>
                    <a:lnTo>
                      <a:pt x="2" y="151"/>
                    </a:lnTo>
                    <a:lnTo>
                      <a:pt x="2" y="151"/>
                    </a:lnTo>
                    <a:lnTo>
                      <a:pt x="8" y="161"/>
                    </a:lnTo>
                    <a:lnTo>
                      <a:pt x="16" y="167"/>
                    </a:lnTo>
                    <a:lnTo>
                      <a:pt x="24" y="175"/>
                    </a:lnTo>
                    <a:lnTo>
                      <a:pt x="32" y="180"/>
                    </a:lnTo>
                    <a:lnTo>
                      <a:pt x="42" y="185"/>
                    </a:lnTo>
                    <a:lnTo>
                      <a:pt x="51" y="188"/>
                    </a:lnTo>
                    <a:lnTo>
                      <a:pt x="63" y="190"/>
                    </a:lnTo>
                    <a:lnTo>
                      <a:pt x="72" y="191"/>
                    </a:lnTo>
                    <a:lnTo>
                      <a:pt x="99" y="191"/>
                    </a:lnTo>
                    <a:lnTo>
                      <a:pt x="147" y="242"/>
                    </a:lnTo>
                    <a:lnTo>
                      <a:pt x="147" y="242"/>
                    </a:lnTo>
                    <a:lnTo>
                      <a:pt x="150" y="244"/>
                    </a:lnTo>
                    <a:lnTo>
                      <a:pt x="155" y="244"/>
                    </a:lnTo>
                    <a:lnTo>
                      <a:pt x="155" y="244"/>
                    </a:lnTo>
                    <a:lnTo>
                      <a:pt x="158" y="244"/>
                    </a:lnTo>
                    <a:lnTo>
                      <a:pt x="158" y="244"/>
                    </a:lnTo>
                    <a:lnTo>
                      <a:pt x="163" y="241"/>
                    </a:lnTo>
                    <a:lnTo>
                      <a:pt x="165" y="234"/>
                    </a:lnTo>
                    <a:lnTo>
                      <a:pt x="165" y="190"/>
                    </a:lnTo>
                    <a:lnTo>
                      <a:pt x="165" y="190"/>
                    </a:lnTo>
                    <a:lnTo>
                      <a:pt x="179" y="186"/>
                    </a:lnTo>
                    <a:lnTo>
                      <a:pt x="194" y="178"/>
                    </a:lnTo>
                    <a:lnTo>
                      <a:pt x="208" y="170"/>
                    </a:lnTo>
                    <a:lnTo>
                      <a:pt x="219" y="158"/>
                    </a:lnTo>
                    <a:lnTo>
                      <a:pt x="227" y="145"/>
                    </a:lnTo>
                    <a:lnTo>
                      <a:pt x="235" y="129"/>
                    </a:lnTo>
                    <a:lnTo>
                      <a:pt x="238" y="113"/>
                    </a:lnTo>
                    <a:lnTo>
                      <a:pt x="240" y="95"/>
                    </a:lnTo>
                    <a:lnTo>
                      <a:pt x="240" y="95"/>
                    </a:lnTo>
                    <a:lnTo>
                      <a:pt x="238" y="76"/>
                    </a:lnTo>
                    <a:lnTo>
                      <a:pt x="234" y="59"/>
                    </a:lnTo>
                    <a:lnTo>
                      <a:pt x="226" y="41"/>
                    </a:lnTo>
                    <a:lnTo>
                      <a:pt x="214" y="27"/>
                    </a:lnTo>
                    <a:lnTo>
                      <a:pt x="202" y="16"/>
                    </a:lnTo>
                    <a:lnTo>
                      <a:pt x="187" y="8"/>
                    </a:lnTo>
                    <a:lnTo>
                      <a:pt x="170" y="1"/>
                    </a:lnTo>
                    <a:lnTo>
                      <a:pt x="162" y="0"/>
                    </a:lnTo>
                    <a:lnTo>
                      <a:pt x="152" y="0"/>
                    </a:lnTo>
                    <a:lnTo>
                      <a:pt x="152" y="0"/>
                    </a:lnTo>
                    <a:close/>
                  </a:path>
                </a:pathLst>
              </a:custGeom>
              <a:grpFill/>
              <a:ln>
                <a:solidFill>
                  <a:schemeClr val="bg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endParaRPr>
              </a:p>
            </p:txBody>
          </p:sp>
          <p:sp>
            <p:nvSpPr>
              <p:cNvPr id="104" name="Freeform 159"/>
              <p:cNvSpPr>
                <a:spLocks/>
              </p:cNvSpPr>
              <p:nvPr/>
            </p:nvSpPr>
            <p:spPr bwMode="auto">
              <a:xfrm>
                <a:off x="2747004" y="2202799"/>
                <a:ext cx="149225" cy="15875"/>
              </a:xfrm>
              <a:custGeom>
                <a:avLst/>
                <a:gdLst>
                  <a:gd name="T0" fmla="*/ 189 w 189"/>
                  <a:gd name="T1" fmla="*/ 9 h 19"/>
                  <a:gd name="T2" fmla="*/ 189 w 189"/>
                  <a:gd name="T3" fmla="*/ 9 h 19"/>
                  <a:gd name="T4" fmla="*/ 187 w 189"/>
                  <a:gd name="T5" fmla="*/ 6 h 19"/>
                  <a:gd name="T6" fmla="*/ 186 w 189"/>
                  <a:gd name="T7" fmla="*/ 3 h 19"/>
                  <a:gd name="T8" fmla="*/ 182 w 189"/>
                  <a:gd name="T9" fmla="*/ 1 h 19"/>
                  <a:gd name="T10" fmla="*/ 179 w 189"/>
                  <a:gd name="T11" fmla="*/ 0 h 19"/>
                  <a:gd name="T12" fmla="*/ 10 w 189"/>
                  <a:gd name="T13" fmla="*/ 0 h 19"/>
                  <a:gd name="T14" fmla="*/ 10 w 189"/>
                  <a:gd name="T15" fmla="*/ 0 h 19"/>
                  <a:gd name="T16" fmla="*/ 7 w 189"/>
                  <a:gd name="T17" fmla="*/ 1 h 19"/>
                  <a:gd name="T18" fmla="*/ 4 w 189"/>
                  <a:gd name="T19" fmla="*/ 3 h 19"/>
                  <a:gd name="T20" fmla="*/ 2 w 189"/>
                  <a:gd name="T21" fmla="*/ 6 h 19"/>
                  <a:gd name="T22" fmla="*/ 0 w 189"/>
                  <a:gd name="T23" fmla="*/ 9 h 19"/>
                  <a:gd name="T24" fmla="*/ 0 w 189"/>
                  <a:gd name="T25" fmla="*/ 9 h 19"/>
                  <a:gd name="T26" fmla="*/ 2 w 189"/>
                  <a:gd name="T27" fmla="*/ 14 h 19"/>
                  <a:gd name="T28" fmla="*/ 4 w 189"/>
                  <a:gd name="T29" fmla="*/ 16 h 19"/>
                  <a:gd name="T30" fmla="*/ 7 w 189"/>
                  <a:gd name="T31" fmla="*/ 19 h 19"/>
                  <a:gd name="T32" fmla="*/ 10 w 189"/>
                  <a:gd name="T33" fmla="*/ 19 h 19"/>
                  <a:gd name="T34" fmla="*/ 179 w 189"/>
                  <a:gd name="T35" fmla="*/ 19 h 19"/>
                  <a:gd name="T36" fmla="*/ 179 w 189"/>
                  <a:gd name="T37" fmla="*/ 19 h 19"/>
                  <a:gd name="T38" fmla="*/ 182 w 189"/>
                  <a:gd name="T39" fmla="*/ 19 h 19"/>
                  <a:gd name="T40" fmla="*/ 186 w 189"/>
                  <a:gd name="T41" fmla="*/ 16 h 19"/>
                  <a:gd name="T42" fmla="*/ 187 w 189"/>
                  <a:gd name="T43" fmla="*/ 14 h 19"/>
                  <a:gd name="T44" fmla="*/ 189 w 189"/>
                  <a:gd name="T45" fmla="*/ 9 h 19"/>
                  <a:gd name="T46" fmla="*/ 189 w 189"/>
                  <a:gd name="T47"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9" h="19">
                    <a:moveTo>
                      <a:pt x="189" y="9"/>
                    </a:moveTo>
                    <a:lnTo>
                      <a:pt x="189" y="9"/>
                    </a:lnTo>
                    <a:lnTo>
                      <a:pt x="187" y="6"/>
                    </a:lnTo>
                    <a:lnTo>
                      <a:pt x="186" y="3"/>
                    </a:lnTo>
                    <a:lnTo>
                      <a:pt x="182" y="1"/>
                    </a:lnTo>
                    <a:lnTo>
                      <a:pt x="179" y="0"/>
                    </a:lnTo>
                    <a:lnTo>
                      <a:pt x="10" y="0"/>
                    </a:lnTo>
                    <a:lnTo>
                      <a:pt x="10" y="0"/>
                    </a:lnTo>
                    <a:lnTo>
                      <a:pt x="7" y="1"/>
                    </a:lnTo>
                    <a:lnTo>
                      <a:pt x="4" y="3"/>
                    </a:lnTo>
                    <a:lnTo>
                      <a:pt x="2" y="6"/>
                    </a:lnTo>
                    <a:lnTo>
                      <a:pt x="0" y="9"/>
                    </a:lnTo>
                    <a:lnTo>
                      <a:pt x="0" y="9"/>
                    </a:lnTo>
                    <a:lnTo>
                      <a:pt x="2" y="14"/>
                    </a:lnTo>
                    <a:lnTo>
                      <a:pt x="4" y="16"/>
                    </a:lnTo>
                    <a:lnTo>
                      <a:pt x="7" y="19"/>
                    </a:lnTo>
                    <a:lnTo>
                      <a:pt x="10" y="19"/>
                    </a:lnTo>
                    <a:lnTo>
                      <a:pt x="179" y="19"/>
                    </a:lnTo>
                    <a:lnTo>
                      <a:pt x="179" y="19"/>
                    </a:lnTo>
                    <a:lnTo>
                      <a:pt x="182" y="19"/>
                    </a:lnTo>
                    <a:lnTo>
                      <a:pt x="186" y="16"/>
                    </a:lnTo>
                    <a:lnTo>
                      <a:pt x="187" y="14"/>
                    </a:lnTo>
                    <a:lnTo>
                      <a:pt x="189" y="9"/>
                    </a:lnTo>
                    <a:lnTo>
                      <a:pt x="189" y="9"/>
                    </a:lnTo>
                    <a:close/>
                  </a:path>
                </a:pathLst>
              </a:custGeom>
              <a:grpFill/>
              <a:ln>
                <a:solidFill>
                  <a:schemeClr val="bg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endParaRPr>
              </a:p>
            </p:txBody>
          </p:sp>
          <p:sp>
            <p:nvSpPr>
              <p:cNvPr id="105" name="Freeform 160"/>
              <p:cNvSpPr>
                <a:spLocks/>
              </p:cNvSpPr>
              <p:nvPr/>
            </p:nvSpPr>
            <p:spPr bwMode="auto">
              <a:xfrm>
                <a:off x="2747004" y="2252010"/>
                <a:ext cx="80963" cy="14288"/>
              </a:xfrm>
              <a:custGeom>
                <a:avLst/>
                <a:gdLst>
                  <a:gd name="T0" fmla="*/ 93 w 103"/>
                  <a:gd name="T1" fmla="*/ 0 h 20"/>
                  <a:gd name="T2" fmla="*/ 10 w 103"/>
                  <a:gd name="T3" fmla="*/ 0 h 20"/>
                  <a:gd name="T4" fmla="*/ 10 w 103"/>
                  <a:gd name="T5" fmla="*/ 0 h 20"/>
                  <a:gd name="T6" fmla="*/ 7 w 103"/>
                  <a:gd name="T7" fmla="*/ 0 h 20"/>
                  <a:gd name="T8" fmla="*/ 4 w 103"/>
                  <a:gd name="T9" fmla="*/ 4 h 20"/>
                  <a:gd name="T10" fmla="*/ 2 w 103"/>
                  <a:gd name="T11" fmla="*/ 7 h 20"/>
                  <a:gd name="T12" fmla="*/ 0 w 103"/>
                  <a:gd name="T13" fmla="*/ 10 h 20"/>
                  <a:gd name="T14" fmla="*/ 0 w 103"/>
                  <a:gd name="T15" fmla="*/ 10 h 20"/>
                  <a:gd name="T16" fmla="*/ 2 w 103"/>
                  <a:gd name="T17" fmla="*/ 13 h 20"/>
                  <a:gd name="T18" fmla="*/ 4 w 103"/>
                  <a:gd name="T19" fmla="*/ 16 h 20"/>
                  <a:gd name="T20" fmla="*/ 7 w 103"/>
                  <a:gd name="T21" fmla="*/ 18 h 20"/>
                  <a:gd name="T22" fmla="*/ 10 w 103"/>
                  <a:gd name="T23" fmla="*/ 20 h 20"/>
                  <a:gd name="T24" fmla="*/ 93 w 103"/>
                  <a:gd name="T25" fmla="*/ 20 h 20"/>
                  <a:gd name="T26" fmla="*/ 93 w 103"/>
                  <a:gd name="T27" fmla="*/ 20 h 20"/>
                  <a:gd name="T28" fmla="*/ 96 w 103"/>
                  <a:gd name="T29" fmla="*/ 18 h 20"/>
                  <a:gd name="T30" fmla="*/ 99 w 103"/>
                  <a:gd name="T31" fmla="*/ 16 h 20"/>
                  <a:gd name="T32" fmla="*/ 101 w 103"/>
                  <a:gd name="T33" fmla="*/ 13 h 20"/>
                  <a:gd name="T34" fmla="*/ 103 w 103"/>
                  <a:gd name="T35" fmla="*/ 10 h 20"/>
                  <a:gd name="T36" fmla="*/ 103 w 103"/>
                  <a:gd name="T37" fmla="*/ 10 h 20"/>
                  <a:gd name="T38" fmla="*/ 101 w 103"/>
                  <a:gd name="T39" fmla="*/ 7 h 20"/>
                  <a:gd name="T40" fmla="*/ 99 w 103"/>
                  <a:gd name="T41" fmla="*/ 4 h 20"/>
                  <a:gd name="T42" fmla="*/ 96 w 103"/>
                  <a:gd name="T43" fmla="*/ 0 h 20"/>
                  <a:gd name="T44" fmla="*/ 93 w 103"/>
                  <a:gd name="T45" fmla="*/ 0 h 20"/>
                  <a:gd name="T46" fmla="*/ 93 w 103"/>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3" h="20">
                    <a:moveTo>
                      <a:pt x="93" y="0"/>
                    </a:moveTo>
                    <a:lnTo>
                      <a:pt x="10" y="0"/>
                    </a:lnTo>
                    <a:lnTo>
                      <a:pt x="10" y="0"/>
                    </a:lnTo>
                    <a:lnTo>
                      <a:pt x="7" y="0"/>
                    </a:lnTo>
                    <a:lnTo>
                      <a:pt x="4" y="4"/>
                    </a:lnTo>
                    <a:lnTo>
                      <a:pt x="2" y="7"/>
                    </a:lnTo>
                    <a:lnTo>
                      <a:pt x="0" y="10"/>
                    </a:lnTo>
                    <a:lnTo>
                      <a:pt x="0" y="10"/>
                    </a:lnTo>
                    <a:lnTo>
                      <a:pt x="2" y="13"/>
                    </a:lnTo>
                    <a:lnTo>
                      <a:pt x="4" y="16"/>
                    </a:lnTo>
                    <a:lnTo>
                      <a:pt x="7" y="18"/>
                    </a:lnTo>
                    <a:lnTo>
                      <a:pt x="10" y="20"/>
                    </a:lnTo>
                    <a:lnTo>
                      <a:pt x="93" y="20"/>
                    </a:lnTo>
                    <a:lnTo>
                      <a:pt x="93" y="20"/>
                    </a:lnTo>
                    <a:lnTo>
                      <a:pt x="96" y="18"/>
                    </a:lnTo>
                    <a:lnTo>
                      <a:pt x="99" y="16"/>
                    </a:lnTo>
                    <a:lnTo>
                      <a:pt x="101" y="13"/>
                    </a:lnTo>
                    <a:lnTo>
                      <a:pt x="103" y="10"/>
                    </a:lnTo>
                    <a:lnTo>
                      <a:pt x="103" y="10"/>
                    </a:lnTo>
                    <a:lnTo>
                      <a:pt x="101" y="7"/>
                    </a:lnTo>
                    <a:lnTo>
                      <a:pt x="99" y="4"/>
                    </a:lnTo>
                    <a:lnTo>
                      <a:pt x="96" y="0"/>
                    </a:lnTo>
                    <a:lnTo>
                      <a:pt x="93" y="0"/>
                    </a:lnTo>
                    <a:lnTo>
                      <a:pt x="93" y="0"/>
                    </a:lnTo>
                    <a:close/>
                  </a:path>
                </a:pathLst>
              </a:custGeom>
              <a:grpFill/>
              <a:ln>
                <a:solidFill>
                  <a:schemeClr val="bg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endParaRPr>
              </a:p>
            </p:txBody>
          </p:sp>
        </p:grpSp>
      </p:grpSp>
      <p:grpSp>
        <p:nvGrpSpPr>
          <p:cNvPr id="143" name="Group 142"/>
          <p:cNvGrpSpPr/>
          <p:nvPr/>
        </p:nvGrpSpPr>
        <p:grpSpPr>
          <a:xfrm>
            <a:off x="7488281" y="453462"/>
            <a:ext cx="1390607" cy="1390607"/>
            <a:chOff x="7488280" y="453461"/>
            <a:chExt cx="1390607" cy="1390607"/>
          </a:xfrm>
        </p:grpSpPr>
        <p:sp>
          <p:nvSpPr>
            <p:cNvPr id="144" name="Rectangle 143"/>
            <p:cNvSpPr/>
            <p:nvPr/>
          </p:nvSpPr>
          <p:spPr bwMode="auto">
            <a:xfrm>
              <a:off x="7488280" y="453461"/>
              <a:ext cx="1390607" cy="1390607"/>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45" name="Group 144"/>
            <p:cNvGrpSpPr>
              <a:grpSpLocks noChangeAspect="1"/>
            </p:cNvGrpSpPr>
            <p:nvPr/>
          </p:nvGrpSpPr>
          <p:grpSpPr>
            <a:xfrm>
              <a:off x="7736209" y="809352"/>
              <a:ext cx="894747" cy="734149"/>
              <a:chOff x="2681917" y="2129774"/>
              <a:chExt cx="371475" cy="304799"/>
            </a:xfrm>
            <a:solidFill>
              <a:schemeClr val="bg1"/>
            </a:solidFill>
          </p:grpSpPr>
          <p:sp>
            <p:nvSpPr>
              <p:cNvPr id="146" name="Freeform 157"/>
              <p:cNvSpPr>
                <a:spLocks noEditPoints="1"/>
              </p:cNvSpPr>
              <p:nvPr/>
            </p:nvSpPr>
            <p:spPr bwMode="auto">
              <a:xfrm>
                <a:off x="2681917" y="2129774"/>
                <a:ext cx="279400" cy="274638"/>
              </a:xfrm>
              <a:custGeom>
                <a:avLst/>
                <a:gdLst>
                  <a:gd name="T0" fmla="*/ 351 w 353"/>
                  <a:gd name="T1" fmla="*/ 118 h 347"/>
                  <a:gd name="T2" fmla="*/ 343 w 353"/>
                  <a:gd name="T3" fmla="*/ 80 h 347"/>
                  <a:gd name="T4" fmla="*/ 326 w 353"/>
                  <a:gd name="T5" fmla="*/ 48 h 347"/>
                  <a:gd name="T6" fmla="*/ 300 w 353"/>
                  <a:gd name="T7" fmla="*/ 22 h 347"/>
                  <a:gd name="T8" fmla="*/ 268 w 353"/>
                  <a:gd name="T9" fmla="*/ 6 h 347"/>
                  <a:gd name="T10" fmla="*/ 232 w 353"/>
                  <a:gd name="T11" fmla="*/ 0 h 347"/>
                  <a:gd name="T12" fmla="*/ 107 w 353"/>
                  <a:gd name="T13" fmla="*/ 2 h 347"/>
                  <a:gd name="T14" fmla="*/ 73 w 353"/>
                  <a:gd name="T15" fmla="*/ 11 h 347"/>
                  <a:gd name="T16" fmla="*/ 43 w 353"/>
                  <a:gd name="T17" fmla="*/ 30 h 347"/>
                  <a:gd name="T18" fmla="*/ 21 w 353"/>
                  <a:gd name="T19" fmla="*/ 58 h 347"/>
                  <a:gd name="T20" fmla="*/ 5 w 353"/>
                  <a:gd name="T21" fmla="*/ 93 h 347"/>
                  <a:gd name="T22" fmla="*/ 0 w 353"/>
                  <a:gd name="T23" fmla="*/ 131 h 347"/>
                  <a:gd name="T24" fmla="*/ 6 w 353"/>
                  <a:gd name="T25" fmla="*/ 174 h 347"/>
                  <a:gd name="T26" fmla="*/ 38 w 353"/>
                  <a:gd name="T27" fmla="*/ 228 h 347"/>
                  <a:gd name="T28" fmla="*/ 91 w 353"/>
                  <a:gd name="T29" fmla="*/ 259 h 347"/>
                  <a:gd name="T30" fmla="*/ 93 w 353"/>
                  <a:gd name="T31" fmla="*/ 343 h 347"/>
                  <a:gd name="T32" fmla="*/ 101 w 353"/>
                  <a:gd name="T33" fmla="*/ 347 h 347"/>
                  <a:gd name="T34" fmla="*/ 107 w 353"/>
                  <a:gd name="T35" fmla="*/ 345 h 347"/>
                  <a:gd name="T36" fmla="*/ 232 w 353"/>
                  <a:gd name="T37" fmla="*/ 262 h 347"/>
                  <a:gd name="T38" fmla="*/ 268 w 353"/>
                  <a:gd name="T39" fmla="*/ 256 h 347"/>
                  <a:gd name="T40" fmla="*/ 300 w 353"/>
                  <a:gd name="T41" fmla="*/ 240 h 347"/>
                  <a:gd name="T42" fmla="*/ 326 w 353"/>
                  <a:gd name="T43" fmla="*/ 214 h 347"/>
                  <a:gd name="T44" fmla="*/ 343 w 353"/>
                  <a:gd name="T45" fmla="*/ 182 h 347"/>
                  <a:gd name="T46" fmla="*/ 351 w 353"/>
                  <a:gd name="T47" fmla="*/ 144 h 347"/>
                  <a:gd name="T48" fmla="*/ 196 w 353"/>
                  <a:gd name="T49" fmla="*/ 243 h 347"/>
                  <a:gd name="T50" fmla="*/ 190 w 353"/>
                  <a:gd name="T51" fmla="*/ 246 h 347"/>
                  <a:gd name="T52" fmla="*/ 110 w 353"/>
                  <a:gd name="T53" fmla="*/ 251 h 347"/>
                  <a:gd name="T54" fmla="*/ 105 w 353"/>
                  <a:gd name="T55" fmla="*/ 243 h 347"/>
                  <a:gd name="T56" fmla="*/ 85 w 353"/>
                  <a:gd name="T57" fmla="*/ 236 h 347"/>
                  <a:gd name="T58" fmla="*/ 41 w 353"/>
                  <a:gd name="T59" fmla="*/ 203 h 347"/>
                  <a:gd name="T60" fmla="*/ 21 w 353"/>
                  <a:gd name="T61" fmla="*/ 152 h 347"/>
                  <a:gd name="T62" fmla="*/ 19 w 353"/>
                  <a:gd name="T63" fmla="*/ 120 h 347"/>
                  <a:gd name="T64" fmla="*/ 27 w 353"/>
                  <a:gd name="T65" fmla="*/ 88 h 347"/>
                  <a:gd name="T66" fmla="*/ 41 w 353"/>
                  <a:gd name="T67" fmla="*/ 61 h 347"/>
                  <a:gd name="T68" fmla="*/ 64 w 353"/>
                  <a:gd name="T69" fmla="*/ 38 h 347"/>
                  <a:gd name="T70" fmla="*/ 89 w 353"/>
                  <a:gd name="T71" fmla="*/ 24 h 347"/>
                  <a:gd name="T72" fmla="*/ 120 w 353"/>
                  <a:gd name="T73" fmla="*/ 19 h 347"/>
                  <a:gd name="T74" fmla="*/ 243 w 353"/>
                  <a:gd name="T75" fmla="*/ 19 h 347"/>
                  <a:gd name="T76" fmla="*/ 271 w 353"/>
                  <a:gd name="T77" fmla="*/ 29 h 347"/>
                  <a:gd name="T78" fmla="*/ 297 w 353"/>
                  <a:gd name="T79" fmla="*/ 45 h 347"/>
                  <a:gd name="T80" fmla="*/ 316 w 353"/>
                  <a:gd name="T81" fmla="*/ 69 h 347"/>
                  <a:gd name="T82" fmla="*/ 329 w 353"/>
                  <a:gd name="T83" fmla="*/ 97 h 347"/>
                  <a:gd name="T84" fmla="*/ 334 w 353"/>
                  <a:gd name="T85" fmla="*/ 131 h 347"/>
                  <a:gd name="T86" fmla="*/ 332 w 353"/>
                  <a:gd name="T87" fmla="*/ 153 h 347"/>
                  <a:gd name="T88" fmla="*/ 321 w 353"/>
                  <a:gd name="T89" fmla="*/ 184 h 347"/>
                  <a:gd name="T90" fmla="*/ 303 w 353"/>
                  <a:gd name="T91" fmla="*/ 211 h 347"/>
                  <a:gd name="T92" fmla="*/ 281 w 353"/>
                  <a:gd name="T93" fmla="*/ 230 h 347"/>
                  <a:gd name="T94" fmla="*/ 252 w 353"/>
                  <a:gd name="T95" fmla="*/ 241 h 347"/>
                  <a:gd name="T96" fmla="*/ 196 w 353"/>
                  <a:gd name="T97" fmla="*/ 24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3" h="347">
                    <a:moveTo>
                      <a:pt x="353" y="131"/>
                    </a:moveTo>
                    <a:lnTo>
                      <a:pt x="353" y="131"/>
                    </a:lnTo>
                    <a:lnTo>
                      <a:pt x="351" y="118"/>
                    </a:lnTo>
                    <a:lnTo>
                      <a:pt x="350" y="105"/>
                    </a:lnTo>
                    <a:lnTo>
                      <a:pt x="347" y="93"/>
                    </a:lnTo>
                    <a:lnTo>
                      <a:pt x="343" y="80"/>
                    </a:lnTo>
                    <a:lnTo>
                      <a:pt x="339" y="69"/>
                    </a:lnTo>
                    <a:lnTo>
                      <a:pt x="332" y="58"/>
                    </a:lnTo>
                    <a:lnTo>
                      <a:pt x="326" y="48"/>
                    </a:lnTo>
                    <a:lnTo>
                      <a:pt x="318" y="38"/>
                    </a:lnTo>
                    <a:lnTo>
                      <a:pt x="308" y="30"/>
                    </a:lnTo>
                    <a:lnTo>
                      <a:pt x="300" y="22"/>
                    </a:lnTo>
                    <a:lnTo>
                      <a:pt x="289" y="16"/>
                    </a:lnTo>
                    <a:lnTo>
                      <a:pt x="279" y="11"/>
                    </a:lnTo>
                    <a:lnTo>
                      <a:pt x="268" y="6"/>
                    </a:lnTo>
                    <a:lnTo>
                      <a:pt x="257" y="3"/>
                    </a:lnTo>
                    <a:lnTo>
                      <a:pt x="244" y="2"/>
                    </a:lnTo>
                    <a:lnTo>
                      <a:pt x="232" y="0"/>
                    </a:lnTo>
                    <a:lnTo>
                      <a:pt x="120" y="0"/>
                    </a:lnTo>
                    <a:lnTo>
                      <a:pt x="120" y="0"/>
                    </a:lnTo>
                    <a:lnTo>
                      <a:pt x="107" y="2"/>
                    </a:lnTo>
                    <a:lnTo>
                      <a:pt x="96" y="3"/>
                    </a:lnTo>
                    <a:lnTo>
                      <a:pt x="85" y="6"/>
                    </a:lnTo>
                    <a:lnTo>
                      <a:pt x="73" y="11"/>
                    </a:lnTo>
                    <a:lnTo>
                      <a:pt x="62" y="16"/>
                    </a:lnTo>
                    <a:lnTo>
                      <a:pt x="53" y="22"/>
                    </a:lnTo>
                    <a:lnTo>
                      <a:pt x="43" y="30"/>
                    </a:lnTo>
                    <a:lnTo>
                      <a:pt x="35" y="38"/>
                    </a:lnTo>
                    <a:lnTo>
                      <a:pt x="27" y="48"/>
                    </a:lnTo>
                    <a:lnTo>
                      <a:pt x="21" y="58"/>
                    </a:lnTo>
                    <a:lnTo>
                      <a:pt x="14" y="69"/>
                    </a:lnTo>
                    <a:lnTo>
                      <a:pt x="10" y="80"/>
                    </a:lnTo>
                    <a:lnTo>
                      <a:pt x="5" y="93"/>
                    </a:lnTo>
                    <a:lnTo>
                      <a:pt x="2" y="105"/>
                    </a:lnTo>
                    <a:lnTo>
                      <a:pt x="0" y="118"/>
                    </a:lnTo>
                    <a:lnTo>
                      <a:pt x="0" y="131"/>
                    </a:lnTo>
                    <a:lnTo>
                      <a:pt x="0" y="131"/>
                    </a:lnTo>
                    <a:lnTo>
                      <a:pt x="2" y="153"/>
                    </a:lnTo>
                    <a:lnTo>
                      <a:pt x="6" y="174"/>
                    </a:lnTo>
                    <a:lnTo>
                      <a:pt x="14" y="195"/>
                    </a:lnTo>
                    <a:lnTo>
                      <a:pt x="25" y="212"/>
                    </a:lnTo>
                    <a:lnTo>
                      <a:pt x="38" y="228"/>
                    </a:lnTo>
                    <a:lnTo>
                      <a:pt x="54" y="241"/>
                    </a:lnTo>
                    <a:lnTo>
                      <a:pt x="72" y="251"/>
                    </a:lnTo>
                    <a:lnTo>
                      <a:pt x="91" y="259"/>
                    </a:lnTo>
                    <a:lnTo>
                      <a:pt x="91" y="337"/>
                    </a:lnTo>
                    <a:lnTo>
                      <a:pt x="91" y="337"/>
                    </a:lnTo>
                    <a:lnTo>
                      <a:pt x="93" y="343"/>
                    </a:lnTo>
                    <a:lnTo>
                      <a:pt x="96" y="347"/>
                    </a:lnTo>
                    <a:lnTo>
                      <a:pt x="96" y="347"/>
                    </a:lnTo>
                    <a:lnTo>
                      <a:pt x="101" y="347"/>
                    </a:lnTo>
                    <a:lnTo>
                      <a:pt x="101" y="347"/>
                    </a:lnTo>
                    <a:lnTo>
                      <a:pt x="104" y="347"/>
                    </a:lnTo>
                    <a:lnTo>
                      <a:pt x="107" y="345"/>
                    </a:lnTo>
                    <a:lnTo>
                      <a:pt x="201" y="262"/>
                    </a:lnTo>
                    <a:lnTo>
                      <a:pt x="232" y="262"/>
                    </a:lnTo>
                    <a:lnTo>
                      <a:pt x="232" y="262"/>
                    </a:lnTo>
                    <a:lnTo>
                      <a:pt x="244" y="262"/>
                    </a:lnTo>
                    <a:lnTo>
                      <a:pt x="257" y="259"/>
                    </a:lnTo>
                    <a:lnTo>
                      <a:pt x="268" y="256"/>
                    </a:lnTo>
                    <a:lnTo>
                      <a:pt x="279" y="252"/>
                    </a:lnTo>
                    <a:lnTo>
                      <a:pt x="289" y="246"/>
                    </a:lnTo>
                    <a:lnTo>
                      <a:pt x="300" y="240"/>
                    </a:lnTo>
                    <a:lnTo>
                      <a:pt x="308" y="232"/>
                    </a:lnTo>
                    <a:lnTo>
                      <a:pt x="318" y="224"/>
                    </a:lnTo>
                    <a:lnTo>
                      <a:pt x="326" y="214"/>
                    </a:lnTo>
                    <a:lnTo>
                      <a:pt x="332" y="204"/>
                    </a:lnTo>
                    <a:lnTo>
                      <a:pt x="339" y="193"/>
                    </a:lnTo>
                    <a:lnTo>
                      <a:pt x="343" y="182"/>
                    </a:lnTo>
                    <a:lnTo>
                      <a:pt x="347" y="169"/>
                    </a:lnTo>
                    <a:lnTo>
                      <a:pt x="350" y="158"/>
                    </a:lnTo>
                    <a:lnTo>
                      <a:pt x="351" y="144"/>
                    </a:lnTo>
                    <a:lnTo>
                      <a:pt x="353" y="131"/>
                    </a:lnTo>
                    <a:lnTo>
                      <a:pt x="353" y="131"/>
                    </a:lnTo>
                    <a:close/>
                    <a:moveTo>
                      <a:pt x="196" y="243"/>
                    </a:moveTo>
                    <a:lnTo>
                      <a:pt x="196" y="243"/>
                    </a:lnTo>
                    <a:lnTo>
                      <a:pt x="193" y="244"/>
                    </a:lnTo>
                    <a:lnTo>
                      <a:pt x="190" y="246"/>
                    </a:lnTo>
                    <a:lnTo>
                      <a:pt x="110" y="316"/>
                    </a:lnTo>
                    <a:lnTo>
                      <a:pt x="110" y="251"/>
                    </a:lnTo>
                    <a:lnTo>
                      <a:pt x="110" y="251"/>
                    </a:lnTo>
                    <a:lnTo>
                      <a:pt x="109" y="248"/>
                    </a:lnTo>
                    <a:lnTo>
                      <a:pt x="107" y="244"/>
                    </a:lnTo>
                    <a:lnTo>
                      <a:pt x="105" y="243"/>
                    </a:lnTo>
                    <a:lnTo>
                      <a:pt x="102" y="241"/>
                    </a:lnTo>
                    <a:lnTo>
                      <a:pt x="102" y="241"/>
                    </a:lnTo>
                    <a:lnTo>
                      <a:pt x="85" y="236"/>
                    </a:lnTo>
                    <a:lnTo>
                      <a:pt x="69" y="228"/>
                    </a:lnTo>
                    <a:lnTo>
                      <a:pt x="54" y="217"/>
                    </a:lnTo>
                    <a:lnTo>
                      <a:pt x="41" y="203"/>
                    </a:lnTo>
                    <a:lnTo>
                      <a:pt x="32" y="187"/>
                    </a:lnTo>
                    <a:lnTo>
                      <a:pt x="24" y="169"/>
                    </a:lnTo>
                    <a:lnTo>
                      <a:pt x="21" y="152"/>
                    </a:lnTo>
                    <a:lnTo>
                      <a:pt x="18" y="131"/>
                    </a:lnTo>
                    <a:lnTo>
                      <a:pt x="18" y="131"/>
                    </a:lnTo>
                    <a:lnTo>
                      <a:pt x="19" y="120"/>
                    </a:lnTo>
                    <a:lnTo>
                      <a:pt x="21" y="109"/>
                    </a:lnTo>
                    <a:lnTo>
                      <a:pt x="22" y="97"/>
                    </a:lnTo>
                    <a:lnTo>
                      <a:pt x="27" y="88"/>
                    </a:lnTo>
                    <a:lnTo>
                      <a:pt x="30" y="78"/>
                    </a:lnTo>
                    <a:lnTo>
                      <a:pt x="35" y="69"/>
                    </a:lnTo>
                    <a:lnTo>
                      <a:pt x="41" y="61"/>
                    </a:lnTo>
                    <a:lnTo>
                      <a:pt x="48" y="53"/>
                    </a:lnTo>
                    <a:lnTo>
                      <a:pt x="56" y="45"/>
                    </a:lnTo>
                    <a:lnTo>
                      <a:pt x="64" y="38"/>
                    </a:lnTo>
                    <a:lnTo>
                      <a:pt x="72" y="32"/>
                    </a:lnTo>
                    <a:lnTo>
                      <a:pt x="80" y="29"/>
                    </a:lnTo>
                    <a:lnTo>
                      <a:pt x="89" y="24"/>
                    </a:lnTo>
                    <a:lnTo>
                      <a:pt x="99" y="21"/>
                    </a:lnTo>
                    <a:lnTo>
                      <a:pt x="110" y="19"/>
                    </a:lnTo>
                    <a:lnTo>
                      <a:pt x="120" y="19"/>
                    </a:lnTo>
                    <a:lnTo>
                      <a:pt x="232" y="19"/>
                    </a:lnTo>
                    <a:lnTo>
                      <a:pt x="232" y="19"/>
                    </a:lnTo>
                    <a:lnTo>
                      <a:pt x="243" y="19"/>
                    </a:lnTo>
                    <a:lnTo>
                      <a:pt x="252" y="21"/>
                    </a:lnTo>
                    <a:lnTo>
                      <a:pt x="262" y="24"/>
                    </a:lnTo>
                    <a:lnTo>
                      <a:pt x="271" y="29"/>
                    </a:lnTo>
                    <a:lnTo>
                      <a:pt x="281" y="32"/>
                    </a:lnTo>
                    <a:lnTo>
                      <a:pt x="289" y="38"/>
                    </a:lnTo>
                    <a:lnTo>
                      <a:pt x="297" y="45"/>
                    </a:lnTo>
                    <a:lnTo>
                      <a:pt x="303" y="53"/>
                    </a:lnTo>
                    <a:lnTo>
                      <a:pt x="310" y="61"/>
                    </a:lnTo>
                    <a:lnTo>
                      <a:pt x="316" y="69"/>
                    </a:lnTo>
                    <a:lnTo>
                      <a:pt x="321" y="78"/>
                    </a:lnTo>
                    <a:lnTo>
                      <a:pt x="326" y="88"/>
                    </a:lnTo>
                    <a:lnTo>
                      <a:pt x="329" y="97"/>
                    </a:lnTo>
                    <a:lnTo>
                      <a:pt x="332" y="109"/>
                    </a:lnTo>
                    <a:lnTo>
                      <a:pt x="334" y="120"/>
                    </a:lnTo>
                    <a:lnTo>
                      <a:pt x="334" y="131"/>
                    </a:lnTo>
                    <a:lnTo>
                      <a:pt x="334" y="131"/>
                    </a:lnTo>
                    <a:lnTo>
                      <a:pt x="334" y="142"/>
                    </a:lnTo>
                    <a:lnTo>
                      <a:pt x="332" y="153"/>
                    </a:lnTo>
                    <a:lnTo>
                      <a:pt x="329" y="165"/>
                    </a:lnTo>
                    <a:lnTo>
                      <a:pt x="326" y="174"/>
                    </a:lnTo>
                    <a:lnTo>
                      <a:pt x="321" y="184"/>
                    </a:lnTo>
                    <a:lnTo>
                      <a:pt x="316" y="193"/>
                    </a:lnTo>
                    <a:lnTo>
                      <a:pt x="310" y="203"/>
                    </a:lnTo>
                    <a:lnTo>
                      <a:pt x="303" y="211"/>
                    </a:lnTo>
                    <a:lnTo>
                      <a:pt x="297" y="217"/>
                    </a:lnTo>
                    <a:lnTo>
                      <a:pt x="289" y="224"/>
                    </a:lnTo>
                    <a:lnTo>
                      <a:pt x="281" y="230"/>
                    </a:lnTo>
                    <a:lnTo>
                      <a:pt x="271" y="235"/>
                    </a:lnTo>
                    <a:lnTo>
                      <a:pt x="262" y="238"/>
                    </a:lnTo>
                    <a:lnTo>
                      <a:pt x="252" y="241"/>
                    </a:lnTo>
                    <a:lnTo>
                      <a:pt x="243" y="243"/>
                    </a:lnTo>
                    <a:lnTo>
                      <a:pt x="232" y="243"/>
                    </a:lnTo>
                    <a:lnTo>
                      <a:pt x="196" y="243"/>
                    </a:lnTo>
                    <a:close/>
                  </a:path>
                </a:pathLst>
              </a:custGeom>
              <a:grpFill/>
              <a:ln>
                <a:solidFill>
                  <a:schemeClr val="bg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0000"/>
                  </a:solidFill>
                  <a:effectLst/>
                  <a:uLnTx/>
                  <a:uFillTx/>
                </a:endParaRPr>
              </a:p>
            </p:txBody>
          </p:sp>
          <p:sp>
            <p:nvSpPr>
              <p:cNvPr id="147" name="Freeform 158"/>
              <p:cNvSpPr>
                <a:spLocks/>
              </p:cNvSpPr>
              <p:nvPr/>
            </p:nvSpPr>
            <p:spPr bwMode="auto">
              <a:xfrm>
                <a:off x="2862892" y="2240898"/>
                <a:ext cx="190500" cy="193675"/>
              </a:xfrm>
              <a:custGeom>
                <a:avLst/>
                <a:gdLst>
                  <a:gd name="T0" fmla="*/ 152 w 240"/>
                  <a:gd name="T1" fmla="*/ 0 h 244"/>
                  <a:gd name="T2" fmla="*/ 146 w 240"/>
                  <a:gd name="T3" fmla="*/ 3 h 244"/>
                  <a:gd name="T4" fmla="*/ 143 w 240"/>
                  <a:gd name="T5" fmla="*/ 9 h 244"/>
                  <a:gd name="T6" fmla="*/ 144 w 240"/>
                  <a:gd name="T7" fmla="*/ 12 h 244"/>
                  <a:gd name="T8" fmla="*/ 149 w 240"/>
                  <a:gd name="T9" fmla="*/ 17 h 244"/>
                  <a:gd name="T10" fmla="*/ 152 w 240"/>
                  <a:gd name="T11" fmla="*/ 19 h 244"/>
                  <a:gd name="T12" fmla="*/ 179 w 240"/>
                  <a:gd name="T13" fmla="*/ 25 h 244"/>
                  <a:gd name="T14" fmla="*/ 202 w 240"/>
                  <a:gd name="T15" fmla="*/ 41 h 244"/>
                  <a:gd name="T16" fmla="*/ 216 w 240"/>
                  <a:gd name="T17" fmla="*/ 65 h 244"/>
                  <a:gd name="T18" fmla="*/ 221 w 240"/>
                  <a:gd name="T19" fmla="*/ 95 h 244"/>
                  <a:gd name="T20" fmla="*/ 221 w 240"/>
                  <a:gd name="T21" fmla="*/ 110 h 244"/>
                  <a:gd name="T22" fmla="*/ 210 w 240"/>
                  <a:gd name="T23" fmla="*/ 137 h 244"/>
                  <a:gd name="T24" fmla="*/ 192 w 240"/>
                  <a:gd name="T25" fmla="*/ 158 h 244"/>
                  <a:gd name="T26" fmla="*/ 168 w 240"/>
                  <a:gd name="T27" fmla="*/ 169 h 244"/>
                  <a:gd name="T28" fmla="*/ 154 w 240"/>
                  <a:gd name="T29" fmla="*/ 172 h 244"/>
                  <a:gd name="T30" fmla="*/ 147 w 240"/>
                  <a:gd name="T31" fmla="*/ 174 h 244"/>
                  <a:gd name="T32" fmla="*/ 146 w 240"/>
                  <a:gd name="T33" fmla="*/ 182 h 244"/>
                  <a:gd name="T34" fmla="*/ 111 w 240"/>
                  <a:gd name="T35" fmla="*/ 175 h 244"/>
                  <a:gd name="T36" fmla="*/ 107 w 240"/>
                  <a:gd name="T37" fmla="*/ 172 h 244"/>
                  <a:gd name="T38" fmla="*/ 72 w 240"/>
                  <a:gd name="T39" fmla="*/ 172 h 244"/>
                  <a:gd name="T40" fmla="*/ 64 w 240"/>
                  <a:gd name="T41" fmla="*/ 170 h 244"/>
                  <a:gd name="T42" fmla="*/ 48 w 240"/>
                  <a:gd name="T43" fmla="*/ 167 h 244"/>
                  <a:gd name="T44" fmla="*/ 35 w 240"/>
                  <a:gd name="T45" fmla="*/ 159 h 244"/>
                  <a:gd name="T46" fmla="*/ 23 w 240"/>
                  <a:gd name="T47" fmla="*/ 148 h 244"/>
                  <a:gd name="T48" fmla="*/ 18 w 240"/>
                  <a:gd name="T49" fmla="*/ 142 h 244"/>
                  <a:gd name="T50" fmla="*/ 12 w 240"/>
                  <a:gd name="T51" fmla="*/ 137 h 244"/>
                  <a:gd name="T52" fmla="*/ 4 w 240"/>
                  <a:gd name="T53" fmla="*/ 139 h 244"/>
                  <a:gd name="T54" fmla="*/ 2 w 240"/>
                  <a:gd name="T55" fmla="*/ 142 h 244"/>
                  <a:gd name="T56" fmla="*/ 0 w 240"/>
                  <a:gd name="T57" fmla="*/ 148 h 244"/>
                  <a:gd name="T58" fmla="*/ 2 w 240"/>
                  <a:gd name="T59" fmla="*/ 151 h 244"/>
                  <a:gd name="T60" fmla="*/ 16 w 240"/>
                  <a:gd name="T61" fmla="*/ 167 h 244"/>
                  <a:gd name="T62" fmla="*/ 32 w 240"/>
                  <a:gd name="T63" fmla="*/ 180 h 244"/>
                  <a:gd name="T64" fmla="*/ 51 w 240"/>
                  <a:gd name="T65" fmla="*/ 188 h 244"/>
                  <a:gd name="T66" fmla="*/ 72 w 240"/>
                  <a:gd name="T67" fmla="*/ 191 h 244"/>
                  <a:gd name="T68" fmla="*/ 147 w 240"/>
                  <a:gd name="T69" fmla="*/ 242 h 244"/>
                  <a:gd name="T70" fmla="*/ 150 w 240"/>
                  <a:gd name="T71" fmla="*/ 244 h 244"/>
                  <a:gd name="T72" fmla="*/ 155 w 240"/>
                  <a:gd name="T73" fmla="*/ 244 h 244"/>
                  <a:gd name="T74" fmla="*/ 158 w 240"/>
                  <a:gd name="T75" fmla="*/ 244 h 244"/>
                  <a:gd name="T76" fmla="*/ 165 w 240"/>
                  <a:gd name="T77" fmla="*/ 234 h 244"/>
                  <a:gd name="T78" fmla="*/ 165 w 240"/>
                  <a:gd name="T79" fmla="*/ 190 h 244"/>
                  <a:gd name="T80" fmla="*/ 194 w 240"/>
                  <a:gd name="T81" fmla="*/ 178 h 244"/>
                  <a:gd name="T82" fmla="*/ 219 w 240"/>
                  <a:gd name="T83" fmla="*/ 158 h 244"/>
                  <a:gd name="T84" fmla="*/ 235 w 240"/>
                  <a:gd name="T85" fmla="*/ 129 h 244"/>
                  <a:gd name="T86" fmla="*/ 240 w 240"/>
                  <a:gd name="T87" fmla="*/ 95 h 244"/>
                  <a:gd name="T88" fmla="*/ 238 w 240"/>
                  <a:gd name="T89" fmla="*/ 76 h 244"/>
                  <a:gd name="T90" fmla="*/ 226 w 240"/>
                  <a:gd name="T91" fmla="*/ 41 h 244"/>
                  <a:gd name="T92" fmla="*/ 202 w 240"/>
                  <a:gd name="T93" fmla="*/ 16 h 244"/>
                  <a:gd name="T94" fmla="*/ 170 w 240"/>
                  <a:gd name="T95" fmla="*/ 1 h 244"/>
                  <a:gd name="T96" fmla="*/ 152 w 240"/>
                  <a:gd name="T9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0" h="244">
                    <a:moveTo>
                      <a:pt x="152" y="0"/>
                    </a:moveTo>
                    <a:lnTo>
                      <a:pt x="152" y="0"/>
                    </a:lnTo>
                    <a:lnTo>
                      <a:pt x="149" y="0"/>
                    </a:lnTo>
                    <a:lnTo>
                      <a:pt x="146" y="3"/>
                    </a:lnTo>
                    <a:lnTo>
                      <a:pt x="144" y="6"/>
                    </a:lnTo>
                    <a:lnTo>
                      <a:pt x="143" y="9"/>
                    </a:lnTo>
                    <a:lnTo>
                      <a:pt x="143" y="9"/>
                    </a:lnTo>
                    <a:lnTo>
                      <a:pt x="144" y="12"/>
                    </a:lnTo>
                    <a:lnTo>
                      <a:pt x="146" y="16"/>
                    </a:lnTo>
                    <a:lnTo>
                      <a:pt x="149" y="17"/>
                    </a:lnTo>
                    <a:lnTo>
                      <a:pt x="152" y="19"/>
                    </a:lnTo>
                    <a:lnTo>
                      <a:pt x="152" y="19"/>
                    </a:lnTo>
                    <a:lnTo>
                      <a:pt x="166" y="20"/>
                    </a:lnTo>
                    <a:lnTo>
                      <a:pt x="179" y="25"/>
                    </a:lnTo>
                    <a:lnTo>
                      <a:pt x="190" y="32"/>
                    </a:lnTo>
                    <a:lnTo>
                      <a:pt x="202" y="41"/>
                    </a:lnTo>
                    <a:lnTo>
                      <a:pt x="210" y="52"/>
                    </a:lnTo>
                    <a:lnTo>
                      <a:pt x="216" y="65"/>
                    </a:lnTo>
                    <a:lnTo>
                      <a:pt x="221" y="79"/>
                    </a:lnTo>
                    <a:lnTo>
                      <a:pt x="221" y="95"/>
                    </a:lnTo>
                    <a:lnTo>
                      <a:pt x="221" y="95"/>
                    </a:lnTo>
                    <a:lnTo>
                      <a:pt x="221" y="110"/>
                    </a:lnTo>
                    <a:lnTo>
                      <a:pt x="216" y="124"/>
                    </a:lnTo>
                    <a:lnTo>
                      <a:pt x="210" y="137"/>
                    </a:lnTo>
                    <a:lnTo>
                      <a:pt x="202" y="148"/>
                    </a:lnTo>
                    <a:lnTo>
                      <a:pt x="192" y="158"/>
                    </a:lnTo>
                    <a:lnTo>
                      <a:pt x="181" y="166"/>
                    </a:lnTo>
                    <a:lnTo>
                      <a:pt x="168" y="169"/>
                    </a:lnTo>
                    <a:lnTo>
                      <a:pt x="154" y="172"/>
                    </a:lnTo>
                    <a:lnTo>
                      <a:pt x="154" y="172"/>
                    </a:lnTo>
                    <a:lnTo>
                      <a:pt x="150" y="172"/>
                    </a:lnTo>
                    <a:lnTo>
                      <a:pt x="147" y="174"/>
                    </a:lnTo>
                    <a:lnTo>
                      <a:pt x="146" y="177"/>
                    </a:lnTo>
                    <a:lnTo>
                      <a:pt x="146" y="182"/>
                    </a:lnTo>
                    <a:lnTo>
                      <a:pt x="146" y="212"/>
                    </a:lnTo>
                    <a:lnTo>
                      <a:pt x="111" y="175"/>
                    </a:lnTo>
                    <a:lnTo>
                      <a:pt x="111" y="175"/>
                    </a:lnTo>
                    <a:lnTo>
                      <a:pt x="107" y="172"/>
                    </a:lnTo>
                    <a:lnTo>
                      <a:pt x="103" y="172"/>
                    </a:lnTo>
                    <a:lnTo>
                      <a:pt x="72" y="172"/>
                    </a:lnTo>
                    <a:lnTo>
                      <a:pt x="72" y="172"/>
                    </a:lnTo>
                    <a:lnTo>
                      <a:pt x="64" y="170"/>
                    </a:lnTo>
                    <a:lnTo>
                      <a:pt x="56" y="169"/>
                    </a:lnTo>
                    <a:lnTo>
                      <a:pt x="48" y="167"/>
                    </a:lnTo>
                    <a:lnTo>
                      <a:pt x="42" y="164"/>
                    </a:lnTo>
                    <a:lnTo>
                      <a:pt x="35" y="159"/>
                    </a:lnTo>
                    <a:lnTo>
                      <a:pt x="29" y="155"/>
                    </a:lnTo>
                    <a:lnTo>
                      <a:pt x="23" y="148"/>
                    </a:lnTo>
                    <a:lnTo>
                      <a:pt x="18" y="142"/>
                    </a:lnTo>
                    <a:lnTo>
                      <a:pt x="18" y="142"/>
                    </a:lnTo>
                    <a:lnTo>
                      <a:pt x="15" y="139"/>
                    </a:lnTo>
                    <a:lnTo>
                      <a:pt x="12" y="137"/>
                    </a:lnTo>
                    <a:lnTo>
                      <a:pt x="8" y="137"/>
                    </a:lnTo>
                    <a:lnTo>
                      <a:pt x="4" y="139"/>
                    </a:lnTo>
                    <a:lnTo>
                      <a:pt x="4" y="139"/>
                    </a:lnTo>
                    <a:lnTo>
                      <a:pt x="2" y="142"/>
                    </a:lnTo>
                    <a:lnTo>
                      <a:pt x="0" y="145"/>
                    </a:lnTo>
                    <a:lnTo>
                      <a:pt x="0" y="148"/>
                    </a:lnTo>
                    <a:lnTo>
                      <a:pt x="2" y="151"/>
                    </a:lnTo>
                    <a:lnTo>
                      <a:pt x="2" y="151"/>
                    </a:lnTo>
                    <a:lnTo>
                      <a:pt x="8" y="161"/>
                    </a:lnTo>
                    <a:lnTo>
                      <a:pt x="16" y="167"/>
                    </a:lnTo>
                    <a:lnTo>
                      <a:pt x="24" y="175"/>
                    </a:lnTo>
                    <a:lnTo>
                      <a:pt x="32" y="180"/>
                    </a:lnTo>
                    <a:lnTo>
                      <a:pt x="42" y="185"/>
                    </a:lnTo>
                    <a:lnTo>
                      <a:pt x="51" y="188"/>
                    </a:lnTo>
                    <a:lnTo>
                      <a:pt x="63" y="190"/>
                    </a:lnTo>
                    <a:lnTo>
                      <a:pt x="72" y="191"/>
                    </a:lnTo>
                    <a:lnTo>
                      <a:pt x="99" y="191"/>
                    </a:lnTo>
                    <a:lnTo>
                      <a:pt x="147" y="242"/>
                    </a:lnTo>
                    <a:lnTo>
                      <a:pt x="147" y="242"/>
                    </a:lnTo>
                    <a:lnTo>
                      <a:pt x="150" y="244"/>
                    </a:lnTo>
                    <a:lnTo>
                      <a:pt x="155" y="244"/>
                    </a:lnTo>
                    <a:lnTo>
                      <a:pt x="155" y="244"/>
                    </a:lnTo>
                    <a:lnTo>
                      <a:pt x="158" y="244"/>
                    </a:lnTo>
                    <a:lnTo>
                      <a:pt x="158" y="244"/>
                    </a:lnTo>
                    <a:lnTo>
                      <a:pt x="163" y="241"/>
                    </a:lnTo>
                    <a:lnTo>
                      <a:pt x="165" y="234"/>
                    </a:lnTo>
                    <a:lnTo>
                      <a:pt x="165" y="190"/>
                    </a:lnTo>
                    <a:lnTo>
                      <a:pt x="165" y="190"/>
                    </a:lnTo>
                    <a:lnTo>
                      <a:pt x="179" y="186"/>
                    </a:lnTo>
                    <a:lnTo>
                      <a:pt x="194" y="178"/>
                    </a:lnTo>
                    <a:lnTo>
                      <a:pt x="208" y="170"/>
                    </a:lnTo>
                    <a:lnTo>
                      <a:pt x="219" y="158"/>
                    </a:lnTo>
                    <a:lnTo>
                      <a:pt x="227" y="145"/>
                    </a:lnTo>
                    <a:lnTo>
                      <a:pt x="235" y="129"/>
                    </a:lnTo>
                    <a:lnTo>
                      <a:pt x="238" y="113"/>
                    </a:lnTo>
                    <a:lnTo>
                      <a:pt x="240" y="95"/>
                    </a:lnTo>
                    <a:lnTo>
                      <a:pt x="240" y="95"/>
                    </a:lnTo>
                    <a:lnTo>
                      <a:pt x="238" y="76"/>
                    </a:lnTo>
                    <a:lnTo>
                      <a:pt x="234" y="59"/>
                    </a:lnTo>
                    <a:lnTo>
                      <a:pt x="226" y="41"/>
                    </a:lnTo>
                    <a:lnTo>
                      <a:pt x="214" y="27"/>
                    </a:lnTo>
                    <a:lnTo>
                      <a:pt x="202" y="16"/>
                    </a:lnTo>
                    <a:lnTo>
                      <a:pt x="187" y="8"/>
                    </a:lnTo>
                    <a:lnTo>
                      <a:pt x="170" y="1"/>
                    </a:lnTo>
                    <a:lnTo>
                      <a:pt x="162" y="0"/>
                    </a:lnTo>
                    <a:lnTo>
                      <a:pt x="152" y="0"/>
                    </a:lnTo>
                    <a:lnTo>
                      <a:pt x="152" y="0"/>
                    </a:lnTo>
                    <a:close/>
                  </a:path>
                </a:pathLst>
              </a:custGeom>
              <a:grpFill/>
              <a:ln>
                <a:solidFill>
                  <a:schemeClr val="bg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endParaRPr>
              </a:p>
            </p:txBody>
          </p:sp>
          <p:sp>
            <p:nvSpPr>
              <p:cNvPr id="148" name="Freeform 159"/>
              <p:cNvSpPr>
                <a:spLocks/>
              </p:cNvSpPr>
              <p:nvPr/>
            </p:nvSpPr>
            <p:spPr bwMode="auto">
              <a:xfrm>
                <a:off x="2747004" y="2202799"/>
                <a:ext cx="149225" cy="15875"/>
              </a:xfrm>
              <a:custGeom>
                <a:avLst/>
                <a:gdLst>
                  <a:gd name="T0" fmla="*/ 189 w 189"/>
                  <a:gd name="T1" fmla="*/ 9 h 19"/>
                  <a:gd name="T2" fmla="*/ 189 w 189"/>
                  <a:gd name="T3" fmla="*/ 9 h 19"/>
                  <a:gd name="T4" fmla="*/ 187 w 189"/>
                  <a:gd name="T5" fmla="*/ 6 h 19"/>
                  <a:gd name="T6" fmla="*/ 186 w 189"/>
                  <a:gd name="T7" fmla="*/ 3 h 19"/>
                  <a:gd name="T8" fmla="*/ 182 w 189"/>
                  <a:gd name="T9" fmla="*/ 1 h 19"/>
                  <a:gd name="T10" fmla="*/ 179 w 189"/>
                  <a:gd name="T11" fmla="*/ 0 h 19"/>
                  <a:gd name="T12" fmla="*/ 10 w 189"/>
                  <a:gd name="T13" fmla="*/ 0 h 19"/>
                  <a:gd name="T14" fmla="*/ 10 w 189"/>
                  <a:gd name="T15" fmla="*/ 0 h 19"/>
                  <a:gd name="T16" fmla="*/ 7 w 189"/>
                  <a:gd name="T17" fmla="*/ 1 h 19"/>
                  <a:gd name="T18" fmla="*/ 4 w 189"/>
                  <a:gd name="T19" fmla="*/ 3 h 19"/>
                  <a:gd name="T20" fmla="*/ 2 w 189"/>
                  <a:gd name="T21" fmla="*/ 6 h 19"/>
                  <a:gd name="T22" fmla="*/ 0 w 189"/>
                  <a:gd name="T23" fmla="*/ 9 h 19"/>
                  <a:gd name="T24" fmla="*/ 0 w 189"/>
                  <a:gd name="T25" fmla="*/ 9 h 19"/>
                  <a:gd name="T26" fmla="*/ 2 w 189"/>
                  <a:gd name="T27" fmla="*/ 14 h 19"/>
                  <a:gd name="T28" fmla="*/ 4 w 189"/>
                  <a:gd name="T29" fmla="*/ 16 h 19"/>
                  <a:gd name="T30" fmla="*/ 7 w 189"/>
                  <a:gd name="T31" fmla="*/ 19 h 19"/>
                  <a:gd name="T32" fmla="*/ 10 w 189"/>
                  <a:gd name="T33" fmla="*/ 19 h 19"/>
                  <a:gd name="T34" fmla="*/ 179 w 189"/>
                  <a:gd name="T35" fmla="*/ 19 h 19"/>
                  <a:gd name="T36" fmla="*/ 179 w 189"/>
                  <a:gd name="T37" fmla="*/ 19 h 19"/>
                  <a:gd name="T38" fmla="*/ 182 w 189"/>
                  <a:gd name="T39" fmla="*/ 19 h 19"/>
                  <a:gd name="T40" fmla="*/ 186 w 189"/>
                  <a:gd name="T41" fmla="*/ 16 h 19"/>
                  <a:gd name="T42" fmla="*/ 187 w 189"/>
                  <a:gd name="T43" fmla="*/ 14 h 19"/>
                  <a:gd name="T44" fmla="*/ 189 w 189"/>
                  <a:gd name="T45" fmla="*/ 9 h 19"/>
                  <a:gd name="T46" fmla="*/ 189 w 189"/>
                  <a:gd name="T47"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9" h="19">
                    <a:moveTo>
                      <a:pt x="189" y="9"/>
                    </a:moveTo>
                    <a:lnTo>
                      <a:pt x="189" y="9"/>
                    </a:lnTo>
                    <a:lnTo>
                      <a:pt x="187" y="6"/>
                    </a:lnTo>
                    <a:lnTo>
                      <a:pt x="186" y="3"/>
                    </a:lnTo>
                    <a:lnTo>
                      <a:pt x="182" y="1"/>
                    </a:lnTo>
                    <a:lnTo>
                      <a:pt x="179" y="0"/>
                    </a:lnTo>
                    <a:lnTo>
                      <a:pt x="10" y="0"/>
                    </a:lnTo>
                    <a:lnTo>
                      <a:pt x="10" y="0"/>
                    </a:lnTo>
                    <a:lnTo>
                      <a:pt x="7" y="1"/>
                    </a:lnTo>
                    <a:lnTo>
                      <a:pt x="4" y="3"/>
                    </a:lnTo>
                    <a:lnTo>
                      <a:pt x="2" y="6"/>
                    </a:lnTo>
                    <a:lnTo>
                      <a:pt x="0" y="9"/>
                    </a:lnTo>
                    <a:lnTo>
                      <a:pt x="0" y="9"/>
                    </a:lnTo>
                    <a:lnTo>
                      <a:pt x="2" y="14"/>
                    </a:lnTo>
                    <a:lnTo>
                      <a:pt x="4" y="16"/>
                    </a:lnTo>
                    <a:lnTo>
                      <a:pt x="7" y="19"/>
                    </a:lnTo>
                    <a:lnTo>
                      <a:pt x="10" y="19"/>
                    </a:lnTo>
                    <a:lnTo>
                      <a:pt x="179" y="19"/>
                    </a:lnTo>
                    <a:lnTo>
                      <a:pt x="179" y="19"/>
                    </a:lnTo>
                    <a:lnTo>
                      <a:pt x="182" y="19"/>
                    </a:lnTo>
                    <a:lnTo>
                      <a:pt x="186" y="16"/>
                    </a:lnTo>
                    <a:lnTo>
                      <a:pt x="187" y="14"/>
                    </a:lnTo>
                    <a:lnTo>
                      <a:pt x="189" y="9"/>
                    </a:lnTo>
                    <a:lnTo>
                      <a:pt x="189" y="9"/>
                    </a:lnTo>
                    <a:close/>
                  </a:path>
                </a:pathLst>
              </a:custGeom>
              <a:grpFill/>
              <a:ln>
                <a:solidFill>
                  <a:schemeClr val="bg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endParaRPr>
              </a:p>
            </p:txBody>
          </p:sp>
          <p:sp>
            <p:nvSpPr>
              <p:cNvPr id="149" name="Freeform 160"/>
              <p:cNvSpPr>
                <a:spLocks/>
              </p:cNvSpPr>
              <p:nvPr/>
            </p:nvSpPr>
            <p:spPr bwMode="auto">
              <a:xfrm>
                <a:off x="2747004" y="2252010"/>
                <a:ext cx="80963" cy="14288"/>
              </a:xfrm>
              <a:custGeom>
                <a:avLst/>
                <a:gdLst>
                  <a:gd name="T0" fmla="*/ 93 w 103"/>
                  <a:gd name="T1" fmla="*/ 0 h 20"/>
                  <a:gd name="T2" fmla="*/ 10 w 103"/>
                  <a:gd name="T3" fmla="*/ 0 h 20"/>
                  <a:gd name="T4" fmla="*/ 10 w 103"/>
                  <a:gd name="T5" fmla="*/ 0 h 20"/>
                  <a:gd name="T6" fmla="*/ 7 w 103"/>
                  <a:gd name="T7" fmla="*/ 0 h 20"/>
                  <a:gd name="T8" fmla="*/ 4 w 103"/>
                  <a:gd name="T9" fmla="*/ 4 h 20"/>
                  <a:gd name="T10" fmla="*/ 2 w 103"/>
                  <a:gd name="T11" fmla="*/ 7 h 20"/>
                  <a:gd name="T12" fmla="*/ 0 w 103"/>
                  <a:gd name="T13" fmla="*/ 10 h 20"/>
                  <a:gd name="T14" fmla="*/ 0 w 103"/>
                  <a:gd name="T15" fmla="*/ 10 h 20"/>
                  <a:gd name="T16" fmla="*/ 2 w 103"/>
                  <a:gd name="T17" fmla="*/ 13 h 20"/>
                  <a:gd name="T18" fmla="*/ 4 w 103"/>
                  <a:gd name="T19" fmla="*/ 16 h 20"/>
                  <a:gd name="T20" fmla="*/ 7 w 103"/>
                  <a:gd name="T21" fmla="*/ 18 h 20"/>
                  <a:gd name="T22" fmla="*/ 10 w 103"/>
                  <a:gd name="T23" fmla="*/ 20 h 20"/>
                  <a:gd name="T24" fmla="*/ 93 w 103"/>
                  <a:gd name="T25" fmla="*/ 20 h 20"/>
                  <a:gd name="T26" fmla="*/ 93 w 103"/>
                  <a:gd name="T27" fmla="*/ 20 h 20"/>
                  <a:gd name="T28" fmla="*/ 96 w 103"/>
                  <a:gd name="T29" fmla="*/ 18 h 20"/>
                  <a:gd name="T30" fmla="*/ 99 w 103"/>
                  <a:gd name="T31" fmla="*/ 16 h 20"/>
                  <a:gd name="T32" fmla="*/ 101 w 103"/>
                  <a:gd name="T33" fmla="*/ 13 h 20"/>
                  <a:gd name="T34" fmla="*/ 103 w 103"/>
                  <a:gd name="T35" fmla="*/ 10 h 20"/>
                  <a:gd name="T36" fmla="*/ 103 w 103"/>
                  <a:gd name="T37" fmla="*/ 10 h 20"/>
                  <a:gd name="T38" fmla="*/ 101 w 103"/>
                  <a:gd name="T39" fmla="*/ 7 h 20"/>
                  <a:gd name="T40" fmla="*/ 99 w 103"/>
                  <a:gd name="T41" fmla="*/ 4 h 20"/>
                  <a:gd name="T42" fmla="*/ 96 w 103"/>
                  <a:gd name="T43" fmla="*/ 0 h 20"/>
                  <a:gd name="T44" fmla="*/ 93 w 103"/>
                  <a:gd name="T45" fmla="*/ 0 h 20"/>
                  <a:gd name="T46" fmla="*/ 93 w 103"/>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3" h="20">
                    <a:moveTo>
                      <a:pt x="93" y="0"/>
                    </a:moveTo>
                    <a:lnTo>
                      <a:pt x="10" y="0"/>
                    </a:lnTo>
                    <a:lnTo>
                      <a:pt x="10" y="0"/>
                    </a:lnTo>
                    <a:lnTo>
                      <a:pt x="7" y="0"/>
                    </a:lnTo>
                    <a:lnTo>
                      <a:pt x="4" y="4"/>
                    </a:lnTo>
                    <a:lnTo>
                      <a:pt x="2" y="7"/>
                    </a:lnTo>
                    <a:lnTo>
                      <a:pt x="0" y="10"/>
                    </a:lnTo>
                    <a:lnTo>
                      <a:pt x="0" y="10"/>
                    </a:lnTo>
                    <a:lnTo>
                      <a:pt x="2" y="13"/>
                    </a:lnTo>
                    <a:lnTo>
                      <a:pt x="4" y="16"/>
                    </a:lnTo>
                    <a:lnTo>
                      <a:pt x="7" y="18"/>
                    </a:lnTo>
                    <a:lnTo>
                      <a:pt x="10" y="20"/>
                    </a:lnTo>
                    <a:lnTo>
                      <a:pt x="93" y="20"/>
                    </a:lnTo>
                    <a:lnTo>
                      <a:pt x="93" y="20"/>
                    </a:lnTo>
                    <a:lnTo>
                      <a:pt x="96" y="18"/>
                    </a:lnTo>
                    <a:lnTo>
                      <a:pt x="99" y="16"/>
                    </a:lnTo>
                    <a:lnTo>
                      <a:pt x="101" y="13"/>
                    </a:lnTo>
                    <a:lnTo>
                      <a:pt x="103" y="10"/>
                    </a:lnTo>
                    <a:lnTo>
                      <a:pt x="103" y="10"/>
                    </a:lnTo>
                    <a:lnTo>
                      <a:pt x="101" y="7"/>
                    </a:lnTo>
                    <a:lnTo>
                      <a:pt x="99" y="4"/>
                    </a:lnTo>
                    <a:lnTo>
                      <a:pt x="96" y="0"/>
                    </a:lnTo>
                    <a:lnTo>
                      <a:pt x="93" y="0"/>
                    </a:lnTo>
                    <a:lnTo>
                      <a:pt x="93" y="0"/>
                    </a:lnTo>
                    <a:close/>
                  </a:path>
                </a:pathLst>
              </a:custGeom>
              <a:grpFill/>
              <a:ln>
                <a:solidFill>
                  <a:schemeClr val="bg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endParaRPr>
              </a:p>
            </p:txBody>
          </p:sp>
        </p:grpSp>
      </p:grpSp>
      <p:sp>
        <p:nvSpPr>
          <p:cNvPr id="96" name="Title 1"/>
          <p:cNvSpPr txBox="1">
            <a:spLocks/>
          </p:cNvSpPr>
          <p:nvPr/>
        </p:nvSpPr>
        <p:spPr>
          <a:xfrm>
            <a:off x="424142" y="5029200"/>
            <a:ext cx="11343716"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5294" b="1" i="0" u="none" strike="noStrike" kern="1200" cap="none" spc="-147" normalizeH="0" baseline="0" noProof="0" dirty="0">
                <a:ln w="3175">
                  <a:noFill/>
                </a:ln>
                <a:solidFill>
                  <a:schemeClr val="accent3"/>
                </a:solidFill>
                <a:effectLst/>
                <a:uLnTx/>
                <a:uFillTx/>
                <a:latin typeface="+mn-lt"/>
                <a:ea typeface="+mn-ea"/>
                <a:cs typeface="Segoe UI" pitchFamily="34" charset="0"/>
              </a:rPr>
              <a:t>Microsoft</a:t>
            </a:r>
            <a:r>
              <a:rPr kumimoji="0" lang="en-US" sz="5294" b="1" i="0" u="none" strike="noStrike" kern="1200" cap="none" spc="-147" normalizeH="0" noProof="0" dirty="0">
                <a:ln w="3175">
                  <a:noFill/>
                </a:ln>
                <a:gradFill>
                  <a:gsLst>
                    <a:gs pos="1250">
                      <a:schemeClr val="tx2"/>
                    </a:gs>
                    <a:gs pos="100000">
                      <a:schemeClr val="tx2"/>
                    </a:gs>
                  </a:gsLst>
                  <a:lin ang="5400000" scaled="0"/>
                </a:gradFill>
                <a:effectLst/>
                <a:uLnTx/>
                <a:uFillTx/>
                <a:latin typeface="+mn-lt"/>
                <a:ea typeface="+mn-ea"/>
                <a:cs typeface="Segoe UI" pitchFamily="34" charset="0"/>
              </a:rPr>
              <a:t> </a:t>
            </a:r>
            <a:r>
              <a:rPr lang="en-US" sz="5294" spc="-147" dirty="0">
                <a:solidFill>
                  <a:schemeClr val="accent5"/>
                </a:solidFill>
              </a:rPr>
              <a:t>is </a:t>
            </a:r>
            <a:r>
              <a:rPr kumimoji="0" lang="en-US" sz="5294" b="1" i="0" u="none" strike="noStrike" kern="1200" cap="none" spc="-147" normalizeH="0" baseline="0" noProof="0" dirty="0">
                <a:ln w="3175">
                  <a:noFill/>
                </a:ln>
                <a:solidFill>
                  <a:schemeClr val="accent3"/>
                </a:solidFill>
                <a:effectLst/>
                <a:uLnTx/>
                <a:uFillTx/>
                <a:latin typeface="+mn-lt"/>
                <a:ea typeface="+mn-ea"/>
                <a:cs typeface="Segoe UI" pitchFamily="34" charset="0"/>
              </a:rPr>
              <a:t>home</a:t>
            </a:r>
            <a:r>
              <a:rPr kumimoji="0" lang="en-US" sz="5294" b="1" i="0" u="none" strike="noStrike" kern="1200" cap="none" spc="-147" normalizeH="0" baseline="0" noProof="0" dirty="0">
                <a:ln w="3175">
                  <a:noFill/>
                </a:ln>
                <a:gradFill>
                  <a:gsLst>
                    <a:gs pos="1250">
                      <a:schemeClr val="tx2"/>
                    </a:gs>
                    <a:gs pos="100000">
                      <a:schemeClr val="tx2"/>
                    </a:gs>
                  </a:gsLst>
                  <a:lin ang="5400000" scaled="0"/>
                </a:gradFill>
                <a:effectLst/>
                <a:uLnTx/>
                <a:uFillTx/>
                <a:latin typeface="+mn-lt"/>
                <a:ea typeface="+mn-ea"/>
                <a:cs typeface="Segoe UI" pitchFamily="34" charset="0"/>
              </a:rPr>
              <a:t> </a:t>
            </a:r>
            <a:r>
              <a:rPr lang="en-US" sz="5294" spc="-147" dirty="0">
                <a:solidFill>
                  <a:schemeClr val="accent5"/>
                </a:solidFill>
              </a:rPr>
              <a:t>for</a:t>
            </a:r>
            <a:r>
              <a:rPr kumimoji="0" lang="en-US" sz="5294" b="1" i="0" u="none" strike="noStrike" kern="1200" cap="none" spc="-147" normalizeH="0" baseline="0" noProof="0" dirty="0">
                <a:ln w="3175">
                  <a:noFill/>
                </a:ln>
                <a:gradFill>
                  <a:gsLst>
                    <a:gs pos="1250">
                      <a:schemeClr val="tx2"/>
                    </a:gs>
                    <a:gs pos="100000">
                      <a:schemeClr val="tx2"/>
                    </a:gs>
                  </a:gsLst>
                  <a:lin ang="5400000" scaled="0"/>
                </a:gradFill>
                <a:effectLst/>
                <a:uLnTx/>
                <a:uFillTx/>
                <a:latin typeface="+mn-lt"/>
                <a:ea typeface="+mn-ea"/>
                <a:cs typeface="Segoe UI" pitchFamily="34" charset="0"/>
              </a:rPr>
              <a:t> </a:t>
            </a:r>
            <a:r>
              <a:rPr kumimoji="0" lang="en-US" sz="5294" b="1" i="0" u="none" strike="noStrike" kern="1200" cap="none" spc="-147" normalizeH="0" baseline="0" noProof="0" dirty="0">
                <a:ln w="3175">
                  <a:noFill/>
                </a:ln>
                <a:solidFill>
                  <a:schemeClr val="accent3"/>
                </a:solidFill>
                <a:effectLst/>
                <a:uLnTx/>
                <a:uFillTx/>
                <a:latin typeface="+mn-lt"/>
                <a:ea typeface="+mn-ea"/>
                <a:cs typeface="Segoe UI" pitchFamily="34" charset="0"/>
              </a:rPr>
              <a:t>conversations as a platform</a:t>
            </a:r>
          </a:p>
        </p:txBody>
      </p:sp>
      <p:grpSp>
        <p:nvGrpSpPr>
          <p:cNvPr id="97" name="Group 96"/>
          <p:cNvGrpSpPr/>
          <p:nvPr/>
        </p:nvGrpSpPr>
        <p:grpSpPr>
          <a:xfrm>
            <a:off x="2703563" y="523443"/>
            <a:ext cx="2534217" cy="2304676"/>
            <a:chOff x="719694" y="738770"/>
            <a:chExt cx="2534217" cy="2304676"/>
          </a:xfrm>
        </p:grpSpPr>
        <p:grpSp>
          <p:nvGrpSpPr>
            <p:cNvPr id="99" name="Group 98"/>
            <p:cNvGrpSpPr/>
            <p:nvPr/>
          </p:nvGrpSpPr>
          <p:grpSpPr>
            <a:xfrm>
              <a:off x="1291499" y="738770"/>
              <a:ext cx="1390607" cy="1390607"/>
              <a:chOff x="3192568" y="1150756"/>
              <a:chExt cx="1390607" cy="1390607"/>
            </a:xfrm>
          </p:grpSpPr>
          <p:sp>
            <p:nvSpPr>
              <p:cNvPr id="106" name="Rectangle 105"/>
              <p:cNvSpPr/>
              <p:nvPr/>
            </p:nvSpPr>
            <p:spPr bwMode="auto">
              <a:xfrm>
                <a:off x="3192568" y="1150756"/>
                <a:ext cx="1390607" cy="13906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13"/>
              <p:cNvSpPr>
                <a:spLocks noEditPoints="1"/>
              </p:cNvSpPr>
              <p:nvPr/>
            </p:nvSpPr>
            <p:spPr bwMode="auto">
              <a:xfrm>
                <a:off x="3467782" y="1451247"/>
                <a:ext cx="846828" cy="788518"/>
              </a:xfrm>
              <a:custGeom>
                <a:avLst/>
                <a:gdLst>
                  <a:gd name="T0" fmla="*/ 0 w 1278"/>
                  <a:gd name="T1" fmla="*/ 638 h 1190"/>
                  <a:gd name="T2" fmla="*/ 61 w 1278"/>
                  <a:gd name="T3" fmla="*/ 700 h 1190"/>
                  <a:gd name="T4" fmla="*/ 117 w 1278"/>
                  <a:gd name="T5" fmla="*/ 643 h 1190"/>
                  <a:gd name="T6" fmla="*/ 117 w 1278"/>
                  <a:gd name="T7" fmla="*/ 1190 h 1190"/>
                  <a:gd name="T8" fmla="*/ 552 w 1278"/>
                  <a:gd name="T9" fmla="*/ 1190 h 1190"/>
                  <a:gd name="T10" fmla="*/ 552 w 1278"/>
                  <a:gd name="T11" fmla="*/ 756 h 1190"/>
                  <a:gd name="T12" fmla="*/ 725 w 1278"/>
                  <a:gd name="T13" fmla="*/ 756 h 1190"/>
                  <a:gd name="T14" fmla="*/ 725 w 1278"/>
                  <a:gd name="T15" fmla="*/ 1190 h 1190"/>
                  <a:gd name="T16" fmla="*/ 1161 w 1278"/>
                  <a:gd name="T17" fmla="*/ 1190 h 1190"/>
                  <a:gd name="T18" fmla="*/ 1161 w 1278"/>
                  <a:gd name="T19" fmla="*/ 643 h 1190"/>
                  <a:gd name="T20" fmla="*/ 1217 w 1278"/>
                  <a:gd name="T21" fmla="*/ 700 h 1190"/>
                  <a:gd name="T22" fmla="*/ 1278 w 1278"/>
                  <a:gd name="T23" fmla="*/ 638 h 1190"/>
                  <a:gd name="T24" fmla="*/ 640 w 1278"/>
                  <a:gd name="T25" fmla="*/ 0 h 1190"/>
                  <a:gd name="T26" fmla="*/ 0 w 1278"/>
                  <a:gd name="T27" fmla="*/ 638 h 1190"/>
                  <a:gd name="T28" fmla="*/ 1074 w 1278"/>
                  <a:gd name="T29" fmla="*/ 1103 h 1190"/>
                  <a:gd name="T30" fmla="*/ 812 w 1278"/>
                  <a:gd name="T31" fmla="*/ 1103 h 1190"/>
                  <a:gd name="T32" fmla="*/ 812 w 1278"/>
                  <a:gd name="T33" fmla="*/ 669 h 1190"/>
                  <a:gd name="T34" fmla="*/ 465 w 1278"/>
                  <a:gd name="T35" fmla="*/ 669 h 1190"/>
                  <a:gd name="T36" fmla="*/ 465 w 1278"/>
                  <a:gd name="T37" fmla="*/ 1103 h 1190"/>
                  <a:gd name="T38" fmla="*/ 204 w 1278"/>
                  <a:gd name="T39" fmla="*/ 1103 h 1190"/>
                  <a:gd name="T40" fmla="*/ 204 w 1278"/>
                  <a:gd name="T41" fmla="*/ 556 h 1190"/>
                  <a:gd name="T42" fmla="*/ 640 w 1278"/>
                  <a:gd name="T43" fmla="*/ 122 h 1190"/>
                  <a:gd name="T44" fmla="*/ 1074 w 1278"/>
                  <a:gd name="T45" fmla="*/ 556 h 1190"/>
                  <a:gd name="T46" fmla="*/ 1074 w 1278"/>
                  <a:gd name="T47" fmla="*/ 1103 h 1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78" h="1190">
                    <a:moveTo>
                      <a:pt x="0" y="638"/>
                    </a:moveTo>
                    <a:lnTo>
                      <a:pt x="61" y="700"/>
                    </a:lnTo>
                    <a:lnTo>
                      <a:pt x="117" y="643"/>
                    </a:lnTo>
                    <a:lnTo>
                      <a:pt x="117" y="1190"/>
                    </a:lnTo>
                    <a:lnTo>
                      <a:pt x="552" y="1190"/>
                    </a:lnTo>
                    <a:lnTo>
                      <a:pt x="552" y="756"/>
                    </a:lnTo>
                    <a:lnTo>
                      <a:pt x="725" y="756"/>
                    </a:lnTo>
                    <a:lnTo>
                      <a:pt x="725" y="1190"/>
                    </a:lnTo>
                    <a:lnTo>
                      <a:pt x="1161" y="1190"/>
                    </a:lnTo>
                    <a:lnTo>
                      <a:pt x="1161" y="643"/>
                    </a:lnTo>
                    <a:lnTo>
                      <a:pt x="1217" y="700"/>
                    </a:lnTo>
                    <a:lnTo>
                      <a:pt x="1278" y="638"/>
                    </a:lnTo>
                    <a:lnTo>
                      <a:pt x="640" y="0"/>
                    </a:lnTo>
                    <a:lnTo>
                      <a:pt x="0" y="638"/>
                    </a:lnTo>
                    <a:close/>
                    <a:moveTo>
                      <a:pt x="1074" y="1103"/>
                    </a:moveTo>
                    <a:lnTo>
                      <a:pt x="812" y="1103"/>
                    </a:lnTo>
                    <a:lnTo>
                      <a:pt x="812" y="669"/>
                    </a:lnTo>
                    <a:lnTo>
                      <a:pt x="465" y="669"/>
                    </a:lnTo>
                    <a:lnTo>
                      <a:pt x="465" y="1103"/>
                    </a:lnTo>
                    <a:lnTo>
                      <a:pt x="204" y="1103"/>
                    </a:lnTo>
                    <a:lnTo>
                      <a:pt x="204" y="556"/>
                    </a:lnTo>
                    <a:lnTo>
                      <a:pt x="640" y="122"/>
                    </a:lnTo>
                    <a:lnTo>
                      <a:pt x="1074" y="556"/>
                    </a:lnTo>
                    <a:lnTo>
                      <a:pt x="1074" y="1103"/>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sp>
          <p:nvSpPr>
            <p:cNvPr id="102" name="Title 1"/>
            <p:cNvSpPr txBox="1">
              <a:spLocks/>
            </p:cNvSpPr>
            <p:nvPr/>
          </p:nvSpPr>
          <p:spPr>
            <a:xfrm>
              <a:off x="719694" y="2176590"/>
              <a:ext cx="2534217"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2000" spc="-147" dirty="0">
                  <a:solidFill>
                    <a:schemeClr val="accent5"/>
                  </a:solidFill>
                </a:rPr>
                <a:t>Home for</a:t>
              </a:r>
            </a:p>
            <a:p>
              <a:pPr algn="ctr" defTabSz="914367"/>
              <a:r>
                <a:rPr lang="en-US" sz="2000" spc="-147" dirty="0">
                  <a:solidFill>
                    <a:schemeClr val="accent5"/>
                  </a:solidFill>
                </a:rPr>
                <a:t>Developers</a:t>
              </a:r>
              <a:endParaRPr lang="en-US" sz="2000" b="1" spc="-147" dirty="0">
                <a:noFill/>
                <a:latin typeface="+mn-lt"/>
              </a:endParaRPr>
            </a:p>
          </p:txBody>
        </p:sp>
      </p:grpSp>
      <p:grpSp>
        <p:nvGrpSpPr>
          <p:cNvPr id="110" name="Group 109"/>
          <p:cNvGrpSpPr/>
          <p:nvPr/>
        </p:nvGrpSpPr>
        <p:grpSpPr>
          <a:xfrm>
            <a:off x="4861820" y="523443"/>
            <a:ext cx="2534217" cy="2306203"/>
            <a:chOff x="6262514" y="737243"/>
            <a:chExt cx="2534217" cy="2306203"/>
          </a:xfrm>
        </p:grpSpPr>
        <p:grpSp>
          <p:nvGrpSpPr>
            <p:cNvPr id="120" name="Group 119"/>
            <p:cNvGrpSpPr/>
            <p:nvPr/>
          </p:nvGrpSpPr>
          <p:grpSpPr>
            <a:xfrm>
              <a:off x="6834319" y="737243"/>
              <a:ext cx="1390607" cy="1390607"/>
              <a:chOff x="6219839" y="1150756"/>
              <a:chExt cx="1390607" cy="1390607"/>
            </a:xfrm>
          </p:grpSpPr>
          <p:sp>
            <p:nvSpPr>
              <p:cNvPr id="124" name="Rectangle 123"/>
              <p:cNvSpPr/>
              <p:nvPr/>
            </p:nvSpPr>
            <p:spPr bwMode="auto">
              <a:xfrm>
                <a:off x="6219839" y="1150756"/>
                <a:ext cx="1390607" cy="13906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solidFill>
                    <a:schemeClr val="accent3"/>
                  </a:solidFill>
                  <a:ea typeface="Segoe UI" pitchFamily="34" charset="0"/>
                  <a:cs typeface="Segoe UI" pitchFamily="34" charset="0"/>
                </a:endParaRPr>
              </a:p>
            </p:txBody>
          </p:sp>
          <p:pic>
            <p:nvPicPr>
              <p:cNvPr id="132" name="Picture 1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69112" y="1527684"/>
                <a:ext cx="328165" cy="373477"/>
              </a:xfrm>
              <a:prstGeom prst="rect">
                <a:avLst/>
              </a:prstGeom>
            </p:spPr>
          </p:pic>
          <p:sp>
            <p:nvSpPr>
              <p:cNvPr id="133" name="Freeform 132"/>
              <p:cNvSpPr>
                <a:spLocks noChangeAspect="1" noEditPoints="1"/>
              </p:cNvSpPr>
              <p:nvPr/>
            </p:nvSpPr>
            <p:spPr bwMode="black">
              <a:xfrm>
                <a:off x="6856714" y="2061421"/>
                <a:ext cx="287826" cy="286657"/>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pic>
            <p:nvPicPr>
              <p:cNvPr id="134" name="Picture 1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07365" y="1321905"/>
                <a:ext cx="342801" cy="407746"/>
              </a:xfrm>
              <a:prstGeom prst="rect">
                <a:avLst/>
              </a:prstGeom>
            </p:spPr>
          </p:pic>
          <p:sp>
            <p:nvSpPr>
              <p:cNvPr id="135" name="Oval 134"/>
              <p:cNvSpPr/>
              <p:nvPr/>
            </p:nvSpPr>
            <p:spPr bwMode="auto">
              <a:xfrm>
                <a:off x="6842684" y="1690038"/>
                <a:ext cx="205498" cy="20549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36" name="Straight Connector 135"/>
              <p:cNvCxnSpPr/>
              <p:nvPr/>
            </p:nvCxnSpPr>
            <p:spPr>
              <a:xfrm flipH="1">
                <a:off x="6934309" y="1540088"/>
                <a:ext cx="333333" cy="238791"/>
              </a:xfrm>
              <a:prstGeom prst="line">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6519423" y="1740638"/>
                <a:ext cx="413207" cy="55772"/>
              </a:xfrm>
              <a:prstGeom prst="line">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6959601" y="1768245"/>
                <a:ext cx="88011" cy="401258"/>
              </a:xfrm>
              <a:prstGeom prst="line">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1" name="Title 1"/>
            <p:cNvSpPr txBox="1">
              <a:spLocks/>
            </p:cNvSpPr>
            <p:nvPr/>
          </p:nvSpPr>
          <p:spPr>
            <a:xfrm>
              <a:off x="6262514" y="2176590"/>
              <a:ext cx="2534217"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2000" spc="-147" dirty="0">
                  <a:solidFill>
                    <a:schemeClr val="accent5"/>
                  </a:solidFill>
                </a:rPr>
                <a:t>Cross-Platform</a:t>
              </a:r>
              <a:endParaRPr lang="en-US" sz="2000" b="1" spc="-147" dirty="0">
                <a:noFill/>
                <a:latin typeface="+mn-lt"/>
              </a:endParaRPr>
            </a:p>
          </p:txBody>
        </p:sp>
      </p:grpSp>
    </p:spTree>
    <p:extLst>
      <p:ext uri="{BB962C8B-B14F-4D97-AF65-F5344CB8AC3E}">
        <p14:creationId xmlns:p14="http://schemas.microsoft.com/office/powerpoint/2010/main" val="1516958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4" fill="hold" nodeType="afterEffect">
                                  <p:stCondLst>
                                    <p:cond delay="0"/>
                                  </p:stCondLst>
                                  <p:childTnLst>
                                    <p:animEffect transition="out" filter="wipe(down)">
                                      <p:cBhvr>
                                        <p:cTn id="6" dur="500"/>
                                        <p:tgtEl>
                                          <p:spTgt spid="143"/>
                                        </p:tgtEl>
                                      </p:cBhvr>
                                    </p:animEffect>
                                    <p:set>
                                      <p:cBhvr>
                                        <p:cTn id="7" dur="1" fill="hold">
                                          <p:stCondLst>
                                            <p:cond delay="499"/>
                                          </p:stCondLst>
                                        </p:cTn>
                                        <p:tgtEl>
                                          <p:spTgt spid="143"/>
                                        </p:tgtEl>
                                        <p:attrNameLst>
                                          <p:attrName>style.visibility</p:attrName>
                                        </p:attrNameLst>
                                      </p:cBhvr>
                                      <p:to>
                                        <p:strVal val="hidden"/>
                                      </p:to>
                                    </p:set>
                                  </p:childTnLst>
                                </p:cTn>
                              </p:par>
                              <p:par>
                                <p:cTn id="8" presetID="42" presetClass="entr" presetSubtype="0" fill="hold" grpId="0" nodeType="withEffect">
                                  <p:stCondLst>
                                    <p:cond delay="0"/>
                                  </p:stCondLst>
                                  <p:childTnLst>
                                    <p:set>
                                      <p:cBhvr>
                                        <p:cTn id="9" dur="1" fill="hold">
                                          <p:stCondLst>
                                            <p:cond delay="0"/>
                                          </p:stCondLst>
                                        </p:cTn>
                                        <p:tgtEl>
                                          <p:spTgt spid="96"/>
                                        </p:tgtEl>
                                        <p:attrNameLst>
                                          <p:attrName>style.visibility</p:attrName>
                                        </p:attrNameLst>
                                      </p:cBhvr>
                                      <p:to>
                                        <p:strVal val="visible"/>
                                      </p:to>
                                    </p:set>
                                    <p:animEffect transition="in" filter="fade">
                                      <p:cBhvr>
                                        <p:cTn id="10" dur="500"/>
                                        <p:tgtEl>
                                          <p:spTgt spid="96"/>
                                        </p:tgtEl>
                                      </p:cBhvr>
                                    </p:animEffect>
                                    <p:anim calcmode="lin" valueType="num">
                                      <p:cBhvr>
                                        <p:cTn id="11" dur="500" fill="hold"/>
                                        <p:tgtEl>
                                          <p:spTgt spid="96"/>
                                        </p:tgtEl>
                                        <p:attrNameLst>
                                          <p:attrName>ppt_x</p:attrName>
                                        </p:attrNameLst>
                                      </p:cBhvr>
                                      <p:tavLst>
                                        <p:tav tm="0">
                                          <p:val>
                                            <p:strVal val="#ppt_x"/>
                                          </p:val>
                                        </p:tav>
                                        <p:tav tm="100000">
                                          <p:val>
                                            <p:strVal val="#ppt_x"/>
                                          </p:val>
                                        </p:tav>
                                      </p:tavLst>
                                    </p:anim>
                                    <p:anim calcmode="lin" valueType="num">
                                      <p:cBhvr>
                                        <p:cTn id="12" dur="500" fill="hold"/>
                                        <p:tgtEl>
                                          <p:spTgt spid="96"/>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p:cNvSpPr txBox="1">
            <a:spLocks/>
          </p:cNvSpPr>
          <p:nvPr/>
        </p:nvSpPr>
        <p:spPr>
          <a:xfrm>
            <a:off x="2779265" y="2132160"/>
            <a:ext cx="8541689" cy="398608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sz="6470">
                <a:gradFill>
                  <a:gsLst>
                    <a:gs pos="1250">
                      <a:prstClr val="white"/>
                    </a:gs>
                    <a:gs pos="100000">
                      <a:prstClr val="white"/>
                    </a:gs>
                  </a:gsLst>
                  <a:lin ang="5400000" scaled="0"/>
                </a:gradFill>
              </a:rPr>
              <a:t>LET’S MAKE</a:t>
            </a:r>
          </a:p>
          <a:p>
            <a:pPr>
              <a:defRPr/>
            </a:pPr>
            <a:r>
              <a:rPr sz="6470" b="1">
                <a:gradFill>
                  <a:gsLst>
                    <a:gs pos="1250">
                      <a:prstClr val="white"/>
                    </a:gs>
                    <a:gs pos="100000">
                      <a:prstClr val="white"/>
                    </a:gs>
                  </a:gsLst>
                  <a:lin ang="5400000" scaled="0"/>
                </a:gradFill>
                <a:latin typeface="Segoe UI"/>
              </a:rPr>
              <a:t>THE COMPUTER</a:t>
            </a:r>
            <a:r>
              <a:rPr sz="6470">
                <a:gradFill>
                  <a:gsLst>
                    <a:gs pos="1250">
                      <a:prstClr val="white"/>
                    </a:gs>
                    <a:gs pos="100000">
                      <a:prstClr val="white"/>
                    </a:gs>
                  </a:gsLst>
                  <a:lin ang="5400000" scaled="0"/>
                </a:gradFill>
              </a:rPr>
              <a:t> </a:t>
            </a:r>
            <a:br>
              <a:rPr sz="6470">
                <a:gradFill>
                  <a:gsLst>
                    <a:gs pos="1250">
                      <a:prstClr val="white"/>
                    </a:gs>
                    <a:gs pos="100000">
                      <a:prstClr val="white"/>
                    </a:gs>
                  </a:gsLst>
                  <a:lin ang="5400000" scaled="0"/>
                </a:gradFill>
              </a:rPr>
            </a:br>
            <a:r>
              <a:rPr sz="6470">
                <a:gradFill>
                  <a:gsLst>
                    <a:gs pos="1250">
                      <a:prstClr val="white"/>
                    </a:gs>
                    <a:gs pos="100000">
                      <a:prstClr val="white"/>
                    </a:gs>
                  </a:gsLst>
                  <a:lin ang="5400000" scaled="0"/>
                </a:gradFill>
              </a:rPr>
              <a:t>FIGURE OUT YOU</a:t>
            </a:r>
          </a:p>
        </p:txBody>
      </p:sp>
      <p:sp>
        <p:nvSpPr>
          <p:cNvPr id="17" name="Title 16"/>
          <p:cNvSpPr>
            <a:spLocks noGrp="1"/>
          </p:cNvSpPr>
          <p:nvPr>
            <p:ph type="title" idx="4294967295"/>
          </p:nvPr>
        </p:nvSpPr>
        <p:spPr>
          <a:xfrm>
            <a:off x="2779264" y="1244890"/>
            <a:ext cx="7976003" cy="3985667"/>
          </a:xfrm>
        </p:spPr>
        <p:txBody>
          <a:bodyPr/>
          <a:lstStyle/>
          <a:p>
            <a:r>
              <a:rPr lang="en-US" sz="6470" dirty="0">
                <a:solidFill>
                  <a:schemeClr val="tx1"/>
                </a:solidFill>
              </a:rPr>
              <a:t>IT’S YOUR JOB TO FIGURE OUT </a:t>
            </a:r>
            <a:br>
              <a:rPr lang="en-US" sz="6470" dirty="0">
                <a:solidFill>
                  <a:schemeClr val="tx1"/>
                </a:solidFill>
              </a:rPr>
            </a:br>
            <a:r>
              <a:rPr lang="en-US" sz="6470" b="1" dirty="0">
                <a:solidFill>
                  <a:schemeClr val="tx1"/>
                </a:solidFill>
                <a:latin typeface="+mn-lt"/>
              </a:rPr>
              <a:t>THE COMPUTER</a:t>
            </a:r>
          </a:p>
        </p:txBody>
      </p:sp>
      <p:sp>
        <p:nvSpPr>
          <p:cNvPr id="3" name="Rectangle 2"/>
          <p:cNvSpPr/>
          <p:nvPr/>
        </p:nvSpPr>
        <p:spPr>
          <a:xfrm>
            <a:off x="2831177" y="2968451"/>
            <a:ext cx="7439654" cy="1086215"/>
          </a:xfrm>
          <a:prstGeom prst="rect">
            <a:avLst/>
          </a:prstGeom>
        </p:spPr>
        <p:txBody>
          <a:bodyPr wrap="square">
            <a:spAutoFit/>
          </a:bodyPr>
          <a:lstStyle/>
          <a:p>
            <a:pPr defTabSz="914367"/>
            <a:r>
              <a:rPr lang="en-US" sz="6470" b="1" spc="-100" dirty="0">
                <a:ln w="3175">
                  <a:solidFill>
                    <a:srgbClr val="FFFFFF"/>
                  </a:solidFill>
                </a:ln>
                <a:solidFill>
                  <a:srgbClr val="FFFFFF"/>
                </a:solidFill>
                <a:cs typeface="Segoe UI" pitchFamily="34" charset="0"/>
              </a:rPr>
              <a:t>THE COMPUTER</a:t>
            </a:r>
            <a:endParaRPr lang="en-US" sz="1765" dirty="0">
              <a:ln>
                <a:solidFill>
                  <a:srgbClr val="FFFFFF"/>
                </a:solidFill>
              </a:ln>
              <a:solidFill>
                <a:srgbClr val="FFFFFF"/>
              </a:solidFill>
            </a:endParaRPr>
          </a:p>
        </p:txBody>
      </p:sp>
    </p:spTree>
    <p:extLst>
      <p:ext uri="{BB962C8B-B14F-4D97-AF65-F5344CB8AC3E}">
        <p14:creationId xmlns:p14="http://schemas.microsoft.com/office/powerpoint/2010/main" val="940355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50"/>
                                  </p:iterate>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1601"/>
                            </p:stCondLst>
                            <p:childTnLst>
                              <p:par>
                                <p:cTn id="8" presetID="10"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iterate type="lt">
                                    <p:tmAbs val="50"/>
                                  </p:iterate>
                                  <p:childTnLst>
                                    <p:set>
                                      <p:cBhvr>
                                        <p:cTn id="14" dur="1" fill="hold">
                                          <p:stCondLst>
                                            <p:cond delay="0"/>
                                          </p:stCondLst>
                                        </p:cTn>
                                        <p:tgtEl>
                                          <p:spTgt spid="17"/>
                                        </p:tgtEl>
                                        <p:attrNameLst>
                                          <p:attrName>style.visibility</p:attrName>
                                        </p:attrNameLst>
                                      </p:cBhvr>
                                      <p:to>
                                        <p:strVal val="hidden"/>
                                      </p:to>
                                    </p:set>
                                  </p:childTnLst>
                                </p:cTn>
                              </p:par>
                            </p:childTnLst>
                          </p:cTn>
                        </p:par>
                        <p:par>
                          <p:cTn id="15" fill="hold">
                            <p:stCondLst>
                              <p:cond delay="1601"/>
                            </p:stCondLst>
                            <p:childTnLst>
                              <p:par>
                                <p:cTn id="16" presetID="1" presetClass="entr" presetSubtype="0" fill="hold" grpId="0" nodeType="afterEffect">
                                  <p:stCondLst>
                                    <p:cond delay="0"/>
                                  </p:stCondLst>
                                  <p:iterate type="lt">
                                    <p:tmAbs val="50"/>
                                  </p:iterate>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p:bldP spid="17" grpId="1"/>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930034" y="3229505"/>
            <a:ext cx="8461639" cy="2196363"/>
            <a:chOff x="2361066" y="3293766"/>
            <a:chExt cx="7846648" cy="2240405"/>
          </a:xfrm>
        </p:grpSpPr>
        <p:cxnSp>
          <p:nvCxnSpPr>
            <p:cNvPr id="81" name="Straight Connector 80"/>
            <p:cNvCxnSpPr>
              <a:cxnSpLocks/>
              <a:stCxn id="67" idx="2"/>
              <a:endCxn id="60" idx="6"/>
            </p:cNvCxnSpPr>
            <p:nvPr/>
          </p:nvCxnSpPr>
          <p:spPr>
            <a:xfrm flipH="1">
              <a:off x="2361066" y="3293766"/>
              <a:ext cx="7846648" cy="0"/>
            </a:xfrm>
            <a:prstGeom prst="line">
              <a:avLst/>
            </a:prstGeom>
            <a:ln w="22225">
              <a:solidFill>
                <a:schemeClr val="tx1"/>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cxnSpLocks/>
              <a:stCxn id="70" idx="2"/>
              <a:endCxn id="64" idx="6"/>
            </p:cNvCxnSpPr>
            <p:nvPr/>
          </p:nvCxnSpPr>
          <p:spPr>
            <a:xfrm flipH="1">
              <a:off x="2361066" y="5534171"/>
              <a:ext cx="7846648" cy="0"/>
            </a:xfrm>
            <a:prstGeom prst="line">
              <a:avLst/>
            </a:prstGeom>
            <a:ln w="22225">
              <a:solidFill>
                <a:schemeClr val="tx1"/>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1288464" y="2716410"/>
            <a:ext cx="1026189" cy="1026189"/>
            <a:chOff x="6193430" y="296863"/>
            <a:chExt cx="1468621" cy="1468621"/>
          </a:xfrm>
        </p:grpSpPr>
        <p:grpSp>
          <p:nvGrpSpPr>
            <p:cNvPr id="74" name="Group 73"/>
            <p:cNvGrpSpPr/>
            <p:nvPr/>
          </p:nvGrpSpPr>
          <p:grpSpPr>
            <a:xfrm>
              <a:off x="6193430" y="296863"/>
              <a:ext cx="1468621" cy="1468621"/>
              <a:chOff x="6713161" y="562906"/>
              <a:chExt cx="1525008" cy="1525008"/>
            </a:xfrm>
          </p:grpSpPr>
          <p:sp>
            <p:nvSpPr>
              <p:cNvPr id="60" name="Oval 59"/>
              <p:cNvSpPr/>
              <p:nvPr/>
            </p:nvSpPr>
            <p:spPr bwMode="auto">
              <a:xfrm>
                <a:off x="6713161" y="562906"/>
                <a:ext cx="1525008" cy="152500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solidFill>
                    <a:srgbClr val="FFFFFF"/>
                  </a:solidFill>
                </a:endParaRPr>
              </a:p>
            </p:txBody>
          </p:sp>
          <p:sp>
            <p:nvSpPr>
              <p:cNvPr id="61" name="Oval 60"/>
              <p:cNvSpPr/>
              <p:nvPr/>
            </p:nvSpPr>
            <p:spPr bwMode="auto">
              <a:xfrm>
                <a:off x="6851072" y="700817"/>
                <a:ext cx="1249185" cy="1249185"/>
              </a:xfrm>
              <a:prstGeom prst="ellipse">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4" name="Group 93"/>
            <p:cNvGrpSpPr/>
            <p:nvPr/>
          </p:nvGrpSpPr>
          <p:grpSpPr>
            <a:xfrm>
              <a:off x="6602996" y="772747"/>
              <a:ext cx="649488" cy="516853"/>
              <a:chOff x="6602994" y="843055"/>
              <a:chExt cx="649488" cy="516853"/>
            </a:xfrm>
          </p:grpSpPr>
          <p:sp>
            <p:nvSpPr>
              <p:cNvPr id="92" name="Freeform 30"/>
              <p:cNvSpPr>
                <a:spLocks/>
              </p:cNvSpPr>
              <p:nvPr/>
            </p:nvSpPr>
            <p:spPr bwMode="auto">
              <a:xfrm>
                <a:off x="6602994" y="843055"/>
                <a:ext cx="522115" cy="428430"/>
              </a:xfrm>
              <a:custGeom>
                <a:avLst/>
                <a:gdLst>
                  <a:gd name="T0" fmla="*/ 496 w 496"/>
                  <a:gd name="T1" fmla="*/ 63 h 407"/>
                  <a:gd name="T2" fmla="*/ 496 w 496"/>
                  <a:gd name="T3" fmla="*/ 0 h 407"/>
                  <a:gd name="T4" fmla="*/ 0 w 496"/>
                  <a:gd name="T5" fmla="*/ 0 h 407"/>
                  <a:gd name="T6" fmla="*/ 0 w 496"/>
                  <a:gd name="T7" fmla="*/ 298 h 407"/>
                  <a:gd name="T8" fmla="*/ 63 w 496"/>
                  <a:gd name="T9" fmla="*/ 298 h 407"/>
                  <a:gd name="T10" fmla="*/ 63 w 496"/>
                  <a:gd name="T11" fmla="*/ 407 h 407"/>
                  <a:gd name="T12" fmla="*/ 171 w 496"/>
                  <a:gd name="T13" fmla="*/ 298 h 407"/>
                  <a:gd name="T14" fmla="*/ 225 w 496"/>
                  <a:gd name="T15" fmla="*/ 298 h 4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6" h="407">
                    <a:moveTo>
                      <a:pt x="496" y="63"/>
                    </a:moveTo>
                    <a:lnTo>
                      <a:pt x="496" y="0"/>
                    </a:lnTo>
                    <a:lnTo>
                      <a:pt x="0" y="0"/>
                    </a:lnTo>
                    <a:lnTo>
                      <a:pt x="0" y="298"/>
                    </a:lnTo>
                    <a:lnTo>
                      <a:pt x="63" y="298"/>
                    </a:lnTo>
                    <a:lnTo>
                      <a:pt x="63" y="407"/>
                    </a:lnTo>
                    <a:lnTo>
                      <a:pt x="171" y="298"/>
                    </a:lnTo>
                    <a:lnTo>
                      <a:pt x="225" y="298"/>
                    </a:lnTo>
                  </a:path>
                </a:pathLst>
              </a:custGeom>
              <a:noFill/>
              <a:ln w="28575">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endParaRPr>
              </a:p>
            </p:txBody>
          </p:sp>
          <p:sp>
            <p:nvSpPr>
              <p:cNvPr id="93" name="Freeform 31"/>
              <p:cNvSpPr>
                <a:spLocks/>
              </p:cNvSpPr>
              <p:nvPr/>
            </p:nvSpPr>
            <p:spPr bwMode="auto">
              <a:xfrm>
                <a:off x="6892473" y="962006"/>
                <a:ext cx="360009" cy="397902"/>
              </a:xfrm>
              <a:custGeom>
                <a:avLst/>
                <a:gdLst>
                  <a:gd name="T0" fmla="*/ 342 w 342"/>
                  <a:gd name="T1" fmla="*/ 0 h 378"/>
                  <a:gd name="T2" fmla="*/ 0 w 342"/>
                  <a:gd name="T3" fmla="*/ 0 h 378"/>
                  <a:gd name="T4" fmla="*/ 0 w 342"/>
                  <a:gd name="T5" fmla="*/ 269 h 378"/>
                  <a:gd name="T6" fmla="*/ 167 w 342"/>
                  <a:gd name="T7" fmla="*/ 269 h 378"/>
                  <a:gd name="T8" fmla="*/ 280 w 342"/>
                  <a:gd name="T9" fmla="*/ 378 h 378"/>
                  <a:gd name="T10" fmla="*/ 280 w 342"/>
                  <a:gd name="T11" fmla="*/ 269 h 378"/>
                  <a:gd name="T12" fmla="*/ 342 w 342"/>
                  <a:gd name="T13" fmla="*/ 269 h 378"/>
                  <a:gd name="T14" fmla="*/ 342 w 342"/>
                  <a:gd name="T15" fmla="*/ 0 h 3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2" h="378">
                    <a:moveTo>
                      <a:pt x="342" y="0"/>
                    </a:moveTo>
                    <a:lnTo>
                      <a:pt x="0" y="0"/>
                    </a:lnTo>
                    <a:lnTo>
                      <a:pt x="0" y="269"/>
                    </a:lnTo>
                    <a:lnTo>
                      <a:pt x="167" y="269"/>
                    </a:lnTo>
                    <a:lnTo>
                      <a:pt x="280" y="378"/>
                    </a:lnTo>
                    <a:lnTo>
                      <a:pt x="280" y="269"/>
                    </a:lnTo>
                    <a:lnTo>
                      <a:pt x="342" y="269"/>
                    </a:lnTo>
                    <a:lnTo>
                      <a:pt x="342" y="0"/>
                    </a:lnTo>
                    <a:close/>
                  </a:path>
                </a:pathLst>
              </a:custGeom>
              <a:noFill/>
              <a:ln w="28575">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endParaRPr>
              </a:p>
            </p:txBody>
          </p:sp>
        </p:grpSp>
      </p:grpSp>
      <p:grpSp>
        <p:nvGrpSpPr>
          <p:cNvPr id="121" name="Group 120"/>
          <p:cNvGrpSpPr/>
          <p:nvPr/>
        </p:nvGrpSpPr>
        <p:grpSpPr>
          <a:xfrm>
            <a:off x="10007052" y="2716410"/>
            <a:ext cx="1026189" cy="1026189"/>
            <a:chOff x="8523409" y="3832206"/>
            <a:chExt cx="1468621" cy="1468621"/>
          </a:xfrm>
        </p:grpSpPr>
        <p:grpSp>
          <p:nvGrpSpPr>
            <p:cNvPr id="66" name="Group 65"/>
            <p:cNvGrpSpPr/>
            <p:nvPr/>
          </p:nvGrpSpPr>
          <p:grpSpPr>
            <a:xfrm>
              <a:off x="8523409" y="3832206"/>
              <a:ext cx="1468621" cy="1468621"/>
              <a:chOff x="10091425" y="1975548"/>
              <a:chExt cx="1306090" cy="1306090"/>
            </a:xfrm>
          </p:grpSpPr>
          <p:sp>
            <p:nvSpPr>
              <p:cNvPr id="67" name="Oval 66"/>
              <p:cNvSpPr/>
              <p:nvPr/>
            </p:nvSpPr>
            <p:spPr bwMode="auto">
              <a:xfrm>
                <a:off x="10091425" y="1975548"/>
                <a:ext cx="1306090" cy="13060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solidFill>
                    <a:srgbClr val="FFFFFF"/>
                  </a:solidFill>
                </a:endParaRPr>
              </a:p>
            </p:txBody>
          </p:sp>
          <p:sp>
            <p:nvSpPr>
              <p:cNvPr id="68" name="Oval 67"/>
              <p:cNvSpPr/>
              <p:nvPr/>
            </p:nvSpPr>
            <p:spPr bwMode="auto">
              <a:xfrm>
                <a:off x="10209537" y="2093661"/>
                <a:ext cx="1069862" cy="1069862"/>
              </a:xfrm>
              <a:prstGeom prst="ellipse">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95" name="Freeform 24"/>
            <p:cNvSpPr>
              <a:spLocks noEditPoints="1"/>
            </p:cNvSpPr>
            <p:nvPr/>
          </p:nvSpPr>
          <p:spPr bwMode="auto">
            <a:xfrm>
              <a:off x="9019165" y="4314872"/>
              <a:ext cx="477108" cy="503289"/>
            </a:xfrm>
            <a:custGeom>
              <a:avLst/>
              <a:gdLst>
                <a:gd name="T0" fmla="*/ 93 w 163"/>
                <a:gd name="T1" fmla="*/ 54 h 173"/>
                <a:gd name="T2" fmla="*/ 35 w 163"/>
                <a:gd name="T3" fmla="*/ 54 h 173"/>
                <a:gd name="T4" fmla="*/ 35 w 163"/>
                <a:gd name="T5" fmla="*/ 43 h 173"/>
                <a:gd name="T6" fmla="*/ 93 w 163"/>
                <a:gd name="T7" fmla="*/ 43 h 173"/>
                <a:gd name="T8" fmla="*/ 93 w 163"/>
                <a:gd name="T9" fmla="*/ 54 h 173"/>
                <a:gd name="T10" fmla="*/ 35 w 163"/>
                <a:gd name="T11" fmla="*/ 65 h 173"/>
                <a:gd name="T12" fmla="*/ 128 w 163"/>
                <a:gd name="T13" fmla="*/ 65 h 173"/>
                <a:gd name="T14" fmla="*/ 128 w 163"/>
                <a:gd name="T15" fmla="*/ 76 h 173"/>
                <a:gd name="T16" fmla="*/ 35 w 163"/>
                <a:gd name="T17" fmla="*/ 76 h 173"/>
                <a:gd name="T18" fmla="*/ 35 w 163"/>
                <a:gd name="T19" fmla="*/ 65 h 173"/>
                <a:gd name="T20" fmla="*/ 35 w 163"/>
                <a:gd name="T21" fmla="*/ 86 h 173"/>
                <a:gd name="T22" fmla="*/ 128 w 163"/>
                <a:gd name="T23" fmla="*/ 86 h 173"/>
                <a:gd name="T24" fmla="*/ 128 w 163"/>
                <a:gd name="T25" fmla="*/ 97 h 173"/>
                <a:gd name="T26" fmla="*/ 35 w 163"/>
                <a:gd name="T27" fmla="*/ 97 h 173"/>
                <a:gd name="T28" fmla="*/ 35 w 163"/>
                <a:gd name="T29" fmla="*/ 86 h 173"/>
                <a:gd name="T30" fmla="*/ 35 w 163"/>
                <a:gd name="T31" fmla="*/ 108 h 173"/>
                <a:gd name="T32" fmla="*/ 128 w 163"/>
                <a:gd name="T33" fmla="*/ 108 h 173"/>
                <a:gd name="T34" fmla="*/ 128 w 163"/>
                <a:gd name="T35" fmla="*/ 119 h 173"/>
                <a:gd name="T36" fmla="*/ 35 w 163"/>
                <a:gd name="T37" fmla="*/ 119 h 173"/>
                <a:gd name="T38" fmla="*/ 35 w 163"/>
                <a:gd name="T39" fmla="*/ 108 h 173"/>
                <a:gd name="T40" fmla="*/ 35 w 163"/>
                <a:gd name="T41" fmla="*/ 129 h 173"/>
                <a:gd name="T42" fmla="*/ 128 w 163"/>
                <a:gd name="T43" fmla="*/ 129 h 173"/>
                <a:gd name="T44" fmla="*/ 128 w 163"/>
                <a:gd name="T45" fmla="*/ 140 h 173"/>
                <a:gd name="T46" fmla="*/ 35 w 163"/>
                <a:gd name="T47" fmla="*/ 140 h 173"/>
                <a:gd name="T48" fmla="*/ 35 w 163"/>
                <a:gd name="T49" fmla="*/ 129 h 173"/>
                <a:gd name="T50" fmla="*/ 163 w 163"/>
                <a:gd name="T51" fmla="*/ 11 h 173"/>
                <a:gd name="T52" fmla="*/ 163 w 163"/>
                <a:gd name="T53" fmla="*/ 173 h 173"/>
                <a:gd name="T54" fmla="*/ 0 w 163"/>
                <a:gd name="T55" fmla="*/ 173 h 173"/>
                <a:gd name="T56" fmla="*/ 0 w 163"/>
                <a:gd name="T57" fmla="*/ 0 h 173"/>
                <a:gd name="T58" fmla="*/ 24 w 163"/>
                <a:gd name="T59" fmla="*/ 11 h 173"/>
                <a:gd name="T60" fmla="*/ 47 w 163"/>
                <a:gd name="T61" fmla="*/ 0 h 173"/>
                <a:gd name="T62" fmla="*/ 70 w 163"/>
                <a:gd name="T63" fmla="*/ 11 h 173"/>
                <a:gd name="T64" fmla="*/ 93 w 163"/>
                <a:gd name="T65" fmla="*/ 0 h 173"/>
                <a:gd name="T66" fmla="*/ 117 w 163"/>
                <a:gd name="T67" fmla="*/ 11 h 173"/>
                <a:gd name="T68" fmla="*/ 140 w 163"/>
                <a:gd name="T69" fmla="*/ 0 h 173"/>
                <a:gd name="T70" fmla="*/ 163 w 163"/>
                <a:gd name="T71" fmla="*/ 11 h 173"/>
                <a:gd name="T72" fmla="*/ 152 w 163"/>
                <a:gd name="T73" fmla="*/ 18 h 173"/>
                <a:gd name="T74" fmla="*/ 140 w 163"/>
                <a:gd name="T75" fmla="*/ 12 h 173"/>
                <a:gd name="T76" fmla="*/ 128 w 163"/>
                <a:gd name="T77" fmla="*/ 18 h 173"/>
                <a:gd name="T78" fmla="*/ 117 w 163"/>
                <a:gd name="T79" fmla="*/ 23 h 173"/>
                <a:gd name="T80" fmla="*/ 105 w 163"/>
                <a:gd name="T81" fmla="*/ 18 h 173"/>
                <a:gd name="T82" fmla="*/ 93 w 163"/>
                <a:gd name="T83" fmla="*/ 12 h 173"/>
                <a:gd name="T84" fmla="*/ 82 w 163"/>
                <a:gd name="T85" fmla="*/ 18 h 173"/>
                <a:gd name="T86" fmla="*/ 70 w 163"/>
                <a:gd name="T87" fmla="*/ 23 h 173"/>
                <a:gd name="T88" fmla="*/ 58 w 163"/>
                <a:gd name="T89" fmla="*/ 18 h 173"/>
                <a:gd name="T90" fmla="*/ 47 w 163"/>
                <a:gd name="T91" fmla="*/ 12 h 173"/>
                <a:gd name="T92" fmla="*/ 35 w 163"/>
                <a:gd name="T93" fmla="*/ 18 h 173"/>
                <a:gd name="T94" fmla="*/ 24 w 163"/>
                <a:gd name="T95" fmla="*/ 23 h 173"/>
                <a:gd name="T96" fmla="*/ 18 w 163"/>
                <a:gd name="T97" fmla="*/ 20 h 173"/>
                <a:gd name="T98" fmla="*/ 12 w 163"/>
                <a:gd name="T99" fmla="*/ 18 h 173"/>
                <a:gd name="T100" fmla="*/ 12 w 163"/>
                <a:gd name="T101" fmla="*/ 162 h 173"/>
                <a:gd name="T102" fmla="*/ 152 w 163"/>
                <a:gd name="T103" fmla="*/ 162 h 173"/>
                <a:gd name="T104" fmla="*/ 152 w 163"/>
                <a:gd name="T105" fmla="*/ 1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3" h="173">
                  <a:moveTo>
                    <a:pt x="93" y="54"/>
                  </a:moveTo>
                  <a:cubicBezTo>
                    <a:pt x="35" y="54"/>
                    <a:pt x="35" y="54"/>
                    <a:pt x="35" y="54"/>
                  </a:cubicBezTo>
                  <a:cubicBezTo>
                    <a:pt x="35" y="43"/>
                    <a:pt x="35" y="43"/>
                    <a:pt x="35" y="43"/>
                  </a:cubicBezTo>
                  <a:cubicBezTo>
                    <a:pt x="93" y="43"/>
                    <a:pt x="93" y="43"/>
                    <a:pt x="93" y="43"/>
                  </a:cubicBezTo>
                  <a:cubicBezTo>
                    <a:pt x="93" y="54"/>
                    <a:pt x="93" y="54"/>
                    <a:pt x="93" y="54"/>
                  </a:cubicBezTo>
                  <a:close/>
                  <a:moveTo>
                    <a:pt x="35" y="65"/>
                  </a:moveTo>
                  <a:cubicBezTo>
                    <a:pt x="128" y="65"/>
                    <a:pt x="128" y="65"/>
                    <a:pt x="128" y="65"/>
                  </a:cubicBezTo>
                  <a:cubicBezTo>
                    <a:pt x="128" y="76"/>
                    <a:pt x="128" y="76"/>
                    <a:pt x="128" y="76"/>
                  </a:cubicBezTo>
                  <a:cubicBezTo>
                    <a:pt x="35" y="76"/>
                    <a:pt x="35" y="76"/>
                    <a:pt x="35" y="76"/>
                  </a:cubicBezTo>
                  <a:cubicBezTo>
                    <a:pt x="35" y="65"/>
                    <a:pt x="35" y="65"/>
                    <a:pt x="35" y="65"/>
                  </a:cubicBezTo>
                  <a:close/>
                  <a:moveTo>
                    <a:pt x="35" y="86"/>
                  </a:moveTo>
                  <a:cubicBezTo>
                    <a:pt x="128" y="86"/>
                    <a:pt x="128" y="86"/>
                    <a:pt x="128" y="86"/>
                  </a:cubicBezTo>
                  <a:cubicBezTo>
                    <a:pt x="128" y="97"/>
                    <a:pt x="128" y="97"/>
                    <a:pt x="128" y="97"/>
                  </a:cubicBezTo>
                  <a:cubicBezTo>
                    <a:pt x="35" y="97"/>
                    <a:pt x="35" y="97"/>
                    <a:pt x="35" y="97"/>
                  </a:cubicBezTo>
                  <a:cubicBezTo>
                    <a:pt x="35" y="86"/>
                    <a:pt x="35" y="86"/>
                    <a:pt x="35" y="86"/>
                  </a:cubicBezTo>
                  <a:close/>
                  <a:moveTo>
                    <a:pt x="35" y="108"/>
                  </a:moveTo>
                  <a:cubicBezTo>
                    <a:pt x="128" y="108"/>
                    <a:pt x="128" y="108"/>
                    <a:pt x="128" y="108"/>
                  </a:cubicBezTo>
                  <a:cubicBezTo>
                    <a:pt x="128" y="119"/>
                    <a:pt x="128" y="119"/>
                    <a:pt x="128" y="119"/>
                  </a:cubicBezTo>
                  <a:cubicBezTo>
                    <a:pt x="35" y="119"/>
                    <a:pt x="35" y="119"/>
                    <a:pt x="35" y="119"/>
                  </a:cubicBezTo>
                  <a:cubicBezTo>
                    <a:pt x="35" y="108"/>
                    <a:pt x="35" y="108"/>
                    <a:pt x="35" y="108"/>
                  </a:cubicBezTo>
                  <a:close/>
                  <a:moveTo>
                    <a:pt x="35" y="129"/>
                  </a:moveTo>
                  <a:cubicBezTo>
                    <a:pt x="128" y="129"/>
                    <a:pt x="128" y="129"/>
                    <a:pt x="128" y="129"/>
                  </a:cubicBezTo>
                  <a:cubicBezTo>
                    <a:pt x="128" y="140"/>
                    <a:pt x="128" y="140"/>
                    <a:pt x="128" y="140"/>
                  </a:cubicBezTo>
                  <a:cubicBezTo>
                    <a:pt x="35" y="140"/>
                    <a:pt x="35" y="140"/>
                    <a:pt x="35" y="140"/>
                  </a:cubicBezTo>
                  <a:cubicBezTo>
                    <a:pt x="35" y="129"/>
                    <a:pt x="35" y="129"/>
                    <a:pt x="35" y="129"/>
                  </a:cubicBezTo>
                  <a:close/>
                  <a:moveTo>
                    <a:pt x="163" y="11"/>
                  </a:moveTo>
                  <a:cubicBezTo>
                    <a:pt x="163" y="173"/>
                    <a:pt x="163" y="173"/>
                    <a:pt x="163" y="173"/>
                  </a:cubicBezTo>
                  <a:cubicBezTo>
                    <a:pt x="0" y="173"/>
                    <a:pt x="0" y="173"/>
                    <a:pt x="0" y="173"/>
                  </a:cubicBezTo>
                  <a:cubicBezTo>
                    <a:pt x="0" y="0"/>
                    <a:pt x="0" y="0"/>
                    <a:pt x="0" y="0"/>
                  </a:cubicBezTo>
                  <a:cubicBezTo>
                    <a:pt x="24" y="11"/>
                    <a:pt x="24" y="11"/>
                    <a:pt x="24" y="11"/>
                  </a:cubicBezTo>
                  <a:cubicBezTo>
                    <a:pt x="47" y="0"/>
                    <a:pt x="47" y="0"/>
                    <a:pt x="47" y="0"/>
                  </a:cubicBezTo>
                  <a:cubicBezTo>
                    <a:pt x="70" y="11"/>
                    <a:pt x="70" y="11"/>
                    <a:pt x="70" y="11"/>
                  </a:cubicBezTo>
                  <a:cubicBezTo>
                    <a:pt x="93" y="0"/>
                    <a:pt x="93" y="0"/>
                    <a:pt x="93" y="0"/>
                  </a:cubicBezTo>
                  <a:cubicBezTo>
                    <a:pt x="117" y="11"/>
                    <a:pt x="117" y="11"/>
                    <a:pt x="117" y="11"/>
                  </a:cubicBezTo>
                  <a:cubicBezTo>
                    <a:pt x="140" y="0"/>
                    <a:pt x="140" y="0"/>
                    <a:pt x="140" y="0"/>
                  </a:cubicBezTo>
                  <a:cubicBezTo>
                    <a:pt x="163" y="11"/>
                    <a:pt x="163" y="11"/>
                    <a:pt x="163" y="11"/>
                  </a:cubicBezTo>
                  <a:close/>
                  <a:moveTo>
                    <a:pt x="152" y="18"/>
                  </a:moveTo>
                  <a:cubicBezTo>
                    <a:pt x="140" y="12"/>
                    <a:pt x="140" y="12"/>
                    <a:pt x="140" y="12"/>
                  </a:cubicBezTo>
                  <a:cubicBezTo>
                    <a:pt x="136" y="14"/>
                    <a:pt x="132" y="16"/>
                    <a:pt x="128" y="18"/>
                  </a:cubicBezTo>
                  <a:cubicBezTo>
                    <a:pt x="125" y="19"/>
                    <a:pt x="121" y="21"/>
                    <a:pt x="117" y="23"/>
                  </a:cubicBezTo>
                  <a:cubicBezTo>
                    <a:pt x="113" y="21"/>
                    <a:pt x="109" y="19"/>
                    <a:pt x="105" y="18"/>
                  </a:cubicBezTo>
                  <a:cubicBezTo>
                    <a:pt x="101" y="16"/>
                    <a:pt x="97" y="14"/>
                    <a:pt x="93" y="12"/>
                  </a:cubicBezTo>
                  <a:cubicBezTo>
                    <a:pt x="90" y="14"/>
                    <a:pt x="86" y="16"/>
                    <a:pt x="82" y="18"/>
                  </a:cubicBezTo>
                  <a:cubicBezTo>
                    <a:pt x="78" y="19"/>
                    <a:pt x="74" y="21"/>
                    <a:pt x="70" y="23"/>
                  </a:cubicBezTo>
                  <a:cubicBezTo>
                    <a:pt x="66" y="21"/>
                    <a:pt x="62" y="19"/>
                    <a:pt x="58" y="18"/>
                  </a:cubicBezTo>
                  <a:cubicBezTo>
                    <a:pt x="55" y="16"/>
                    <a:pt x="51" y="14"/>
                    <a:pt x="47" y="12"/>
                  </a:cubicBezTo>
                  <a:cubicBezTo>
                    <a:pt x="43" y="14"/>
                    <a:pt x="39" y="16"/>
                    <a:pt x="35" y="18"/>
                  </a:cubicBezTo>
                  <a:cubicBezTo>
                    <a:pt x="31" y="19"/>
                    <a:pt x="27" y="21"/>
                    <a:pt x="24" y="23"/>
                  </a:cubicBezTo>
                  <a:cubicBezTo>
                    <a:pt x="22" y="22"/>
                    <a:pt x="20" y="21"/>
                    <a:pt x="18" y="20"/>
                  </a:cubicBezTo>
                  <a:cubicBezTo>
                    <a:pt x="16" y="19"/>
                    <a:pt x="14" y="18"/>
                    <a:pt x="12" y="18"/>
                  </a:cubicBezTo>
                  <a:cubicBezTo>
                    <a:pt x="12" y="162"/>
                    <a:pt x="12" y="162"/>
                    <a:pt x="12" y="162"/>
                  </a:cubicBezTo>
                  <a:cubicBezTo>
                    <a:pt x="152" y="162"/>
                    <a:pt x="152" y="162"/>
                    <a:pt x="152" y="162"/>
                  </a:cubicBezTo>
                  <a:cubicBezTo>
                    <a:pt x="152" y="18"/>
                    <a:pt x="152" y="18"/>
                    <a:pt x="152" y="18"/>
                  </a:cubicBezTo>
                  <a:close/>
                </a:path>
              </a:pathLst>
            </a:custGeom>
            <a:solidFill>
              <a:schemeClr val="bg1"/>
            </a:solidFill>
            <a:ln>
              <a:noFill/>
            </a:ln>
            <a:extLst/>
          </p:spPr>
          <p:txBody>
            <a:bodyPr vert="horz" wrap="square" lIns="87857" tIns="43929" rIns="87857" bIns="43929" numCol="1" anchor="t" anchorCtr="0" compatLnSpc="1">
              <a:prstTxWarp prst="textNoShape">
                <a:avLst/>
              </a:prstTxWarp>
            </a:bodyPr>
            <a:lstStyle/>
            <a:p>
              <a:pPr defTabSz="914367"/>
              <a:endParaRPr lang="en-US" sz="1729">
                <a:solidFill>
                  <a:srgbClr val="FFFFFF"/>
                </a:solidFill>
              </a:endParaRPr>
            </a:p>
          </p:txBody>
        </p:sp>
      </p:grpSp>
      <p:grpSp>
        <p:nvGrpSpPr>
          <p:cNvPr id="120" name="Group 119"/>
          <p:cNvGrpSpPr/>
          <p:nvPr/>
        </p:nvGrpSpPr>
        <p:grpSpPr>
          <a:xfrm>
            <a:off x="10007052" y="4912773"/>
            <a:ext cx="1026189" cy="1026189"/>
            <a:chOff x="7199215" y="5229041"/>
            <a:chExt cx="1468621" cy="1468621"/>
          </a:xfrm>
        </p:grpSpPr>
        <p:grpSp>
          <p:nvGrpSpPr>
            <p:cNvPr id="75" name="Group 74"/>
            <p:cNvGrpSpPr/>
            <p:nvPr/>
          </p:nvGrpSpPr>
          <p:grpSpPr>
            <a:xfrm>
              <a:off x="7199215" y="5229041"/>
              <a:ext cx="1468621" cy="1468621"/>
              <a:chOff x="6713161" y="6243049"/>
              <a:chExt cx="1525008" cy="1525008"/>
            </a:xfrm>
          </p:grpSpPr>
          <p:sp>
            <p:nvSpPr>
              <p:cNvPr id="70" name="Oval 69"/>
              <p:cNvSpPr/>
              <p:nvPr/>
            </p:nvSpPr>
            <p:spPr bwMode="auto">
              <a:xfrm>
                <a:off x="6713161" y="6243049"/>
                <a:ext cx="1525008" cy="152500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solidFill>
                    <a:srgbClr val="FFFFFF"/>
                  </a:solidFill>
                </a:endParaRPr>
              </a:p>
            </p:txBody>
          </p:sp>
          <p:sp>
            <p:nvSpPr>
              <p:cNvPr id="71" name="Oval 70"/>
              <p:cNvSpPr/>
              <p:nvPr/>
            </p:nvSpPr>
            <p:spPr bwMode="auto">
              <a:xfrm>
                <a:off x="6851070" y="6380959"/>
                <a:ext cx="1249185" cy="1249185"/>
              </a:xfrm>
              <a:prstGeom prst="ellipse">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7" name="Group 96"/>
            <p:cNvGrpSpPr/>
            <p:nvPr/>
          </p:nvGrpSpPr>
          <p:grpSpPr>
            <a:xfrm>
              <a:off x="7621529" y="5650399"/>
              <a:ext cx="623992" cy="625905"/>
              <a:chOff x="7172852" y="1229744"/>
              <a:chExt cx="293894" cy="294795"/>
            </a:xfrm>
            <a:solidFill>
              <a:schemeClr val="tx1"/>
            </a:solidFill>
          </p:grpSpPr>
          <p:sp>
            <p:nvSpPr>
              <p:cNvPr id="98" name="Freeform 1864"/>
              <p:cNvSpPr>
                <a:spLocks/>
              </p:cNvSpPr>
              <p:nvPr/>
            </p:nvSpPr>
            <p:spPr bwMode="auto">
              <a:xfrm>
                <a:off x="7208912" y="1396524"/>
                <a:ext cx="147848" cy="36061"/>
              </a:xfrm>
              <a:custGeom>
                <a:avLst/>
                <a:gdLst>
                  <a:gd name="T0" fmla="*/ 164 w 164"/>
                  <a:gd name="T1" fmla="*/ 40 h 40"/>
                  <a:gd name="T2" fmla="*/ 0 w 164"/>
                  <a:gd name="T3" fmla="*/ 40 h 40"/>
                  <a:gd name="T4" fmla="*/ 0 w 164"/>
                  <a:gd name="T5" fmla="*/ 0 h 40"/>
                  <a:gd name="T6" fmla="*/ 19 w 164"/>
                  <a:gd name="T7" fmla="*/ 0 h 40"/>
                  <a:gd name="T8" fmla="*/ 19 w 164"/>
                  <a:gd name="T9" fmla="*/ 21 h 40"/>
                  <a:gd name="T10" fmla="*/ 164 w 164"/>
                  <a:gd name="T11" fmla="*/ 21 h 40"/>
                  <a:gd name="T12" fmla="*/ 164 w 164"/>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4" h="40">
                    <a:moveTo>
                      <a:pt x="164" y="40"/>
                    </a:moveTo>
                    <a:lnTo>
                      <a:pt x="0" y="40"/>
                    </a:lnTo>
                    <a:lnTo>
                      <a:pt x="0" y="0"/>
                    </a:lnTo>
                    <a:lnTo>
                      <a:pt x="19" y="0"/>
                    </a:lnTo>
                    <a:lnTo>
                      <a:pt x="19" y="21"/>
                    </a:lnTo>
                    <a:lnTo>
                      <a:pt x="164" y="21"/>
                    </a:lnTo>
                    <a:lnTo>
                      <a:pt x="164" y="4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99" name="Freeform 1865"/>
              <p:cNvSpPr>
                <a:spLocks/>
              </p:cNvSpPr>
              <p:nvPr/>
            </p:nvSpPr>
            <p:spPr bwMode="auto">
              <a:xfrm>
                <a:off x="7394624" y="1268509"/>
                <a:ext cx="36061" cy="109084"/>
              </a:xfrm>
              <a:custGeom>
                <a:avLst/>
                <a:gdLst>
                  <a:gd name="T0" fmla="*/ 40 w 40"/>
                  <a:gd name="T1" fmla="*/ 121 h 121"/>
                  <a:gd name="T2" fmla="*/ 21 w 40"/>
                  <a:gd name="T3" fmla="*/ 121 h 121"/>
                  <a:gd name="T4" fmla="*/ 21 w 40"/>
                  <a:gd name="T5" fmla="*/ 19 h 121"/>
                  <a:gd name="T6" fmla="*/ 0 w 40"/>
                  <a:gd name="T7" fmla="*/ 19 h 121"/>
                  <a:gd name="T8" fmla="*/ 0 w 40"/>
                  <a:gd name="T9" fmla="*/ 0 h 121"/>
                  <a:gd name="T10" fmla="*/ 40 w 40"/>
                  <a:gd name="T11" fmla="*/ 0 h 121"/>
                  <a:gd name="T12" fmla="*/ 40 w 40"/>
                  <a:gd name="T13" fmla="*/ 121 h 121"/>
                </a:gdLst>
                <a:ahLst/>
                <a:cxnLst>
                  <a:cxn ang="0">
                    <a:pos x="T0" y="T1"/>
                  </a:cxn>
                  <a:cxn ang="0">
                    <a:pos x="T2" y="T3"/>
                  </a:cxn>
                  <a:cxn ang="0">
                    <a:pos x="T4" y="T5"/>
                  </a:cxn>
                  <a:cxn ang="0">
                    <a:pos x="T6" y="T7"/>
                  </a:cxn>
                  <a:cxn ang="0">
                    <a:pos x="T8" y="T9"/>
                  </a:cxn>
                  <a:cxn ang="0">
                    <a:pos x="T10" y="T11"/>
                  </a:cxn>
                  <a:cxn ang="0">
                    <a:pos x="T12" y="T13"/>
                  </a:cxn>
                </a:cxnLst>
                <a:rect l="0" t="0" r="r" b="b"/>
                <a:pathLst>
                  <a:path w="40" h="121">
                    <a:moveTo>
                      <a:pt x="40" y="121"/>
                    </a:moveTo>
                    <a:lnTo>
                      <a:pt x="21" y="121"/>
                    </a:lnTo>
                    <a:lnTo>
                      <a:pt x="21" y="19"/>
                    </a:lnTo>
                    <a:lnTo>
                      <a:pt x="0" y="19"/>
                    </a:lnTo>
                    <a:lnTo>
                      <a:pt x="0" y="0"/>
                    </a:lnTo>
                    <a:lnTo>
                      <a:pt x="40" y="0"/>
                    </a:lnTo>
                    <a:lnTo>
                      <a:pt x="40" y="121"/>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00" name="Freeform 1866"/>
              <p:cNvSpPr>
                <a:spLocks noEditPoints="1"/>
              </p:cNvSpPr>
              <p:nvPr/>
            </p:nvSpPr>
            <p:spPr bwMode="auto">
              <a:xfrm>
                <a:off x="7172852" y="1229744"/>
                <a:ext cx="219970" cy="166781"/>
              </a:xfrm>
              <a:custGeom>
                <a:avLst/>
                <a:gdLst>
                  <a:gd name="T0" fmla="*/ 244 w 244"/>
                  <a:gd name="T1" fmla="*/ 185 h 185"/>
                  <a:gd name="T2" fmla="*/ 0 w 244"/>
                  <a:gd name="T3" fmla="*/ 185 h 185"/>
                  <a:gd name="T4" fmla="*/ 0 w 244"/>
                  <a:gd name="T5" fmla="*/ 0 h 185"/>
                  <a:gd name="T6" fmla="*/ 244 w 244"/>
                  <a:gd name="T7" fmla="*/ 0 h 185"/>
                  <a:gd name="T8" fmla="*/ 244 w 244"/>
                  <a:gd name="T9" fmla="*/ 185 h 185"/>
                  <a:gd name="T10" fmla="*/ 19 w 244"/>
                  <a:gd name="T11" fmla="*/ 166 h 185"/>
                  <a:gd name="T12" fmla="*/ 225 w 244"/>
                  <a:gd name="T13" fmla="*/ 166 h 185"/>
                  <a:gd name="T14" fmla="*/ 225 w 244"/>
                  <a:gd name="T15" fmla="*/ 19 h 185"/>
                  <a:gd name="T16" fmla="*/ 19 w 244"/>
                  <a:gd name="T17" fmla="*/ 19 h 185"/>
                  <a:gd name="T18" fmla="*/ 19 w 244"/>
                  <a:gd name="T19" fmla="*/ 166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5">
                    <a:moveTo>
                      <a:pt x="244" y="185"/>
                    </a:moveTo>
                    <a:lnTo>
                      <a:pt x="0" y="185"/>
                    </a:lnTo>
                    <a:lnTo>
                      <a:pt x="0" y="0"/>
                    </a:lnTo>
                    <a:lnTo>
                      <a:pt x="244" y="0"/>
                    </a:lnTo>
                    <a:lnTo>
                      <a:pt x="244" y="185"/>
                    </a:lnTo>
                    <a:close/>
                    <a:moveTo>
                      <a:pt x="19" y="166"/>
                    </a:moveTo>
                    <a:lnTo>
                      <a:pt x="225" y="166"/>
                    </a:lnTo>
                    <a:lnTo>
                      <a:pt x="225" y="19"/>
                    </a:lnTo>
                    <a:lnTo>
                      <a:pt x="19" y="19"/>
                    </a:lnTo>
                    <a:lnTo>
                      <a:pt x="19" y="166"/>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01" name="Freeform 1867"/>
              <p:cNvSpPr>
                <a:spLocks noEditPoints="1"/>
              </p:cNvSpPr>
              <p:nvPr/>
            </p:nvSpPr>
            <p:spPr bwMode="auto">
              <a:xfrm>
                <a:off x="7208912" y="1268509"/>
                <a:ext cx="147848" cy="89250"/>
              </a:xfrm>
              <a:custGeom>
                <a:avLst/>
                <a:gdLst>
                  <a:gd name="T0" fmla="*/ 164 w 164"/>
                  <a:gd name="T1" fmla="*/ 99 h 99"/>
                  <a:gd name="T2" fmla="*/ 0 w 164"/>
                  <a:gd name="T3" fmla="*/ 99 h 99"/>
                  <a:gd name="T4" fmla="*/ 0 w 164"/>
                  <a:gd name="T5" fmla="*/ 0 h 99"/>
                  <a:gd name="T6" fmla="*/ 164 w 164"/>
                  <a:gd name="T7" fmla="*/ 0 h 99"/>
                  <a:gd name="T8" fmla="*/ 164 w 164"/>
                  <a:gd name="T9" fmla="*/ 99 h 99"/>
                  <a:gd name="T10" fmla="*/ 19 w 164"/>
                  <a:gd name="T11" fmla="*/ 80 h 99"/>
                  <a:gd name="T12" fmla="*/ 145 w 164"/>
                  <a:gd name="T13" fmla="*/ 80 h 99"/>
                  <a:gd name="T14" fmla="*/ 145 w 164"/>
                  <a:gd name="T15" fmla="*/ 19 h 99"/>
                  <a:gd name="T16" fmla="*/ 19 w 164"/>
                  <a:gd name="T17" fmla="*/ 19 h 99"/>
                  <a:gd name="T18" fmla="*/ 19 w 164"/>
                  <a:gd name="T19"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99">
                    <a:moveTo>
                      <a:pt x="164" y="99"/>
                    </a:moveTo>
                    <a:lnTo>
                      <a:pt x="0" y="99"/>
                    </a:lnTo>
                    <a:lnTo>
                      <a:pt x="0" y="0"/>
                    </a:lnTo>
                    <a:lnTo>
                      <a:pt x="164" y="0"/>
                    </a:lnTo>
                    <a:lnTo>
                      <a:pt x="164" y="99"/>
                    </a:lnTo>
                    <a:close/>
                    <a:moveTo>
                      <a:pt x="19" y="80"/>
                    </a:moveTo>
                    <a:lnTo>
                      <a:pt x="145" y="80"/>
                    </a:lnTo>
                    <a:lnTo>
                      <a:pt x="145" y="19"/>
                    </a:lnTo>
                    <a:lnTo>
                      <a:pt x="19" y="19"/>
                    </a:lnTo>
                    <a:lnTo>
                      <a:pt x="19" y="8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02" name="Freeform 1868"/>
              <p:cNvSpPr>
                <a:spLocks noEditPoints="1"/>
              </p:cNvSpPr>
              <p:nvPr/>
            </p:nvSpPr>
            <p:spPr bwMode="auto">
              <a:xfrm>
                <a:off x="7375693" y="1396524"/>
                <a:ext cx="91053" cy="91955"/>
              </a:xfrm>
              <a:custGeom>
                <a:avLst/>
                <a:gdLst>
                  <a:gd name="T0" fmla="*/ 22 w 43"/>
                  <a:gd name="T1" fmla="*/ 43 h 43"/>
                  <a:gd name="T2" fmla="*/ 0 w 43"/>
                  <a:gd name="T3" fmla="*/ 22 h 43"/>
                  <a:gd name="T4" fmla="*/ 22 w 43"/>
                  <a:gd name="T5" fmla="*/ 0 h 43"/>
                  <a:gd name="T6" fmla="*/ 43 w 43"/>
                  <a:gd name="T7" fmla="*/ 22 h 43"/>
                  <a:gd name="T8" fmla="*/ 22 w 43"/>
                  <a:gd name="T9" fmla="*/ 43 h 43"/>
                  <a:gd name="T10" fmla="*/ 22 w 43"/>
                  <a:gd name="T11" fmla="*/ 8 h 43"/>
                  <a:gd name="T12" fmla="*/ 8 w 43"/>
                  <a:gd name="T13" fmla="*/ 22 h 43"/>
                  <a:gd name="T14" fmla="*/ 22 w 43"/>
                  <a:gd name="T15" fmla="*/ 35 h 43"/>
                  <a:gd name="T16" fmla="*/ 35 w 43"/>
                  <a:gd name="T17" fmla="*/ 22 h 43"/>
                  <a:gd name="T18" fmla="*/ 22 w 43"/>
                  <a:gd name="T19" fmla="*/ 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10" y="43"/>
                      <a:pt x="0" y="34"/>
                      <a:pt x="0" y="22"/>
                    </a:cubicBezTo>
                    <a:cubicBezTo>
                      <a:pt x="0" y="10"/>
                      <a:pt x="10" y="0"/>
                      <a:pt x="22" y="0"/>
                    </a:cubicBezTo>
                    <a:cubicBezTo>
                      <a:pt x="34" y="0"/>
                      <a:pt x="43" y="10"/>
                      <a:pt x="43" y="22"/>
                    </a:cubicBezTo>
                    <a:cubicBezTo>
                      <a:pt x="43" y="34"/>
                      <a:pt x="34" y="43"/>
                      <a:pt x="22" y="43"/>
                    </a:cubicBezTo>
                    <a:close/>
                    <a:moveTo>
                      <a:pt x="22" y="8"/>
                    </a:moveTo>
                    <a:cubicBezTo>
                      <a:pt x="14" y="8"/>
                      <a:pt x="8" y="14"/>
                      <a:pt x="8" y="22"/>
                    </a:cubicBezTo>
                    <a:cubicBezTo>
                      <a:pt x="8" y="29"/>
                      <a:pt x="14" y="35"/>
                      <a:pt x="22" y="35"/>
                    </a:cubicBezTo>
                    <a:cubicBezTo>
                      <a:pt x="29" y="35"/>
                      <a:pt x="35" y="29"/>
                      <a:pt x="35" y="22"/>
                    </a:cubicBezTo>
                    <a:cubicBezTo>
                      <a:pt x="35" y="14"/>
                      <a:pt x="29" y="8"/>
                      <a:pt x="22" y="8"/>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03" name="Freeform 1869"/>
              <p:cNvSpPr>
                <a:spLocks/>
              </p:cNvSpPr>
              <p:nvPr/>
            </p:nvSpPr>
            <p:spPr bwMode="auto">
              <a:xfrm>
                <a:off x="7341435" y="1457827"/>
                <a:ext cx="64008" cy="66712"/>
              </a:xfrm>
              <a:custGeom>
                <a:avLst/>
                <a:gdLst>
                  <a:gd name="T0" fmla="*/ 12 w 71"/>
                  <a:gd name="T1" fmla="*/ 74 h 74"/>
                  <a:gd name="T2" fmla="*/ 0 w 71"/>
                  <a:gd name="T3" fmla="*/ 60 h 74"/>
                  <a:gd name="T4" fmla="*/ 59 w 71"/>
                  <a:gd name="T5" fmla="*/ 0 h 74"/>
                  <a:gd name="T6" fmla="*/ 71 w 71"/>
                  <a:gd name="T7" fmla="*/ 15 h 74"/>
                  <a:gd name="T8" fmla="*/ 12 w 71"/>
                  <a:gd name="T9" fmla="*/ 74 h 74"/>
                </a:gdLst>
                <a:ahLst/>
                <a:cxnLst>
                  <a:cxn ang="0">
                    <a:pos x="T0" y="T1"/>
                  </a:cxn>
                  <a:cxn ang="0">
                    <a:pos x="T2" y="T3"/>
                  </a:cxn>
                  <a:cxn ang="0">
                    <a:pos x="T4" y="T5"/>
                  </a:cxn>
                  <a:cxn ang="0">
                    <a:pos x="T6" y="T7"/>
                  </a:cxn>
                  <a:cxn ang="0">
                    <a:pos x="T8" y="T9"/>
                  </a:cxn>
                </a:cxnLst>
                <a:rect l="0" t="0" r="r" b="b"/>
                <a:pathLst>
                  <a:path w="71" h="74">
                    <a:moveTo>
                      <a:pt x="12" y="74"/>
                    </a:moveTo>
                    <a:lnTo>
                      <a:pt x="0" y="60"/>
                    </a:lnTo>
                    <a:lnTo>
                      <a:pt x="59" y="0"/>
                    </a:lnTo>
                    <a:lnTo>
                      <a:pt x="71" y="15"/>
                    </a:lnTo>
                    <a:lnTo>
                      <a:pt x="12" y="74"/>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grpSp>
      <p:grpSp>
        <p:nvGrpSpPr>
          <p:cNvPr id="122" name="Group 121"/>
          <p:cNvGrpSpPr/>
          <p:nvPr/>
        </p:nvGrpSpPr>
        <p:grpSpPr>
          <a:xfrm>
            <a:off x="1288464" y="4912773"/>
            <a:ext cx="1026189" cy="1026189"/>
            <a:chOff x="8523409" y="1693698"/>
            <a:chExt cx="1468621" cy="1468621"/>
          </a:xfrm>
        </p:grpSpPr>
        <p:grpSp>
          <p:nvGrpSpPr>
            <p:cNvPr id="63" name="Group 62"/>
            <p:cNvGrpSpPr/>
            <p:nvPr/>
          </p:nvGrpSpPr>
          <p:grpSpPr>
            <a:xfrm>
              <a:off x="8523409" y="1693698"/>
              <a:ext cx="1468621" cy="1468621"/>
              <a:chOff x="10091425" y="1975548"/>
              <a:chExt cx="1306090" cy="1306090"/>
            </a:xfrm>
          </p:grpSpPr>
          <p:sp>
            <p:nvSpPr>
              <p:cNvPr id="64" name="Oval 63"/>
              <p:cNvSpPr/>
              <p:nvPr/>
            </p:nvSpPr>
            <p:spPr bwMode="auto">
              <a:xfrm>
                <a:off x="10091425" y="1975548"/>
                <a:ext cx="1306090" cy="13060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solidFill>
                    <a:srgbClr val="FFFFFF"/>
                  </a:solidFill>
                </a:endParaRPr>
              </a:p>
            </p:txBody>
          </p:sp>
          <p:sp>
            <p:nvSpPr>
              <p:cNvPr id="65" name="Oval 64"/>
              <p:cNvSpPr/>
              <p:nvPr/>
            </p:nvSpPr>
            <p:spPr bwMode="auto">
              <a:xfrm>
                <a:off x="10209537" y="2093661"/>
                <a:ext cx="1069862" cy="1069862"/>
              </a:xfrm>
              <a:prstGeom prst="ellipse">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7" name="Freeform 11"/>
            <p:cNvSpPr>
              <a:spLocks noEditPoints="1"/>
            </p:cNvSpPr>
            <p:nvPr/>
          </p:nvSpPr>
          <p:spPr bwMode="auto">
            <a:xfrm>
              <a:off x="8971141" y="2141430"/>
              <a:ext cx="573156" cy="573156"/>
            </a:xfrm>
            <a:custGeom>
              <a:avLst/>
              <a:gdLst>
                <a:gd name="T0" fmla="*/ 14 w 190"/>
                <a:gd name="T1" fmla="*/ 0 h 190"/>
                <a:gd name="T2" fmla="*/ 190 w 190"/>
                <a:gd name="T3" fmla="*/ 0 h 190"/>
                <a:gd name="T4" fmla="*/ 190 w 190"/>
                <a:gd name="T5" fmla="*/ 176 h 190"/>
                <a:gd name="T6" fmla="*/ 177 w 190"/>
                <a:gd name="T7" fmla="*/ 176 h 190"/>
                <a:gd name="T8" fmla="*/ 177 w 190"/>
                <a:gd name="T9" fmla="*/ 14 h 190"/>
                <a:gd name="T10" fmla="*/ 14 w 190"/>
                <a:gd name="T11" fmla="*/ 14 h 190"/>
                <a:gd name="T12" fmla="*/ 14 w 190"/>
                <a:gd name="T13" fmla="*/ 0 h 190"/>
                <a:gd name="T14" fmla="*/ 14 w 190"/>
                <a:gd name="T15" fmla="*/ 0 h 190"/>
                <a:gd name="T16" fmla="*/ 0 w 190"/>
                <a:gd name="T17" fmla="*/ 190 h 190"/>
                <a:gd name="T18" fmla="*/ 0 w 190"/>
                <a:gd name="T19" fmla="*/ 27 h 190"/>
                <a:gd name="T20" fmla="*/ 163 w 190"/>
                <a:gd name="T21" fmla="*/ 27 h 190"/>
                <a:gd name="T22" fmla="*/ 163 w 190"/>
                <a:gd name="T23" fmla="*/ 190 h 190"/>
                <a:gd name="T24" fmla="*/ 0 w 190"/>
                <a:gd name="T25" fmla="*/ 190 h 190"/>
                <a:gd name="T26" fmla="*/ 0 w 190"/>
                <a:gd name="T27" fmla="*/ 190 h 190"/>
                <a:gd name="T28" fmla="*/ 14 w 190"/>
                <a:gd name="T29" fmla="*/ 41 h 190"/>
                <a:gd name="T30" fmla="*/ 14 w 190"/>
                <a:gd name="T31" fmla="*/ 176 h 190"/>
                <a:gd name="T32" fmla="*/ 150 w 190"/>
                <a:gd name="T33" fmla="*/ 176 h 190"/>
                <a:gd name="T34" fmla="*/ 150 w 190"/>
                <a:gd name="T35" fmla="*/ 41 h 190"/>
                <a:gd name="T36" fmla="*/ 14 w 190"/>
                <a:gd name="T37" fmla="*/ 41 h 190"/>
                <a:gd name="T38" fmla="*/ 14 w 190"/>
                <a:gd name="T39" fmla="*/ 41 h 190"/>
                <a:gd name="T40" fmla="*/ 88 w 190"/>
                <a:gd name="T41" fmla="*/ 68 h 190"/>
                <a:gd name="T42" fmla="*/ 88 w 190"/>
                <a:gd name="T43" fmla="*/ 102 h 190"/>
                <a:gd name="T44" fmla="*/ 122 w 190"/>
                <a:gd name="T45" fmla="*/ 102 h 190"/>
                <a:gd name="T46" fmla="*/ 122 w 190"/>
                <a:gd name="T47" fmla="*/ 115 h 190"/>
                <a:gd name="T48" fmla="*/ 88 w 190"/>
                <a:gd name="T49" fmla="*/ 115 h 190"/>
                <a:gd name="T50" fmla="*/ 88 w 190"/>
                <a:gd name="T51" fmla="*/ 149 h 190"/>
                <a:gd name="T52" fmla="*/ 75 w 190"/>
                <a:gd name="T53" fmla="*/ 149 h 190"/>
                <a:gd name="T54" fmla="*/ 75 w 190"/>
                <a:gd name="T55" fmla="*/ 115 h 190"/>
                <a:gd name="T56" fmla="*/ 41 w 190"/>
                <a:gd name="T57" fmla="*/ 115 h 190"/>
                <a:gd name="T58" fmla="*/ 41 w 190"/>
                <a:gd name="T59" fmla="*/ 102 h 190"/>
                <a:gd name="T60" fmla="*/ 75 w 190"/>
                <a:gd name="T61" fmla="*/ 102 h 190"/>
                <a:gd name="T62" fmla="*/ 75 w 190"/>
                <a:gd name="T63" fmla="*/ 68 h 190"/>
                <a:gd name="T64" fmla="*/ 88 w 190"/>
                <a:gd name="T65" fmla="*/ 68 h 190"/>
                <a:gd name="T66" fmla="*/ 88 w 190"/>
                <a:gd name="T67" fmla="*/ 68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0" h="190">
                  <a:moveTo>
                    <a:pt x="14" y="0"/>
                  </a:moveTo>
                  <a:lnTo>
                    <a:pt x="190" y="0"/>
                  </a:lnTo>
                  <a:lnTo>
                    <a:pt x="190" y="176"/>
                  </a:lnTo>
                  <a:lnTo>
                    <a:pt x="177" y="176"/>
                  </a:lnTo>
                  <a:lnTo>
                    <a:pt x="177" y="14"/>
                  </a:lnTo>
                  <a:lnTo>
                    <a:pt x="14" y="14"/>
                  </a:lnTo>
                  <a:lnTo>
                    <a:pt x="14" y="0"/>
                  </a:lnTo>
                  <a:lnTo>
                    <a:pt x="14" y="0"/>
                  </a:lnTo>
                  <a:close/>
                  <a:moveTo>
                    <a:pt x="0" y="190"/>
                  </a:moveTo>
                  <a:lnTo>
                    <a:pt x="0" y="27"/>
                  </a:lnTo>
                  <a:lnTo>
                    <a:pt x="163" y="27"/>
                  </a:lnTo>
                  <a:lnTo>
                    <a:pt x="163" y="190"/>
                  </a:lnTo>
                  <a:lnTo>
                    <a:pt x="0" y="190"/>
                  </a:lnTo>
                  <a:lnTo>
                    <a:pt x="0" y="190"/>
                  </a:lnTo>
                  <a:close/>
                  <a:moveTo>
                    <a:pt x="14" y="41"/>
                  </a:moveTo>
                  <a:lnTo>
                    <a:pt x="14" y="176"/>
                  </a:lnTo>
                  <a:lnTo>
                    <a:pt x="150" y="176"/>
                  </a:lnTo>
                  <a:lnTo>
                    <a:pt x="150" y="41"/>
                  </a:lnTo>
                  <a:lnTo>
                    <a:pt x="14" y="41"/>
                  </a:lnTo>
                  <a:lnTo>
                    <a:pt x="14" y="41"/>
                  </a:lnTo>
                  <a:close/>
                  <a:moveTo>
                    <a:pt x="88" y="68"/>
                  </a:moveTo>
                  <a:lnTo>
                    <a:pt x="88" y="102"/>
                  </a:lnTo>
                  <a:lnTo>
                    <a:pt x="122" y="102"/>
                  </a:lnTo>
                  <a:lnTo>
                    <a:pt x="122" y="115"/>
                  </a:lnTo>
                  <a:lnTo>
                    <a:pt x="88" y="115"/>
                  </a:lnTo>
                  <a:lnTo>
                    <a:pt x="88" y="149"/>
                  </a:lnTo>
                  <a:lnTo>
                    <a:pt x="75" y="149"/>
                  </a:lnTo>
                  <a:lnTo>
                    <a:pt x="75" y="115"/>
                  </a:lnTo>
                  <a:lnTo>
                    <a:pt x="41" y="115"/>
                  </a:lnTo>
                  <a:lnTo>
                    <a:pt x="41" y="102"/>
                  </a:lnTo>
                  <a:lnTo>
                    <a:pt x="75" y="102"/>
                  </a:lnTo>
                  <a:lnTo>
                    <a:pt x="75" y="68"/>
                  </a:lnTo>
                  <a:lnTo>
                    <a:pt x="88" y="68"/>
                  </a:lnTo>
                  <a:lnTo>
                    <a:pt x="88" y="68"/>
                  </a:lnTo>
                  <a:close/>
                </a:path>
              </a:pathLst>
            </a:custGeom>
            <a:solidFill>
              <a:schemeClr val="bg1"/>
            </a:solidFill>
            <a:ln>
              <a:noFill/>
            </a:ln>
            <a:extLst/>
          </p:spPr>
          <p:txBody>
            <a:bodyPr vert="horz" wrap="square" lIns="87857" tIns="43929" rIns="87857" bIns="43929" numCol="1" anchor="t" anchorCtr="0" compatLnSpc="1">
              <a:prstTxWarp prst="textNoShape">
                <a:avLst/>
              </a:prstTxWarp>
            </a:bodyPr>
            <a:lstStyle/>
            <a:p>
              <a:pPr defTabSz="914367"/>
              <a:endParaRPr lang="en-US" sz="1729">
                <a:solidFill>
                  <a:srgbClr val="FFFFFF"/>
                </a:solidFill>
              </a:endParaRPr>
            </a:p>
          </p:txBody>
        </p:sp>
      </p:grpSp>
      <p:grpSp>
        <p:nvGrpSpPr>
          <p:cNvPr id="3" name="Group 2"/>
          <p:cNvGrpSpPr/>
          <p:nvPr/>
        </p:nvGrpSpPr>
        <p:grpSpPr>
          <a:xfrm>
            <a:off x="3552825" y="289245"/>
            <a:ext cx="5216058" cy="6568270"/>
            <a:chOff x="2103438" y="1921987"/>
            <a:chExt cx="4597905" cy="5789867"/>
          </a:xfrm>
        </p:grpSpPr>
        <p:pic>
          <p:nvPicPr>
            <p:cNvPr id="168" name="Picture 167"/>
            <p:cNvPicPr>
              <a:picLocks noChangeAspect="1"/>
            </p:cNvPicPr>
            <p:nvPr/>
          </p:nvPicPr>
          <p:blipFill rotWithShape="1">
            <a:blip r:embed="rId3"/>
            <a:srcRect l="47366" t="15833" r="10201" b="10501"/>
            <a:stretch/>
          </p:blipFill>
          <p:spPr>
            <a:xfrm>
              <a:off x="2387608" y="3015189"/>
              <a:ext cx="4026420" cy="4696664"/>
            </a:xfrm>
            <a:prstGeom prst="rect">
              <a:avLst/>
            </a:prstGeom>
          </p:spPr>
        </p:pic>
        <p:grpSp>
          <p:nvGrpSpPr>
            <p:cNvPr id="169" name="Group 168"/>
            <p:cNvGrpSpPr/>
            <p:nvPr/>
          </p:nvGrpSpPr>
          <p:grpSpPr>
            <a:xfrm>
              <a:off x="2533741" y="3170423"/>
              <a:ext cx="3737300" cy="4284893"/>
              <a:chOff x="2390754" y="3029505"/>
              <a:chExt cx="4023272" cy="4612767"/>
            </a:xfrm>
          </p:grpSpPr>
          <p:sp>
            <p:nvSpPr>
              <p:cNvPr id="110" name="Rectangle 109"/>
              <p:cNvSpPr/>
              <p:nvPr/>
            </p:nvSpPr>
            <p:spPr bwMode="auto">
              <a:xfrm>
                <a:off x="2390754" y="3029505"/>
                <a:ext cx="4023272" cy="4612767"/>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Speech Bubble: Rectangle 117"/>
              <p:cNvSpPr/>
              <p:nvPr/>
            </p:nvSpPr>
            <p:spPr bwMode="auto">
              <a:xfrm rot="10800000">
                <a:off x="2582697" y="4334690"/>
                <a:ext cx="2681179" cy="658777"/>
              </a:xfrm>
              <a:prstGeom prst="wedgeRectCallout">
                <a:avLst>
                  <a:gd name="adj1" fmla="val -58216"/>
                  <a:gd name="adj2" fmla="val 9290"/>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Speech Bubble: Rectangle 110"/>
              <p:cNvSpPr/>
              <p:nvPr/>
            </p:nvSpPr>
            <p:spPr bwMode="auto">
              <a:xfrm>
                <a:off x="3540904" y="3288934"/>
                <a:ext cx="2681179" cy="658777"/>
              </a:xfrm>
              <a:prstGeom prst="wedgeRectCallout">
                <a:avLst>
                  <a:gd name="adj1" fmla="val -58216"/>
                  <a:gd name="adj2" fmla="val -8060"/>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7" name="Group 136"/>
              <p:cNvGrpSpPr/>
              <p:nvPr/>
            </p:nvGrpSpPr>
            <p:grpSpPr>
              <a:xfrm>
                <a:off x="2677982" y="3378161"/>
                <a:ext cx="480322" cy="480322"/>
                <a:chOff x="2582697" y="3282878"/>
                <a:chExt cx="670891" cy="670891"/>
              </a:xfrm>
            </p:grpSpPr>
            <p:sp>
              <p:nvSpPr>
                <p:cNvPr id="112" name="Oval 111"/>
                <p:cNvSpPr/>
                <p:nvPr/>
              </p:nvSpPr>
              <p:spPr bwMode="auto">
                <a:xfrm>
                  <a:off x="2582697" y="3282878"/>
                  <a:ext cx="670891" cy="670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6" name="Group 135"/>
                <p:cNvGrpSpPr/>
                <p:nvPr/>
              </p:nvGrpSpPr>
              <p:grpSpPr>
                <a:xfrm>
                  <a:off x="2755649" y="3431827"/>
                  <a:ext cx="324986" cy="372993"/>
                  <a:chOff x="2750289" y="3431826"/>
                  <a:chExt cx="324986" cy="372993"/>
                </a:xfrm>
              </p:grpSpPr>
              <p:sp>
                <p:nvSpPr>
                  <p:cNvPr id="129" name="Freeform 2244"/>
                  <p:cNvSpPr>
                    <a:spLocks noEditPoints="1"/>
                  </p:cNvSpPr>
                  <p:nvPr/>
                </p:nvSpPr>
                <p:spPr bwMode="auto">
                  <a:xfrm>
                    <a:off x="2795836" y="3431826"/>
                    <a:ext cx="232660" cy="232660"/>
                  </a:xfrm>
                  <a:custGeom>
                    <a:avLst/>
                    <a:gdLst>
                      <a:gd name="T0" fmla="*/ 40 w 80"/>
                      <a:gd name="T1" fmla="*/ 80 h 80"/>
                      <a:gd name="T2" fmla="*/ 0 w 80"/>
                      <a:gd name="T3" fmla="*/ 40 h 80"/>
                      <a:gd name="T4" fmla="*/ 40 w 80"/>
                      <a:gd name="T5" fmla="*/ 0 h 80"/>
                      <a:gd name="T6" fmla="*/ 80 w 80"/>
                      <a:gd name="T7" fmla="*/ 40 h 80"/>
                      <a:gd name="T8" fmla="*/ 40 w 80"/>
                      <a:gd name="T9" fmla="*/ 80 h 80"/>
                      <a:gd name="T10" fmla="*/ 40 w 80"/>
                      <a:gd name="T11" fmla="*/ 8 h 80"/>
                      <a:gd name="T12" fmla="*/ 8 w 80"/>
                      <a:gd name="T13" fmla="*/ 40 h 80"/>
                      <a:gd name="T14" fmla="*/ 40 w 80"/>
                      <a:gd name="T15" fmla="*/ 72 h 80"/>
                      <a:gd name="T16" fmla="*/ 72 w 80"/>
                      <a:gd name="T17" fmla="*/ 40 h 80"/>
                      <a:gd name="T18" fmla="*/ 40 w 80"/>
                      <a:gd name="T19" fmla="*/ 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80"/>
                        </a:moveTo>
                        <a:cubicBezTo>
                          <a:pt x="18" y="80"/>
                          <a:pt x="0" y="62"/>
                          <a:pt x="0" y="40"/>
                        </a:cubicBezTo>
                        <a:cubicBezTo>
                          <a:pt x="0" y="18"/>
                          <a:pt x="18" y="0"/>
                          <a:pt x="40" y="0"/>
                        </a:cubicBezTo>
                        <a:cubicBezTo>
                          <a:pt x="62" y="0"/>
                          <a:pt x="80" y="18"/>
                          <a:pt x="80" y="40"/>
                        </a:cubicBezTo>
                        <a:cubicBezTo>
                          <a:pt x="80" y="62"/>
                          <a:pt x="62" y="80"/>
                          <a:pt x="40" y="80"/>
                        </a:cubicBezTo>
                        <a:close/>
                        <a:moveTo>
                          <a:pt x="40" y="8"/>
                        </a:moveTo>
                        <a:cubicBezTo>
                          <a:pt x="22" y="8"/>
                          <a:pt x="8" y="23"/>
                          <a:pt x="8" y="40"/>
                        </a:cubicBezTo>
                        <a:cubicBezTo>
                          <a:pt x="8" y="58"/>
                          <a:pt x="22" y="72"/>
                          <a:pt x="40" y="72"/>
                        </a:cubicBezTo>
                        <a:cubicBezTo>
                          <a:pt x="58" y="72"/>
                          <a:pt x="72" y="58"/>
                          <a:pt x="72" y="40"/>
                        </a:cubicBezTo>
                        <a:cubicBezTo>
                          <a:pt x="72" y="23"/>
                          <a:pt x="58" y="8"/>
                          <a:pt x="40" y="8"/>
                        </a:cubicBez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30" name="Freeform 2245"/>
                  <p:cNvSpPr>
                    <a:spLocks/>
                  </p:cNvSpPr>
                  <p:nvPr/>
                </p:nvSpPr>
                <p:spPr bwMode="auto">
                  <a:xfrm>
                    <a:off x="2750289" y="3642327"/>
                    <a:ext cx="324986" cy="162492"/>
                  </a:xfrm>
                  <a:custGeom>
                    <a:avLst/>
                    <a:gdLst>
                      <a:gd name="T0" fmla="*/ 112 w 112"/>
                      <a:gd name="T1" fmla="*/ 56 h 56"/>
                      <a:gd name="T2" fmla="*/ 104 w 112"/>
                      <a:gd name="T3" fmla="*/ 56 h 56"/>
                      <a:gd name="T4" fmla="*/ 56 w 112"/>
                      <a:gd name="T5" fmla="*/ 8 h 56"/>
                      <a:gd name="T6" fmla="*/ 8 w 112"/>
                      <a:gd name="T7" fmla="*/ 56 h 56"/>
                      <a:gd name="T8" fmla="*/ 0 w 112"/>
                      <a:gd name="T9" fmla="*/ 56 h 56"/>
                      <a:gd name="T10" fmla="*/ 56 w 112"/>
                      <a:gd name="T11" fmla="*/ 0 h 56"/>
                      <a:gd name="T12" fmla="*/ 112 w 112"/>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12" h="56">
                        <a:moveTo>
                          <a:pt x="112" y="56"/>
                        </a:moveTo>
                        <a:cubicBezTo>
                          <a:pt x="104" y="56"/>
                          <a:pt x="104" y="56"/>
                          <a:pt x="104" y="56"/>
                        </a:cubicBezTo>
                        <a:cubicBezTo>
                          <a:pt x="104" y="29"/>
                          <a:pt x="83" y="8"/>
                          <a:pt x="56" y="8"/>
                        </a:cubicBezTo>
                        <a:cubicBezTo>
                          <a:pt x="29" y="8"/>
                          <a:pt x="8" y="29"/>
                          <a:pt x="8" y="56"/>
                        </a:cubicBezTo>
                        <a:cubicBezTo>
                          <a:pt x="0" y="56"/>
                          <a:pt x="0" y="56"/>
                          <a:pt x="0" y="56"/>
                        </a:cubicBezTo>
                        <a:cubicBezTo>
                          <a:pt x="0" y="25"/>
                          <a:pt x="25" y="0"/>
                          <a:pt x="56" y="0"/>
                        </a:cubicBezTo>
                        <a:cubicBezTo>
                          <a:pt x="87" y="0"/>
                          <a:pt x="112" y="25"/>
                          <a:pt x="112" y="56"/>
                        </a:cubicBez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grpSp>
          <p:sp>
            <p:nvSpPr>
              <p:cNvPr id="115" name="Speech Bubble: Rectangle 114"/>
              <p:cNvSpPr/>
              <p:nvPr/>
            </p:nvSpPr>
            <p:spPr bwMode="auto">
              <a:xfrm>
                <a:off x="3540904" y="5339666"/>
                <a:ext cx="2681179" cy="1118487"/>
              </a:xfrm>
              <a:prstGeom prst="wedgeRectCallout">
                <a:avLst>
                  <a:gd name="adj1" fmla="val -58216"/>
                  <a:gd name="adj2" fmla="val -8060"/>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4" name="Group 133"/>
              <p:cNvGrpSpPr/>
              <p:nvPr/>
            </p:nvGrpSpPr>
            <p:grpSpPr>
              <a:xfrm>
                <a:off x="2677983" y="5428896"/>
                <a:ext cx="480322" cy="480322"/>
                <a:chOff x="2582697" y="5333613"/>
                <a:chExt cx="670891" cy="670891"/>
              </a:xfrm>
            </p:grpSpPr>
            <p:sp>
              <p:nvSpPr>
                <p:cNvPr id="116" name="Oval 115"/>
                <p:cNvSpPr/>
                <p:nvPr/>
              </p:nvSpPr>
              <p:spPr bwMode="auto">
                <a:xfrm>
                  <a:off x="2582697" y="5333613"/>
                  <a:ext cx="670891" cy="67089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1" name="Group 130"/>
                <p:cNvGrpSpPr/>
                <p:nvPr/>
              </p:nvGrpSpPr>
              <p:grpSpPr>
                <a:xfrm>
                  <a:off x="2755649" y="5482562"/>
                  <a:ext cx="324986" cy="372993"/>
                  <a:chOff x="7529899" y="1022200"/>
                  <a:chExt cx="212143" cy="243481"/>
                </a:xfrm>
              </p:grpSpPr>
              <p:sp>
                <p:nvSpPr>
                  <p:cNvPr id="132" name="Freeform 2244"/>
                  <p:cNvSpPr>
                    <a:spLocks noEditPoints="1"/>
                  </p:cNvSpPr>
                  <p:nvPr/>
                </p:nvSpPr>
                <p:spPr bwMode="auto">
                  <a:xfrm>
                    <a:off x="7559631" y="1022200"/>
                    <a:ext cx="151875" cy="151875"/>
                  </a:xfrm>
                  <a:custGeom>
                    <a:avLst/>
                    <a:gdLst>
                      <a:gd name="T0" fmla="*/ 40 w 80"/>
                      <a:gd name="T1" fmla="*/ 80 h 80"/>
                      <a:gd name="T2" fmla="*/ 0 w 80"/>
                      <a:gd name="T3" fmla="*/ 40 h 80"/>
                      <a:gd name="T4" fmla="*/ 40 w 80"/>
                      <a:gd name="T5" fmla="*/ 0 h 80"/>
                      <a:gd name="T6" fmla="*/ 80 w 80"/>
                      <a:gd name="T7" fmla="*/ 40 h 80"/>
                      <a:gd name="T8" fmla="*/ 40 w 80"/>
                      <a:gd name="T9" fmla="*/ 80 h 80"/>
                      <a:gd name="T10" fmla="*/ 40 w 80"/>
                      <a:gd name="T11" fmla="*/ 8 h 80"/>
                      <a:gd name="T12" fmla="*/ 8 w 80"/>
                      <a:gd name="T13" fmla="*/ 40 h 80"/>
                      <a:gd name="T14" fmla="*/ 40 w 80"/>
                      <a:gd name="T15" fmla="*/ 72 h 80"/>
                      <a:gd name="T16" fmla="*/ 72 w 80"/>
                      <a:gd name="T17" fmla="*/ 40 h 80"/>
                      <a:gd name="T18" fmla="*/ 40 w 80"/>
                      <a:gd name="T19" fmla="*/ 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80"/>
                        </a:moveTo>
                        <a:cubicBezTo>
                          <a:pt x="18" y="80"/>
                          <a:pt x="0" y="62"/>
                          <a:pt x="0" y="40"/>
                        </a:cubicBezTo>
                        <a:cubicBezTo>
                          <a:pt x="0" y="18"/>
                          <a:pt x="18" y="0"/>
                          <a:pt x="40" y="0"/>
                        </a:cubicBezTo>
                        <a:cubicBezTo>
                          <a:pt x="62" y="0"/>
                          <a:pt x="80" y="18"/>
                          <a:pt x="80" y="40"/>
                        </a:cubicBezTo>
                        <a:cubicBezTo>
                          <a:pt x="80" y="62"/>
                          <a:pt x="62" y="80"/>
                          <a:pt x="40" y="80"/>
                        </a:cubicBezTo>
                        <a:close/>
                        <a:moveTo>
                          <a:pt x="40" y="8"/>
                        </a:moveTo>
                        <a:cubicBezTo>
                          <a:pt x="22" y="8"/>
                          <a:pt x="8" y="23"/>
                          <a:pt x="8" y="40"/>
                        </a:cubicBezTo>
                        <a:cubicBezTo>
                          <a:pt x="8" y="58"/>
                          <a:pt x="22" y="72"/>
                          <a:pt x="40" y="72"/>
                        </a:cubicBezTo>
                        <a:cubicBezTo>
                          <a:pt x="58" y="72"/>
                          <a:pt x="72" y="58"/>
                          <a:pt x="72" y="40"/>
                        </a:cubicBezTo>
                        <a:cubicBezTo>
                          <a:pt x="72" y="23"/>
                          <a:pt x="58" y="8"/>
                          <a:pt x="40" y="8"/>
                        </a:cubicBez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33" name="Freeform 2245"/>
                  <p:cNvSpPr>
                    <a:spLocks/>
                  </p:cNvSpPr>
                  <p:nvPr/>
                </p:nvSpPr>
                <p:spPr bwMode="auto">
                  <a:xfrm>
                    <a:off x="7529899" y="1159610"/>
                    <a:ext cx="212143" cy="106071"/>
                  </a:xfrm>
                  <a:custGeom>
                    <a:avLst/>
                    <a:gdLst>
                      <a:gd name="T0" fmla="*/ 112 w 112"/>
                      <a:gd name="T1" fmla="*/ 56 h 56"/>
                      <a:gd name="T2" fmla="*/ 104 w 112"/>
                      <a:gd name="T3" fmla="*/ 56 h 56"/>
                      <a:gd name="T4" fmla="*/ 56 w 112"/>
                      <a:gd name="T5" fmla="*/ 8 h 56"/>
                      <a:gd name="T6" fmla="*/ 8 w 112"/>
                      <a:gd name="T7" fmla="*/ 56 h 56"/>
                      <a:gd name="T8" fmla="*/ 0 w 112"/>
                      <a:gd name="T9" fmla="*/ 56 h 56"/>
                      <a:gd name="T10" fmla="*/ 56 w 112"/>
                      <a:gd name="T11" fmla="*/ 0 h 56"/>
                      <a:gd name="T12" fmla="*/ 112 w 112"/>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12" h="56">
                        <a:moveTo>
                          <a:pt x="112" y="56"/>
                        </a:moveTo>
                        <a:cubicBezTo>
                          <a:pt x="104" y="56"/>
                          <a:pt x="104" y="56"/>
                          <a:pt x="104" y="56"/>
                        </a:cubicBezTo>
                        <a:cubicBezTo>
                          <a:pt x="104" y="29"/>
                          <a:pt x="83" y="8"/>
                          <a:pt x="56" y="8"/>
                        </a:cubicBezTo>
                        <a:cubicBezTo>
                          <a:pt x="29" y="8"/>
                          <a:pt x="8" y="29"/>
                          <a:pt x="8" y="56"/>
                        </a:cubicBezTo>
                        <a:cubicBezTo>
                          <a:pt x="0" y="56"/>
                          <a:pt x="0" y="56"/>
                          <a:pt x="0" y="56"/>
                        </a:cubicBezTo>
                        <a:cubicBezTo>
                          <a:pt x="0" y="25"/>
                          <a:pt x="25" y="0"/>
                          <a:pt x="56" y="0"/>
                        </a:cubicBezTo>
                        <a:cubicBezTo>
                          <a:pt x="87" y="0"/>
                          <a:pt x="112" y="25"/>
                          <a:pt x="112" y="56"/>
                        </a:cubicBez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grpSp>
          <p:grpSp>
            <p:nvGrpSpPr>
              <p:cNvPr id="150" name="Group 149"/>
              <p:cNvGrpSpPr/>
              <p:nvPr/>
            </p:nvGrpSpPr>
            <p:grpSpPr>
              <a:xfrm>
                <a:off x="5646477" y="4423918"/>
                <a:ext cx="480322" cy="480322"/>
                <a:chOff x="5551192" y="4328635"/>
                <a:chExt cx="670891" cy="670891"/>
              </a:xfrm>
            </p:grpSpPr>
            <p:sp>
              <p:nvSpPr>
                <p:cNvPr id="119" name="Oval 118"/>
                <p:cNvSpPr/>
                <p:nvPr/>
              </p:nvSpPr>
              <p:spPr bwMode="auto">
                <a:xfrm rot="10800000">
                  <a:off x="5551192" y="4328635"/>
                  <a:ext cx="670891" cy="67089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9" name="Freeform 54"/>
                <p:cNvSpPr>
                  <a:spLocks noChangeAspect="1" noEditPoints="1"/>
                </p:cNvSpPr>
                <p:nvPr/>
              </p:nvSpPr>
              <p:spPr bwMode="black">
                <a:xfrm>
                  <a:off x="5686705" y="4464068"/>
                  <a:ext cx="399865" cy="400026"/>
                </a:xfrm>
                <a:custGeom>
                  <a:avLst/>
                  <a:gdLst>
                    <a:gd name="T0" fmla="*/ 102 w 200"/>
                    <a:gd name="T1" fmla="*/ 0 h 200"/>
                    <a:gd name="T2" fmla="*/ 101 w 200"/>
                    <a:gd name="T3" fmla="*/ 0 h 200"/>
                    <a:gd name="T4" fmla="*/ 99 w 200"/>
                    <a:gd name="T5" fmla="*/ 0 h 200"/>
                    <a:gd name="T6" fmla="*/ 98 w 200"/>
                    <a:gd name="T7" fmla="*/ 0 h 200"/>
                    <a:gd name="T8" fmla="*/ 98 w 200"/>
                    <a:gd name="T9" fmla="*/ 200 h 200"/>
                    <a:gd name="T10" fmla="*/ 99 w 200"/>
                    <a:gd name="T11" fmla="*/ 200 h 200"/>
                    <a:gd name="T12" fmla="*/ 101 w 200"/>
                    <a:gd name="T13" fmla="*/ 200 h 200"/>
                    <a:gd name="T14" fmla="*/ 102 w 200"/>
                    <a:gd name="T15" fmla="*/ 200 h 200"/>
                    <a:gd name="T16" fmla="*/ 12 w 200"/>
                    <a:gd name="T17" fmla="*/ 106 h 200"/>
                    <a:gd name="T18" fmla="*/ 45 w 200"/>
                    <a:gd name="T19" fmla="*/ 139 h 200"/>
                    <a:gd name="T20" fmla="*/ 12 w 200"/>
                    <a:gd name="T21" fmla="*/ 106 h 200"/>
                    <a:gd name="T22" fmla="*/ 159 w 200"/>
                    <a:gd name="T23" fmla="*/ 94 h 200"/>
                    <a:gd name="T24" fmla="*/ 179 w 200"/>
                    <a:gd name="T25" fmla="*/ 61 h 200"/>
                    <a:gd name="T26" fmla="*/ 147 w 200"/>
                    <a:gd name="T27" fmla="*/ 94 h 200"/>
                    <a:gd name="T28" fmla="*/ 106 w 200"/>
                    <a:gd name="T29" fmla="*/ 61 h 200"/>
                    <a:gd name="T30" fmla="*/ 147 w 200"/>
                    <a:gd name="T31" fmla="*/ 94 h 200"/>
                    <a:gd name="T32" fmla="*/ 106 w 200"/>
                    <a:gd name="T33" fmla="*/ 13 h 200"/>
                    <a:gd name="T34" fmla="*/ 106 w 200"/>
                    <a:gd name="T35" fmla="*/ 50 h 200"/>
                    <a:gd name="T36" fmla="*/ 94 w 200"/>
                    <a:gd name="T37" fmla="*/ 50 h 200"/>
                    <a:gd name="T38" fmla="*/ 94 w 200"/>
                    <a:gd name="T39" fmla="*/ 13 h 200"/>
                    <a:gd name="T40" fmla="*/ 94 w 200"/>
                    <a:gd name="T41" fmla="*/ 94 h 200"/>
                    <a:gd name="T42" fmla="*/ 58 w 200"/>
                    <a:gd name="T43" fmla="*/ 61 h 200"/>
                    <a:gd name="T44" fmla="*/ 41 w 200"/>
                    <a:gd name="T45" fmla="*/ 94 h 200"/>
                    <a:gd name="T46" fmla="*/ 21 w 200"/>
                    <a:gd name="T47" fmla="*/ 61 h 200"/>
                    <a:gd name="T48" fmla="*/ 41 w 200"/>
                    <a:gd name="T49" fmla="*/ 94 h 200"/>
                    <a:gd name="T50" fmla="*/ 94 w 200"/>
                    <a:gd name="T51" fmla="*/ 106 h 200"/>
                    <a:gd name="T52" fmla="*/ 58 w 200"/>
                    <a:gd name="T53" fmla="*/ 139 h 200"/>
                    <a:gd name="T54" fmla="*/ 94 w 200"/>
                    <a:gd name="T55" fmla="*/ 151 h 200"/>
                    <a:gd name="T56" fmla="*/ 62 w 200"/>
                    <a:gd name="T57" fmla="*/ 151 h 200"/>
                    <a:gd name="T58" fmla="*/ 106 w 200"/>
                    <a:gd name="T59" fmla="*/ 187 h 200"/>
                    <a:gd name="T60" fmla="*/ 138 w 200"/>
                    <a:gd name="T61" fmla="*/ 151 h 200"/>
                    <a:gd name="T62" fmla="*/ 106 w 200"/>
                    <a:gd name="T63" fmla="*/ 139 h 200"/>
                    <a:gd name="T64" fmla="*/ 147 w 200"/>
                    <a:gd name="T65" fmla="*/ 106 h 200"/>
                    <a:gd name="T66" fmla="*/ 106 w 200"/>
                    <a:gd name="T67" fmla="*/ 139 h 200"/>
                    <a:gd name="T68" fmla="*/ 188 w 200"/>
                    <a:gd name="T69" fmla="*/ 106 h 200"/>
                    <a:gd name="T70" fmla="*/ 155 w 200"/>
                    <a:gd name="T71" fmla="*/ 139 h 200"/>
                    <a:gd name="T72" fmla="*/ 172 w 200"/>
                    <a:gd name="T73" fmla="*/ 50 h 200"/>
                    <a:gd name="T74" fmla="*/ 135 w 200"/>
                    <a:gd name="T75" fmla="*/ 19 h 200"/>
                    <a:gd name="T76" fmla="*/ 66 w 200"/>
                    <a:gd name="T77" fmla="*/ 19 h 200"/>
                    <a:gd name="T78" fmla="*/ 28 w 200"/>
                    <a:gd name="T79" fmla="*/ 50 h 200"/>
                    <a:gd name="T80" fmla="*/ 28 w 200"/>
                    <a:gd name="T81" fmla="*/ 151 h 200"/>
                    <a:gd name="T82" fmla="*/ 66 w 200"/>
                    <a:gd name="T83" fmla="*/ 181 h 200"/>
                    <a:gd name="T84" fmla="*/ 135 w 200"/>
                    <a:gd name="T85" fmla="*/ 181 h 200"/>
                    <a:gd name="T86" fmla="*/ 172 w 200"/>
                    <a:gd name="T87"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200" y="100"/>
                      </a:moveTo>
                      <a:cubicBezTo>
                        <a:pt x="200" y="46"/>
                        <a:pt x="156" y="1"/>
                        <a:pt x="102" y="0"/>
                      </a:cubicBezTo>
                      <a:cubicBezTo>
                        <a:pt x="102" y="0"/>
                        <a:pt x="102" y="0"/>
                        <a:pt x="102" y="0"/>
                      </a:cubicBezTo>
                      <a:cubicBezTo>
                        <a:pt x="102" y="0"/>
                        <a:pt x="101" y="0"/>
                        <a:pt x="101" y="0"/>
                      </a:cubicBezTo>
                      <a:cubicBezTo>
                        <a:pt x="101" y="0"/>
                        <a:pt x="100" y="0"/>
                        <a:pt x="100" y="0"/>
                      </a:cubicBezTo>
                      <a:cubicBezTo>
                        <a:pt x="100" y="0"/>
                        <a:pt x="99" y="0"/>
                        <a:pt x="99" y="0"/>
                      </a:cubicBezTo>
                      <a:cubicBezTo>
                        <a:pt x="99" y="0"/>
                        <a:pt x="99" y="0"/>
                        <a:pt x="98" y="0"/>
                      </a:cubicBezTo>
                      <a:cubicBezTo>
                        <a:pt x="98" y="0"/>
                        <a:pt x="98" y="0"/>
                        <a:pt x="98" y="0"/>
                      </a:cubicBezTo>
                      <a:cubicBezTo>
                        <a:pt x="44" y="1"/>
                        <a:pt x="0" y="46"/>
                        <a:pt x="0" y="100"/>
                      </a:cubicBezTo>
                      <a:cubicBezTo>
                        <a:pt x="0" y="155"/>
                        <a:pt x="44" y="199"/>
                        <a:pt x="98" y="200"/>
                      </a:cubicBezTo>
                      <a:cubicBezTo>
                        <a:pt x="98" y="200"/>
                        <a:pt x="98" y="200"/>
                        <a:pt x="98" y="200"/>
                      </a:cubicBezTo>
                      <a:cubicBezTo>
                        <a:pt x="99" y="200"/>
                        <a:pt x="99" y="200"/>
                        <a:pt x="99" y="200"/>
                      </a:cubicBezTo>
                      <a:cubicBezTo>
                        <a:pt x="99" y="200"/>
                        <a:pt x="100" y="200"/>
                        <a:pt x="100" y="200"/>
                      </a:cubicBezTo>
                      <a:cubicBezTo>
                        <a:pt x="101" y="200"/>
                        <a:pt x="101" y="200"/>
                        <a:pt x="101" y="200"/>
                      </a:cubicBezTo>
                      <a:cubicBezTo>
                        <a:pt x="101" y="200"/>
                        <a:pt x="102" y="200"/>
                        <a:pt x="102" y="200"/>
                      </a:cubicBezTo>
                      <a:cubicBezTo>
                        <a:pt x="102" y="200"/>
                        <a:pt x="102" y="200"/>
                        <a:pt x="102" y="200"/>
                      </a:cubicBezTo>
                      <a:cubicBezTo>
                        <a:pt x="156" y="199"/>
                        <a:pt x="200" y="155"/>
                        <a:pt x="200" y="100"/>
                      </a:cubicBezTo>
                      <a:close/>
                      <a:moveTo>
                        <a:pt x="12" y="106"/>
                      </a:moveTo>
                      <a:cubicBezTo>
                        <a:pt x="41" y="106"/>
                        <a:pt x="41" y="106"/>
                        <a:pt x="41" y="106"/>
                      </a:cubicBezTo>
                      <a:cubicBezTo>
                        <a:pt x="41" y="118"/>
                        <a:pt x="43" y="129"/>
                        <a:pt x="45" y="139"/>
                      </a:cubicBezTo>
                      <a:cubicBezTo>
                        <a:pt x="21" y="139"/>
                        <a:pt x="21" y="139"/>
                        <a:pt x="21" y="139"/>
                      </a:cubicBezTo>
                      <a:cubicBezTo>
                        <a:pt x="16" y="129"/>
                        <a:pt x="13" y="118"/>
                        <a:pt x="12" y="106"/>
                      </a:cubicBezTo>
                      <a:close/>
                      <a:moveTo>
                        <a:pt x="188" y="94"/>
                      </a:moveTo>
                      <a:cubicBezTo>
                        <a:pt x="159" y="94"/>
                        <a:pt x="159" y="94"/>
                        <a:pt x="159" y="94"/>
                      </a:cubicBezTo>
                      <a:cubicBezTo>
                        <a:pt x="159" y="83"/>
                        <a:pt x="157" y="72"/>
                        <a:pt x="155" y="61"/>
                      </a:cubicBezTo>
                      <a:cubicBezTo>
                        <a:pt x="179" y="61"/>
                        <a:pt x="179" y="61"/>
                        <a:pt x="179" y="61"/>
                      </a:cubicBezTo>
                      <a:cubicBezTo>
                        <a:pt x="184" y="72"/>
                        <a:pt x="187" y="83"/>
                        <a:pt x="188" y="94"/>
                      </a:cubicBezTo>
                      <a:close/>
                      <a:moveTo>
                        <a:pt x="147" y="94"/>
                      </a:moveTo>
                      <a:cubicBezTo>
                        <a:pt x="106" y="94"/>
                        <a:pt x="106" y="94"/>
                        <a:pt x="106" y="94"/>
                      </a:cubicBezTo>
                      <a:cubicBezTo>
                        <a:pt x="106" y="61"/>
                        <a:pt x="106" y="61"/>
                        <a:pt x="106" y="61"/>
                      </a:cubicBezTo>
                      <a:cubicBezTo>
                        <a:pt x="142" y="61"/>
                        <a:pt x="142" y="61"/>
                        <a:pt x="142" y="61"/>
                      </a:cubicBezTo>
                      <a:cubicBezTo>
                        <a:pt x="145" y="72"/>
                        <a:pt x="147" y="83"/>
                        <a:pt x="147" y="94"/>
                      </a:cubicBezTo>
                      <a:close/>
                      <a:moveTo>
                        <a:pt x="106" y="50"/>
                      </a:moveTo>
                      <a:cubicBezTo>
                        <a:pt x="106" y="13"/>
                        <a:pt x="106" y="13"/>
                        <a:pt x="106" y="13"/>
                      </a:cubicBezTo>
                      <a:cubicBezTo>
                        <a:pt x="119" y="17"/>
                        <a:pt x="131" y="31"/>
                        <a:pt x="138" y="50"/>
                      </a:cubicBezTo>
                      <a:lnTo>
                        <a:pt x="106" y="50"/>
                      </a:lnTo>
                      <a:close/>
                      <a:moveTo>
                        <a:pt x="94" y="13"/>
                      </a:moveTo>
                      <a:cubicBezTo>
                        <a:pt x="94" y="50"/>
                        <a:pt x="94" y="50"/>
                        <a:pt x="94" y="50"/>
                      </a:cubicBezTo>
                      <a:cubicBezTo>
                        <a:pt x="62" y="50"/>
                        <a:pt x="62" y="50"/>
                        <a:pt x="62" y="50"/>
                      </a:cubicBezTo>
                      <a:cubicBezTo>
                        <a:pt x="70" y="31"/>
                        <a:pt x="81" y="17"/>
                        <a:pt x="94" y="13"/>
                      </a:cubicBezTo>
                      <a:close/>
                      <a:moveTo>
                        <a:pt x="94" y="61"/>
                      </a:moveTo>
                      <a:cubicBezTo>
                        <a:pt x="94" y="94"/>
                        <a:pt x="94" y="94"/>
                        <a:pt x="94" y="94"/>
                      </a:cubicBezTo>
                      <a:cubicBezTo>
                        <a:pt x="53" y="94"/>
                        <a:pt x="53" y="94"/>
                        <a:pt x="53" y="94"/>
                      </a:cubicBezTo>
                      <a:cubicBezTo>
                        <a:pt x="53" y="83"/>
                        <a:pt x="55" y="72"/>
                        <a:pt x="58" y="61"/>
                      </a:cubicBezTo>
                      <a:lnTo>
                        <a:pt x="94" y="61"/>
                      </a:lnTo>
                      <a:close/>
                      <a:moveTo>
                        <a:pt x="41" y="94"/>
                      </a:moveTo>
                      <a:cubicBezTo>
                        <a:pt x="12" y="94"/>
                        <a:pt x="12" y="94"/>
                        <a:pt x="12" y="94"/>
                      </a:cubicBezTo>
                      <a:cubicBezTo>
                        <a:pt x="13" y="83"/>
                        <a:pt x="16" y="72"/>
                        <a:pt x="21" y="61"/>
                      </a:cubicBezTo>
                      <a:cubicBezTo>
                        <a:pt x="45" y="61"/>
                        <a:pt x="45" y="61"/>
                        <a:pt x="45" y="61"/>
                      </a:cubicBezTo>
                      <a:cubicBezTo>
                        <a:pt x="43" y="72"/>
                        <a:pt x="41" y="83"/>
                        <a:pt x="41" y="94"/>
                      </a:cubicBezTo>
                      <a:close/>
                      <a:moveTo>
                        <a:pt x="53" y="106"/>
                      </a:moveTo>
                      <a:cubicBezTo>
                        <a:pt x="94" y="106"/>
                        <a:pt x="94" y="106"/>
                        <a:pt x="94" y="106"/>
                      </a:cubicBezTo>
                      <a:cubicBezTo>
                        <a:pt x="94" y="139"/>
                        <a:pt x="94" y="139"/>
                        <a:pt x="94" y="139"/>
                      </a:cubicBezTo>
                      <a:cubicBezTo>
                        <a:pt x="58" y="139"/>
                        <a:pt x="58" y="139"/>
                        <a:pt x="58" y="139"/>
                      </a:cubicBezTo>
                      <a:cubicBezTo>
                        <a:pt x="55" y="129"/>
                        <a:pt x="53" y="118"/>
                        <a:pt x="53" y="106"/>
                      </a:cubicBezTo>
                      <a:close/>
                      <a:moveTo>
                        <a:pt x="94" y="151"/>
                      </a:moveTo>
                      <a:cubicBezTo>
                        <a:pt x="94" y="187"/>
                        <a:pt x="94" y="187"/>
                        <a:pt x="94" y="187"/>
                      </a:cubicBezTo>
                      <a:cubicBezTo>
                        <a:pt x="81" y="183"/>
                        <a:pt x="70" y="170"/>
                        <a:pt x="62" y="151"/>
                      </a:cubicBezTo>
                      <a:lnTo>
                        <a:pt x="94" y="151"/>
                      </a:lnTo>
                      <a:close/>
                      <a:moveTo>
                        <a:pt x="106" y="187"/>
                      </a:moveTo>
                      <a:cubicBezTo>
                        <a:pt x="106" y="151"/>
                        <a:pt x="106" y="151"/>
                        <a:pt x="106" y="151"/>
                      </a:cubicBezTo>
                      <a:cubicBezTo>
                        <a:pt x="138" y="151"/>
                        <a:pt x="138" y="151"/>
                        <a:pt x="138" y="151"/>
                      </a:cubicBezTo>
                      <a:cubicBezTo>
                        <a:pt x="131" y="170"/>
                        <a:pt x="119" y="183"/>
                        <a:pt x="106" y="187"/>
                      </a:cubicBezTo>
                      <a:close/>
                      <a:moveTo>
                        <a:pt x="106" y="139"/>
                      </a:moveTo>
                      <a:cubicBezTo>
                        <a:pt x="106" y="106"/>
                        <a:pt x="106" y="106"/>
                        <a:pt x="106" y="106"/>
                      </a:cubicBezTo>
                      <a:cubicBezTo>
                        <a:pt x="147" y="106"/>
                        <a:pt x="147" y="106"/>
                        <a:pt x="147" y="106"/>
                      </a:cubicBezTo>
                      <a:cubicBezTo>
                        <a:pt x="147" y="118"/>
                        <a:pt x="145" y="129"/>
                        <a:pt x="142" y="139"/>
                      </a:cubicBezTo>
                      <a:lnTo>
                        <a:pt x="106" y="139"/>
                      </a:lnTo>
                      <a:close/>
                      <a:moveTo>
                        <a:pt x="159" y="106"/>
                      </a:moveTo>
                      <a:cubicBezTo>
                        <a:pt x="188" y="106"/>
                        <a:pt x="188" y="106"/>
                        <a:pt x="188" y="106"/>
                      </a:cubicBezTo>
                      <a:cubicBezTo>
                        <a:pt x="187" y="118"/>
                        <a:pt x="184" y="129"/>
                        <a:pt x="179" y="139"/>
                      </a:cubicBezTo>
                      <a:cubicBezTo>
                        <a:pt x="155" y="139"/>
                        <a:pt x="155" y="139"/>
                        <a:pt x="155" y="139"/>
                      </a:cubicBezTo>
                      <a:cubicBezTo>
                        <a:pt x="157" y="129"/>
                        <a:pt x="159" y="118"/>
                        <a:pt x="159" y="106"/>
                      </a:cubicBezTo>
                      <a:close/>
                      <a:moveTo>
                        <a:pt x="172" y="50"/>
                      </a:moveTo>
                      <a:cubicBezTo>
                        <a:pt x="151" y="50"/>
                        <a:pt x="151" y="50"/>
                        <a:pt x="151" y="50"/>
                      </a:cubicBezTo>
                      <a:cubicBezTo>
                        <a:pt x="147" y="38"/>
                        <a:pt x="141" y="27"/>
                        <a:pt x="135" y="19"/>
                      </a:cubicBezTo>
                      <a:cubicBezTo>
                        <a:pt x="150" y="26"/>
                        <a:pt x="163" y="36"/>
                        <a:pt x="172" y="50"/>
                      </a:cubicBezTo>
                      <a:close/>
                      <a:moveTo>
                        <a:pt x="66" y="19"/>
                      </a:moveTo>
                      <a:cubicBezTo>
                        <a:pt x="59" y="27"/>
                        <a:pt x="53" y="38"/>
                        <a:pt x="49" y="50"/>
                      </a:cubicBezTo>
                      <a:cubicBezTo>
                        <a:pt x="28" y="50"/>
                        <a:pt x="28" y="50"/>
                        <a:pt x="28" y="50"/>
                      </a:cubicBezTo>
                      <a:cubicBezTo>
                        <a:pt x="38" y="36"/>
                        <a:pt x="51" y="26"/>
                        <a:pt x="66" y="19"/>
                      </a:cubicBezTo>
                      <a:close/>
                      <a:moveTo>
                        <a:pt x="28" y="151"/>
                      </a:moveTo>
                      <a:cubicBezTo>
                        <a:pt x="49" y="151"/>
                        <a:pt x="49" y="151"/>
                        <a:pt x="49" y="151"/>
                      </a:cubicBezTo>
                      <a:cubicBezTo>
                        <a:pt x="53" y="163"/>
                        <a:pt x="59" y="173"/>
                        <a:pt x="66" y="181"/>
                      </a:cubicBezTo>
                      <a:cubicBezTo>
                        <a:pt x="51" y="175"/>
                        <a:pt x="38" y="164"/>
                        <a:pt x="28" y="151"/>
                      </a:cubicBezTo>
                      <a:close/>
                      <a:moveTo>
                        <a:pt x="135" y="181"/>
                      </a:moveTo>
                      <a:cubicBezTo>
                        <a:pt x="141" y="173"/>
                        <a:pt x="147" y="163"/>
                        <a:pt x="151" y="151"/>
                      </a:cubicBezTo>
                      <a:cubicBezTo>
                        <a:pt x="172" y="151"/>
                        <a:pt x="172" y="151"/>
                        <a:pt x="172" y="151"/>
                      </a:cubicBezTo>
                      <a:cubicBezTo>
                        <a:pt x="163" y="164"/>
                        <a:pt x="150" y="175"/>
                        <a:pt x="135" y="181"/>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7" tIns="140573" rIns="175717" bIns="140573" numCol="1" spcCol="0" rtlCol="0" fromWordArt="0" anchor="t" anchorCtr="0" forceAA="0" compatLnSpc="1">
                  <a:prstTxWarp prst="textNoShape">
                    <a:avLst/>
                  </a:prstTxWarp>
                  <a:noAutofit/>
                </a:bodyPr>
                <a:lstStyle/>
                <a:p>
                  <a:pPr algn="ctr" defTabSz="895916"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3" name="Group 152"/>
              <p:cNvGrpSpPr/>
              <p:nvPr/>
            </p:nvGrpSpPr>
            <p:grpSpPr>
              <a:xfrm>
                <a:off x="3669766" y="3443762"/>
                <a:ext cx="2360013" cy="349120"/>
                <a:chOff x="3669766" y="3423551"/>
                <a:chExt cx="2360013" cy="349120"/>
              </a:xfrm>
            </p:grpSpPr>
            <p:sp>
              <p:nvSpPr>
                <p:cNvPr id="151" name="Rectangle 150"/>
                <p:cNvSpPr/>
                <p:nvPr/>
              </p:nvSpPr>
              <p:spPr bwMode="auto">
                <a:xfrm>
                  <a:off x="3669766" y="3423551"/>
                  <a:ext cx="2360013" cy="137160"/>
                </a:xfrm>
                <a:prstGeom prst="rect">
                  <a:avLst/>
                </a:prstGeom>
                <a:solidFill>
                  <a:srgbClr val="89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2" name="Rectangle 151"/>
                <p:cNvSpPr/>
                <p:nvPr/>
              </p:nvSpPr>
              <p:spPr bwMode="auto">
                <a:xfrm>
                  <a:off x="3670343" y="3635511"/>
                  <a:ext cx="1542066" cy="137160"/>
                </a:xfrm>
                <a:prstGeom prst="rect">
                  <a:avLst/>
                </a:prstGeom>
                <a:solidFill>
                  <a:srgbClr val="89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4" name="Group 153"/>
              <p:cNvGrpSpPr/>
              <p:nvPr/>
            </p:nvGrpSpPr>
            <p:grpSpPr>
              <a:xfrm>
                <a:off x="2730394" y="4487254"/>
                <a:ext cx="2360013" cy="349120"/>
                <a:chOff x="3669766" y="3423551"/>
                <a:chExt cx="2360013" cy="349120"/>
              </a:xfrm>
              <a:solidFill>
                <a:srgbClr val="C4E5FF"/>
              </a:solidFill>
            </p:grpSpPr>
            <p:sp>
              <p:nvSpPr>
                <p:cNvPr id="155" name="Rectangle 154"/>
                <p:cNvSpPr/>
                <p:nvPr/>
              </p:nvSpPr>
              <p:spPr bwMode="auto">
                <a:xfrm>
                  <a:off x="3669766" y="3423551"/>
                  <a:ext cx="2360013" cy="1371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6" name="Rectangle 155"/>
                <p:cNvSpPr/>
                <p:nvPr/>
              </p:nvSpPr>
              <p:spPr bwMode="auto">
                <a:xfrm>
                  <a:off x="3670343" y="3635511"/>
                  <a:ext cx="2103120" cy="1371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3" name="Group 162"/>
              <p:cNvGrpSpPr/>
              <p:nvPr/>
            </p:nvGrpSpPr>
            <p:grpSpPr>
              <a:xfrm>
                <a:off x="3669766" y="5535538"/>
                <a:ext cx="2360013" cy="776932"/>
                <a:chOff x="3669766" y="5535538"/>
                <a:chExt cx="2360013" cy="776932"/>
              </a:xfrm>
            </p:grpSpPr>
            <p:grpSp>
              <p:nvGrpSpPr>
                <p:cNvPr id="157" name="Group 156"/>
                <p:cNvGrpSpPr/>
                <p:nvPr/>
              </p:nvGrpSpPr>
              <p:grpSpPr>
                <a:xfrm>
                  <a:off x="3669766" y="5963350"/>
                  <a:ext cx="2360013" cy="349120"/>
                  <a:chOff x="3669766" y="3423551"/>
                  <a:chExt cx="2360013" cy="349120"/>
                </a:xfrm>
              </p:grpSpPr>
              <p:sp>
                <p:nvSpPr>
                  <p:cNvPr id="158" name="Rectangle 157"/>
                  <p:cNvSpPr/>
                  <p:nvPr/>
                </p:nvSpPr>
                <p:spPr bwMode="auto">
                  <a:xfrm>
                    <a:off x="3669766" y="3423551"/>
                    <a:ext cx="2360013" cy="137160"/>
                  </a:xfrm>
                  <a:prstGeom prst="rect">
                    <a:avLst/>
                  </a:prstGeom>
                  <a:solidFill>
                    <a:srgbClr val="89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9" name="Rectangle 158"/>
                  <p:cNvSpPr/>
                  <p:nvPr/>
                </p:nvSpPr>
                <p:spPr bwMode="auto">
                  <a:xfrm>
                    <a:off x="3670343" y="3635511"/>
                    <a:ext cx="1542066" cy="137160"/>
                  </a:xfrm>
                  <a:prstGeom prst="rect">
                    <a:avLst/>
                  </a:prstGeom>
                  <a:solidFill>
                    <a:srgbClr val="89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0" name="Group 159"/>
                <p:cNvGrpSpPr/>
                <p:nvPr/>
              </p:nvGrpSpPr>
              <p:grpSpPr>
                <a:xfrm>
                  <a:off x="3669766" y="5535538"/>
                  <a:ext cx="2360013" cy="349120"/>
                  <a:chOff x="3669766" y="3423551"/>
                  <a:chExt cx="2360013" cy="349120"/>
                </a:xfrm>
              </p:grpSpPr>
              <p:sp>
                <p:nvSpPr>
                  <p:cNvPr id="161" name="Rectangle 160"/>
                  <p:cNvSpPr/>
                  <p:nvPr/>
                </p:nvSpPr>
                <p:spPr bwMode="auto">
                  <a:xfrm>
                    <a:off x="3669766" y="3423551"/>
                    <a:ext cx="2360013" cy="137160"/>
                  </a:xfrm>
                  <a:prstGeom prst="rect">
                    <a:avLst/>
                  </a:prstGeom>
                  <a:solidFill>
                    <a:srgbClr val="89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2" name="Rectangle 161"/>
                  <p:cNvSpPr/>
                  <p:nvPr/>
                </p:nvSpPr>
                <p:spPr bwMode="auto">
                  <a:xfrm>
                    <a:off x="3670343" y="3635511"/>
                    <a:ext cx="2359152" cy="137160"/>
                  </a:xfrm>
                  <a:prstGeom prst="rect">
                    <a:avLst/>
                  </a:prstGeom>
                  <a:solidFill>
                    <a:srgbClr val="89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grpSp>
        <p:pic>
          <p:nvPicPr>
            <p:cNvPr id="59" name="Phone cover"/>
            <p:cNvPicPr>
              <a:picLocks noChangeAspect="1"/>
            </p:cNvPicPr>
            <p:nvPr/>
          </p:nvPicPr>
          <p:blipFill rotWithShape="1">
            <a:blip r:embed="rId4" cstate="print">
              <a:extLst>
                <a:ext uri="{28A0092B-C50C-407E-A947-70E740481C1C}">
                  <a14:useLocalDpi xmlns:a14="http://schemas.microsoft.com/office/drawing/2010/main" val="0"/>
                </a:ext>
              </a:extLst>
            </a:blip>
            <a:srcRect t="-5"/>
            <a:stretch/>
          </p:blipFill>
          <p:spPr>
            <a:xfrm>
              <a:off x="2103438" y="1921987"/>
              <a:ext cx="4597905" cy="5789867"/>
            </a:xfrm>
            <a:prstGeom prst="rect">
              <a:avLst/>
            </a:prstGeom>
          </p:spPr>
        </p:pic>
      </p:grpSp>
    </p:spTree>
    <p:extLst>
      <p:ext uri="{BB962C8B-B14F-4D97-AF65-F5344CB8AC3E}">
        <p14:creationId xmlns:p14="http://schemas.microsoft.com/office/powerpoint/2010/main" val="9799864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p:cTn id="7" dur="500" fill="hold"/>
                                        <p:tgtEl>
                                          <p:spTgt spid="106"/>
                                        </p:tgtEl>
                                        <p:attrNameLst>
                                          <p:attrName>ppt_w</p:attrName>
                                        </p:attrNameLst>
                                      </p:cBhvr>
                                      <p:tavLst>
                                        <p:tav tm="0">
                                          <p:val>
                                            <p:fltVal val="0"/>
                                          </p:val>
                                        </p:tav>
                                        <p:tav tm="100000">
                                          <p:val>
                                            <p:strVal val="#ppt_w"/>
                                          </p:val>
                                        </p:tav>
                                      </p:tavLst>
                                    </p:anim>
                                    <p:anim calcmode="lin" valueType="num">
                                      <p:cBhvr>
                                        <p:cTn id="8" dur="500" fill="hold"/>
                                        <p:tgtEl>
                                          <p:spTgt spid="106"/>
                                        </p:tgtEl>
                                        <p:attrNameLst>
                                          <p:attrName>ppt_h</p:attrName>
                                        </p:attrNameLst>
                                      </p:cBhvr>
                                      <p:tavLst>
                                        <p:tav tm="0">
                                          <p:val>
                                            <p:fltVal val="0"/>
                                          </p:val>
                                        </p:tav>
                                        <p:tav tm="100000">
                                          <p:val>
                                            <p:strVal val="#ppt_h"/>
                                          </p:val>
                                        </p:tav>
                                      </p:tavLst>
                                    </p:anim>
                                    <p:animEffect transition="in" filter="fade">
                                      <p:cBhvr>
                                        <p:cTn id="9" dur="500"/>
                                        <p:tgtEl>
                                          <p:spTgt spid="106"/>
                                        </p:tgtEl>
                                      </p:cBhvr>
                                    </p:animEffect>
                                  </p:childTnLst>
                                </p:cTn>
                              </p:par>
                              <p:par>
                                <p:cTn id="10" presetID="53" presetClass="entr" presetSubtype="16" fill="hold" nodeType="withEffect">
                                  <p:stCondLst>
                                    <p:cond delay="250"/>
                                  </p:stCondLst>
                                  <p:childTnLst>
                                    <p:set>
                                      <p:cBhvr>
                                        <p:cTn id="11" dur="1" fill="hold">
                                          <p:stCondLst>
                                            <p:cond delay="0"/>
                                          </p:stCondLst>
                                        </p:cTn>
                                        <p:tgtEl>
                                          <p:spTgt spid="122"/>
                                        </p:tgtEl>
                                        <p:attrNameLst>
                                          <p:attrName>style.visibility</p:attrName>
                                        </p:attrNameLst>
                                      </p:cBhvr>
                                      <p:to>
                                        <p:strVal val="visible"/>
                                      </p:to>
                                    </p:set>
                                    <p:anim calcmode="lin" valueType="num">
                                      <p:cBhvr>
                                        <p:cTn id="12" dur="500" fill="hold"/>
                                        <p:tgtEl>
                                          <p:spTgt spid="122"/>
                                        </p:tgtEl>
                                        <p:attrNameLst>
                                          <p:attrName>ppt_w</p:attrName>
                                        </p:attrNameLst>
                                      </p:cBhvr>
                                      <p:tavLst>
                                        <p:tav tm="0">
                                          <p:val>
                                            <p:fltVal val="0"/>
                                          </p:val>
                                        </p:tav>
                                        <p:tav tm="100000">
                                          <p:val>
                                            <p:strVal val="#ppt_w"/>
                                          </p:val>
                                        </p:tav>
                                      </p:tavLst>
                                    </p:anim>
                                    <p:anim calcmode="lin" valueType="num">
                                      <p:cBhvr>
                                        <p:cTn id="13" dur="500" fill="hold"/>
                                        <p:tgtEl>
                                          <p:spTgt spid="122"/>
                                        </p:tgtEl>
                                        <p:attrNameLst>
                                          <p:attrName>ppt_h</p:attrName>
                                        </p:attrNameLst>
                                      </p:cBhvr>
                                      <p:tavLst>
                                        <p:tav tm="0">
                                          <p:val>
                                            <p:fltVal val="0"/>
                                          </p:val>
                                        </p:tav>
                                        <p:tav tm="100000">
                                          <p:val>
                                            <p:strVal val="#ppt_h"/>
                                          </p:val>
                                        </p:tav>
                                      </p:tavLst>
                                    </p:anim>
                                    <p:animEffect transition="in" filter="fade">
                                      <p:cBhvr>
                                        <p:cTn id="14" dur="500"/>
                                        <p:tgtEl>
                                          <p:spTgt spid="122"/>
                                        </p:tgtEl>
                                      </p:cBhvr>
                                    </p:animEffect>
                                  </p:childTnLst>
                                </p:cTn>
                              </p:par>
                              <p:par>
                                <p:cTn id="15" presetID="53" presetClass="entr" presetSubtype="16" fill="hold" nodeType="withEffect">
                                  <p:stCondLst>
                                    <p:cond delay="500"/>
                                  </p:stCondLst>
                                  <p:childTnLst>
                                    <p:set>
                                      <p:cBhvr>
                                        <p:cTn id="16" dur="1" fill="hold">
                                          <p:stCondLst>
                                            <p:cond delay="0"/>
                                          </p:stCondLst>
                                        </p:cTn>
                                        <p:tgtEl>
                                          <p:spTgt spid="121"/>
                                        </p:tgtEl>
                                        <p:attrNameLst>
                                          <p:attrName>style.visibility</p:attrName>
                                        </p:attrNameLst>
                                      </p:cBhvr>
                                      <p:to>
                                        <p:strVal val="visible"/>
                                      </p:to>
                                    </p:set>
                                    <p:anim calcmode="lin" valueType="num">
                                      <p:cBhvr>
                                        <p:cTn id="17" dur="500" fill="hold"/>
                                        <p:tgtEl>
                                          <p:spTgt spid="121"/>
                                        </p:tgtEl>
                                        <p:attrNameLst>
                                          <p:attrName>ppt_w</p:attrName>
                                        </p:attrNameLst>
                                      </p:cBhvr>
                                      <p:tavLst>
                                        <p:tav tm="0">
                                          <p:val>
                                            <p:fltVal val="0"/>
                                          </p:val>
                                        </p:tav>
                                        <p:tav tm="100000">
                                          <p:val>
                                            <p:strVal val="#ppt_w"/>
                                          </p:val>
                                        </p:tav>
                                      </p:tavLst>
                                    </p:anim>
                                    <p:anim calcmode="lin" valueType="num">
                                      <p:cBhvr>
                                        <p:cTn id="18" dur="500" fill="hold"/>
                                        <p:tgtEl>
                                          <p:spTgt spid="121"/>
                                        </p:tgtEl>
                                        <p:attrNameLst>
                                          <p:attrName>ppt_h</p:attrName>
                                        </p:attrNameLst>
                                      </p:cBhvr>
                                      <p:tavLst>
                                        <p:tav tm="0">
                                          <p:val>
                                            <p:fltVal val="0"/>
                                          </p:val>
                                        </p:tav>
                                        <p:tav tm="100000">
                                          <p:val>
                                            <p:strVal val="#ppt_h"/>
                                          </p:val>
                                        </p:tav>
                                      </p:tavLst>
                                    </p:anim>
                                    <p:animEffect transition="in" filter="fade">
                                      <p:cBhvr>
                                        <p:cTn id="19" dur="500"/>
                                        <p:tgtEl>
                                          <p:spTgt spid="121"/>
                                        </p:tgtEl>
                                      </p:cBhvr>
                                    </p:animEffect>
                                  </p:childTnLst>
                                </p:cTn>
                              </p:par>
                              <p:par>
                                <p:cTn id="20" presetID="53" presetClass="entr" presetSubtype="16" fill="hold" nodeType="withEffect">
                                  <p:stCondLst>
                                    <p:cond delay="750"/>
                                  </p:stCondLst>
                                  <p:childTnLst>
                                    <p:set>
                                      <p:cBhvr>
                                        <p:cTn id="21" dur="1" fill="hold">
                                          <p:stCondLst>
                                            <p:cond delay="0"/>
                                          </p:stCondLst>
                                        </p:cTn>
                                        <p:tgtEl>
                                          <p:spTgt spid="120"/>
                                        </p:tgtEl>
                                        <p:attrNameLst>
                                          <p:attrName>style.visibility</p:attrName>
                                        </p:attrNameLst>
                                      </p:cBhvr>
                                      <p:to>
                                        <p:strVal val="visible"/>
                                      </p:to>
                                    </p:set>
                                    <p:anim calcmode="lin" valueType="num">
                                      <p:cBhvr>
                                        <p:cTn id="22" dur="500" fill="hold"/>
                                        <p:tgtEl>
                                          <p:spTgt spid="120"/>
                                        </p:tgtEl>
                                        <p:attrNameLst>
                                          <p:attrName>ppt_w</p:attrName>
                                        </p:attrNameLst>
                                      </p:cBhvr>
                                      <p:tavLst>
                                        <p:tav tm="0">
                                          <p:val>
                                            <p:fltVal val="0"/>
                                          </p:val>
                                        </p:tav>
                                        <p:tav tm="100000">
                                          <p:val>
                                            <p:strVal val="#ppt_w"/>
                                          </p:val>
                                        </p:tav>
                                      </p:tavLst>
                                    </p:anim>
                                    <p:anim calcmode="lin" valueType="num">
                                      <p:cBhvr>
                                        <p:cTn id="23" dur="500" fill="hold"/>
                                        <p:tgtEl>
                                          <p:spTgt spid="120"/>
                                        </p:tgtEl>
                                        <p:attrNameLst>
                                          <p:attrName>ppt_h</p:attrName>
                                        </p:attrNameLst>
                                      </p:cBhvr>
                                      <p:tavLst>
                                        <p:tav tm="0">
                                          <p:val>
                                            <p:fltVal val="0"/>
                                          </p:val>
                                        </p:tav>
                                        <p:tav tm="100000">
                                          <p:val>
                                            <p:strVal val="#ppt_h"/>
                                          </p:val>
                                        </p:tav>
                                      </p:tavLst>
                                    </p:anim>
                                    <p:animEffect transition="in" filter="fade">
                                      <p:cBhvr>
                                        <p:cTn id="24"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771066" y="790069"/>
            <a:ext cx="4649869" cy="1029004"/>
          </a:xfrm>
          <a:prstGeom prst="rect">
            <a:avLst/>
          </a:prstGeom>
          <a:noFill/>
        </p:spPr>
        <p:txBody>
          <a:bodyPr wrap="none" lIns="134464" tIns="107571" rIns="134464" bIns="107571" rtlCol="0">
            <a:spAutoFit/>
          </a:bodyPr>
          <a:lstStyle/>
          <a:p>
            <a:pPr algn="ctr" defTabSz="685845">
              <a:lnSpc>
                <a:spcPct val="112000"/>
              </a:lnSpc>
              <a:spcBef>
                <a:spcPct val="0"/>
              </a:spcBef>
              <a:spcAft>
                <a:spcPts val="441"/>
              </a:spcAft>
            </a:pPr>
            <a:r>
              <a:rPr lang="en-US" sz="4710" spc="-110" dirty="0">
                <a:ln w="3175">
                  <a:noFill/>
                </a:ln>
                <a:gradFill>
                  <a:gsLst>
                    <a:gs pos="43519">
                      <a:srgbClr val="414141"/>
                    </a:gs>
                    <a:gs pos="51000">
                      <a:srgbClr val="414141"/>
                    </a:gs>
                  </a:gsLst>
                  <a:lin ang="5400000" scaled="0"/>
                </a:gradFill>
                <a:latin typeface="Segoe UI Light" panose="020B0502040204020203" pitchFamily="34" charset="0"/>
                <a:cs typeface="Segoe UI Light" panose="020B0502040204020203" pitchFamily="34" charset="0"/>
              </a:rPr>
              <a:t>Microsoft Platform</a:t>
            </a:r>
          </a:p>
        </p:txBody>
      </p:sp>
      <p:grpSp>
        <p:nvGrpSpPr>
          <p:cNvPr id="21" name="Group 20"/>
          <p:cNvGrpSpPr/>
          <p:nvPr/>
        </p:nvGrpSpPr>
        <p:grpSpPr>
          <a:xfrm>
            <a:off x="1921860" y="2403093"/>
            <a:ext cx="2123751" cy="3180909"/>
            <a:chOff x="1921860" y="2403093"/>
            <a:chExt cx="2123751" cy="3180909"/>
          </a:xfrm>
        </p:grpSpPr>
        <p:sp>
          <p:nvSpPr>
            <p:cNvPr id="6" name="TextBox 5"/>
            <p:cNvSpPr txBox="1"/>
            <p:nvPr/>
          </p:nvSpPr>
          <p:spPr>
            <a:xfrm>
              <a:off x="1921860" y="4369563"/>
              <a:ext cx="2123751" cy="1214439"/>
            </a:xfrm>
            <a:prstGeom prst="rect">
              <a:avLst/>
            </a:prstGeom>
            <a:noFill/>
          </p:spPr>
          <p:txBody>
            <a:bodyPr wrap="square" lIns="134464" tIns="107571" rIns="134464" bIns="107571" rtlCol="0">
              <a:spAutoFit/>
            </a:bodyPr>
            <a:lstStyle/>
            <a:p>
              <a:pPr algn="ctr" defTabSz="685845">
                <a:lnSpc>
                  <a:spcPct val="90000"/>
                </a:lnSpc>
                <a:spcAft>
                  <a:spcPts val="441"/>
                </a:spcAft>
              </a:pPr>
              <a:r>
                <a:rPr lang="en-US" sz="2400" spc="-22"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Build the</a:t>
              </a:r>
              <a:br>
                <a:rPr lang="en-US" sz="2400" spc="-22"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2400" spc="-22"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intelligent cloud </a:t>
              </a:r>
            </a:p>
          </p:txBody>
        </p:sp>
        <p:grpSp>
          <p:nvGrpSpPr>
            <p:cNvPr id="18" name="Group 17"/>
            <p:cNvGrpSpPr/>
            <p:nvPr/>
          </p:nvGrpSpPr>
          <p:grpSpPr>
            <a:xfrm>
              <a:off x="2036798" y="2403093"/>
              <a:ext cx="1808537" cy="1808537"/>
              <a:chOff x="2036798" y="2270089"/>
              <a:chExt cx="1808537" cy="1808537"/>
            </a:xfrm>
          </p:grpSpPr>
          <p:sp>
            <p:nvSpPr>
              <p:cNvPr id="7" name="Oval 6"/>
              <p:cNvSpPr/>
              <p:nvPr/>
            </p:nvSpPr>
            <p:spPr bwMode="auto">
              <a:xfrm>
                <a:off x="2036798" y="2270089"/>
                <a:ext cx="1808537" cy="1808537"/>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0">
                        <a:srgbClr val="FFFFFF"/>
                      </a:gs>
                      <a:gs pos="100000">
                        <a:srgbClr val="FFFFFF"/>
                      </a:gs>
                    </a:gsLst>
                    <a:lin ang="5400000" scaled="0"/>
                  </a:gradFill>
                </a:endParaRP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13075" y="2907535"/>
                <a:ext cx="855983" cy="498260"/>
              </a:xfrm>
              <a:prstGeom prst="rect">
                <a:avLst/>
              </a:prstGeom>
            </p:spPr>
          </p:pic>
        </p:grpSp>
      </p:grpSp>
      <p:grpSp>
        <p:nvGrpSpPr>
          <p:cNvPr id="22" name="Group 21"/>
          <p:cNvGrpSpPr/>
          <p:nvPr/>
        </p:nvGrpSpPr>
        <p:grpSpPr>
          <a:xfrm>
            <a:off x="4709119" y="2403093"/>
            <a:ext cx="2773763" cy="3513308"/>
            <a:chOff x="4709119" y="2403093"/>
            <a:chExt cx="2773763" cy="3513308"/>
          </a:xfrm>
        </p:grpSpPr>
        <p:sp>
          <p:nvSpPr>
            <p:cNvPr id="12" name="TextBox 11"/>
            <p:cNvSpPr txBox="1"/>
            <p:nvPr/>
          </p:nvSpPr>
          <p:spPr>
            <a:xfrm>
              <a:off x="4709119" y="4369563"/>
              <a:ext cx="2773763" cy="1546838"/>
            </a:xfrm>
            <a:prstGeom prst="rect">
              <a:avLst/>
            </a:prstGeom>
            <a:noFill/>
          </p:spPr>
          <p:txBody>
            <a:bodyPr wrap="square" lIns="134464" tIns="107571" rIns="134464" bIns="107571" rtlCol="0">
              <a:spAutoFit/>
            </a:bodyPr>
            <a:lstStyle/>
            <a:p>
              <a:pPr algn="ctr" defTabSz="685845">
                <a:lnSpc>
                  <a:spcPct val="90000"/>
                </a:lnSpc>
                <a:spcAft>
                  <a:spcPts val="441"/>
                </a:spcAft>
              </a:pPr>
              <a:r>
                <a:rPr lang="en-US" sz="2400" spc="-22" dirty="0">
                  <a:solidFill>
                    <a:schemeClr val="accent4"/>
                  </a:solidFill>
                  <a:latin typeface="Segoe UI Semibold" panose="020B0702040204020203" pitchFamily="34" charset="0"/>
                  <a:cs typeface="Segoe UI Semibold" panose="020B0702040204020203" pitchFamily="34" charset="0"/>
                </a:rPr>
                <a:t>Reinvent productivity</a:t>
              </a:r>
              <a:br>
                <a:rPr lang="en-US" sz="2400" spc="-22" dirty="0">
                  <a:solidFill>
                    <a:schemeClr val="accent4"/>
                  </a:solidFill>
                  <a:latin typeface="Segoe UI Semibold" panose="020B0702040204020203" pitchFamily="34" charset="0"/>
                  <a:cs typeface="Segoe UI Semibold" panose="020B0702040204020203" pitchFamily="34" charset="0"/>
                </a:rPr>
              </a:br>
              <a:r>
                <a:rPr lang="en-US" sz="2400" spc="-22" dirty="0">
                  <a:solidFill>
                    <a:schemeClr val="accent4"/>
                  </a:solidFill>
                  <a:latin typeface="Segoe UI Semibold" panose="020B0702040204020203" pitchFamily="34" charset="0"/>
                  <a:cs typeface="Segoe UI Semibold" panose="020B0702040204020203" pitchFamily="34" charset="0"/>
                </a:rPr>
                <a:t>&amp; business process</a:t>
              </a:r>
            </a:p>
          </p:txBody>
        </p:sp>
        <p:grpSp>
          <p:nvGrpSpPr>
            <p:cNvPr id="19" name="Group 18"/>
            <p:cNvGrpSpPr/>
            <p:nvPr/>
          </p:nvGrpSpPr>
          <p:grpSpPr>
            <a:xfrm>
              <a:off x="5160513" y="2403093"/>
              <a:ext cx="1808537" cy="1808537"/>
              <a:chOff x="5089252" y="2270089"/>
              <a:chExt cx="1808537" cy="1808537"/>
            </a:xfrm>
          </p:grpSpPr>
          <p:sp>
            <p:nvSpPr>
              <p:cNvPr id="11" name="Oval 10"/>
              <p:cNvSpPr/>
              <p:nvPr/>
            </p:nvSpPr>
            <p:spPr bwMode="auto">
              <a:xfrm>
                <a:off x="5089252" y="2270089"/>
                <a:ext cx="1808537" cy="1808537"/>
              </a:xfrm>
              <a:prstGeom prst="ellipse">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0">
                        <a:srgbClr val="FFFFFF"/>
                      </a:gs>
                      <a:gs pos="100000">
                        <a:srgbClr val="FFFFFF"/>
                      </a:gs>
                    </a:gsLst>
                    <a:lin ang="5400000" scaled="0"/>
                  </a:gradFill>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5854" y="2856804"/>
                <a:ext cx="649805" cy="626597"/>
              </a:xfrm>
              <a:prstGeom prst="rect">
                <a:avLst/>
              </a:prstGeom>
            </p:spPr>
          </p:pic>
        </p:grpSp>
      </p:grpSp>
      <p:grpSp>
        <p:nvGrpSpPr>
          <p:cNvPr id="23" name="Group 22"/>
          <p:cNvGrpSpPr/>
          <p:nvPr/>
        </p:nvGrpSpPr>
        <p:grpSpPr>
          <a:xfrm>
            <a:off x="7872152" y="2403093"/>
            <a:ext cx="2701635" cy="3180909"/>
            <a:chOff x="7872152" y="2403093"/>
            <a:chExt cx="2701635" cy="3180909"/>
          </a:xfrm>
        </p:grpSpPr>
        <p:sp>
          <p:nvSpPr>
            <p:cNvPr id="16" name="TextBox 15"/>
            <p:cNvSpPr txBox="1"/>
            <p:nvPr/>
          </p:nvSpPr>
          <p:spPr>
            <a:xfrm>
              <a:off x="7872152" y="4369563"/>
              <a:ext cx="2701635" cy="1214439"/>
            </a:xfrm>
            <a:prstGeom prst="rect">
              <a:avLst/>
            </a:prstGeom>
            <a:noFill/>
          </p:spPr>
          <p:txBody>
            <a:bodyPr wrap="square" lIns="134464" tIns="107571" rIns="134464" bIns="107571" rtlCol="0">
              <a:spAutoFit/>
            </a:bodyPr>
            <a:lstStyle/>
            <a:p>
              <a:pPr algn="ctr" defTabSz="685845">
                <a:lnSpc>
                  <a:spcPct val="90000"/>
                </a:lnSpc>
                <a:spcAft>
                  <a:spcPts val="441"/>
                </a:spcAft>
              </a:pPr>
              <a:r>
                <a:rPr lang="en-US" sz="2400" spc="-22" dirty="0">
                  <a:solidFill>
                    <a:schemeClr val="accent4"/>
                  </a:solidFill>
                  <a:latin typeface="Segoe UI Semibold" panose="020B0702040204020203" pitchFamily="34" charset="0"/>
                  <a:cs typeface="Segoe UI Semibold" panose="020B0702040204020203" pitchFamily="34" charset="0"/>
                </a:rPr>
                <a:t>Create more</a:t>
              </a:r>
              <a:br>
                <a:rPr lang="en-US" sz="2400" spc="-22" dirty="0">
                  <a:solidFill>
                    <a:schemeClr val="accent4"/>
                  </a:solidFill>
                  <a:latin typeface="Segoe UI Semibold" panose="020B0702040204020203" pitchFamily="34" charset="0"/>
                  <a:cs typeface="Segoe UI Semibold" panose="020B0702040204020203" pitchFamily="34" charset="0"/>
                </a:rPr>
              </a:br>
              <a:r>
                <a:rPr lang="en-US" sz="2400" spc="-22" dirty="0">
                  <a:solidFill>
                    <a:schemeClr val="accent4"/>
                  </a:solidFill>
                  <a:latin typeface="Segoe UI Semibold" panose="020B0702040204020203" pitchFamily="34" charset="0"/>
                  <a:cs typeface="Segoe UI Semibold" panose="020B0702040204020203" pitchFamily="34" charset="0"/>
                </a:rPr>
                <a:t>personal computing</a:t>
              </a:r>
            </a:p>
          </p:txBody>
        </p:sp>
        <p:grpSp>
          <p:nvGrpSpPr>
            <p:cNvPr id="20" name="Group 19"/>
            <p:cNvGrpSpPr/>
            <p:nvPr/>
          </p:nvGrpSpPr>
          <p:grpSpPr>
            <a:xfrm>
              <a:off x="8284228" y="2403093"/>
              <a:ext cx="1808537" cy="1808537"/>
              <a:chOff x="8284228" y="2270089"/>
              <a:chExt cx="1808537" cy="1808537"/>
            </a:xfrm>
          </p:grpSpPr>
          <p:sp>
            <p:nvSpPr>
              <p:cNvPr id="15" name="Oval 14"/>
              <p:cNvSpPr/>
              <p:nvPr/>
            </p:nvSpPr>
            <p:spPr bwMode="auto">
              <a:xfrm>
                <a:off x="8284228" y="2270089"/>
                <a:ext cx="1808537" cy="1808537"/>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0">
                        <a:srgbClr val="FFFFFF"/>
                      </a:gs>
                      <a:gs pos="100000">
                        <a:srgbClr val="FFFFFF"/>
                      </a:gs>
                    </a:gsLst>
                    <a:lin ang="5400000" scaled="0"/>
                  </a:gradFill>
                </a:endParaRPr>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77868" y="2863729"/>
                <a:ext cx="621256" cy="621256"/>
              </a:xfrm>
              <a:prstGeom prst="rect">
                <a:avLst/>
              </a:prstGeom>
            </p:spPr>
          </p:pic>
        </p:grpSp>
      </p:grpSp>
      <p:grpSp>
        <p:nvGrpSpPr>
          <p:cNvPr id="24" name="Group 23"/>
          <p:cNvGrpSpPr/>
          <p:nvPr/>
        </p:nvGrpSpPr>
        <p:grpSpPr>
          <a:xfrm>
            <a:off x="1921375" y="2403093"/>
            <a:ext cx="2123751" cy="3180909"/>
            <a:chOff x="1921860" y="2403093"/>
            <a:chExt cx="2123751" cy="3180909"/>
          </a:xfrm>
        </p:grpSpPr>
        <p:sp>
          <p:nvSpPr>
            <p:cNvPr id="25" name="TextBox 24"/>
            <p:cNvSpPr txBox="1"/>
            <p:nvPr/>
          </p:nvSpPr>
          <p:spPr>
            <a:xfrm>
              <a:off x="1921860" y="4369563"/>
              <a:ext cx="2123751" cy="1214439"/>
            </a:xfrm>
            <a:prstGeom prst="rect">
              <a:avLst/>
            </a:prstGeom>
            <a:noFill/>
          </p:spPr>
          <p:txBody>
            <a:bodyPr wrap="square" lIns="134464" tIns="107571" rIns="134464" bIns="107571" rtlCol="0">
              <a:spAutoFit/>
            </a:bodyPr>
            <a:lstStyle/>
            <a:p>
              <a:pPr algn="ctr" defTabSz="685845">
                <a:lnSpc>
                  <a:spcPct val="90000"/>
                </a:lnSpc>
                <a:spcAft>
                  <a:spcPts val="441"/>
                </a:spcAft>
              </a:pPr>
              <a:r>
                <a:rPr lang="en-US" sz="2400" spc="-22" dirty="0">
                  <a:solidFill>
                    <a:schemeClr val="accent4"/>
                  </a:solidFill>
                  <a:latin typeface="Segoe UI Semibold" panose="020B0702040204020203" pitchFamily="34" charset="0"/>
                  <a:cs typeface="Segoe UI Semibold" panose="020B0702040204020203" pitchFamily="34" charset="0"/>
                </a:rPr>
                <a:t>Build the</a:t>
              </a:r>
              <a:br>
                <a:rPr lang="en-US" sz="2400" spc="-22" dirty="0">
                  <a:solidFill>
                    <a:schemeClr val="accent4"/>
                  </a:solidFill>
                  <a:latin typeface="Segoe UI Semibold" panose="020B0702040204020203" pitchFamily="34" charset="0"/>
                  <a:cs typeface="Segoe UI Semibold" panose="020B0702040204020203" pitchFamily="34" charset="0"/>
                </a:rPr>
              </a:br>
              <a:r>
                <a:rPr lang="en-US" sz="2400" spc="-22" dirty="0">
                  <a:solidFill>
                    <a:schemeClr val="accent4"/>
                  </a:solidFill>
                  <a:latin typeface="Segoe UI Semibold" panose="020B0702040204020203" pitchFamily="34" charset="0"/>
                  <a:cs typeface="Segoe UI Semibold" panose="020B0702040204020203" pitchFamily="34" charset="0"/>
                </a:rPr>
                <a:t>intelligent cloud </a:t>
              </a:r>
            </a:p>
          </p:txBody>
        </p:sp>
        <p:grpSp>
          <p:nvGrpSpPr>
            <p:cNvPr id="26" name="Group 25"/>
            <p:cNvGrpSpPr/>
            <p:nvPr/>
          </p:nvGrpSpPr>
          <p:grpSpPr>
            <a:xfrm>
              <a:off x="2036798" y="2403093"/>
              <a:ext cx="1808537" cy="1808537"/>
              <a:chOff x="2036798" y="2270089"/>
              <a:chExt cx="1808537" cy="1808537"/>
            </a:xfrm>
          </p:grpSpPr>
          <p:sp>
            <p:nvSpPr>
              <p:cNvPr id="27" name="Oval 26"/>
              <p:cNvSpPr/>
              <p:nvPr/>
            </p:nvSpPr>
            <p:spPr bwMode="auto">
              <a:xfrm>
                <a:off x="2036798" y="2270089"/>
                <a:ext cx="1808537" cy="1808537"/>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13075" y="2907535"/>
                <a:ext cx="855983" cy="498260"/>
              </a:xfrm>
              <a:prstGeom prst="rect">
                <a:avLst/>
              </a:prstGeom>
            </p:spPr>
          </p:pic>
        </p:grpSp>
      </p:grpSp>
    </p:spTree>
    <p:extLst>
      <p:ext uri="{BB962C8B-B14F-4D97-AF65-F5344CB8AC3E}">
        <p14:creationId xmlns:p14="http://schemas.microsoft.com/office/powerpoint/2010/main" val="926753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4"/>
                                        </p:tgtEl>
                                      </p:cBhvr>
                                    </p:animEffect>
                                    <p:set>
                                      <p:cBhvr>
                                        <p:cTn id="7"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294" dirty="0"/>
              <a:t>The Microsoft Bot Framework</a:t>
            </a:r>
            <a:br>
              <a:rPr lang="en-US" sz="5294" dirty="0"/>
            </a:br>
            <a:r>
              <a:rPr lang="en-US" sz="3137" spc="0" dirty="0">
                <a:solidFill>
                  <a:schemeClr val="tx1"/>
                </a:solidFill>
              </a:rPr>
              <a:t>Building bots is complex</a:t>
            </a:r>
            <a:endParaRPr lang="en-US" sz="3137" dirty="0"/>
          </a:p>
        </p:txBody>
      </p:sp>
      <p:pic>
        <p:nvPicPr>
          <p:cNvPr id="60" name="Picture 59"/>
          <p:cNvPicPr>
            <a:picLocks noChangeAspect="1"/>
          </p:cNvPicPr>
          <p:nvPr/>
        </p:nvPicPr>
        <p:blipFill>
          <a:blip r:embed="rId3">
            <a:biLevel thresh="25000"/>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2102912" y="4390837"/>
            <a:ext cx="701772" cy="701772"/>
          </a:xfrm>
          <a:prstGeom prst="rect">
            <a:avLst/>
          </a:prstGeom>
        </p:spPr>
      </p:pic>
      <p:sp>
        <p:nvSpPr>
          <p:cNvPr id="61" name="Freeform 5"/>
          <p:cNvSpPr>
            <a:spLocks noEditPoints="1"/>
          </p:cNvSpPr>
          <p:nvPr/>
        </p:nvSpPr>
        <p:spPr bwMode="auto">
          <a:xfrm>
            <a:off x="993469" y="2531163"/>
            <a:ext cx="887027" cy="627031"/>
          </a:xfrm>
          <a:custGeom>
            <a:avLst/>
            <a:gdLst>
              <a:gd name="T0" fmla="*/ 2939 w 3377"/>
              <a:gd name="T1" fmla="*/ 672 h 2117"/>
              <a:gd name="T2" fmla="*/ 2301 w 3377"/>
              <a:gd name="T3" fmla="*/ 161 h 2117"/>
              <a:gd name="T4" fmla="*/ 1182 w 3377"/>
              <a:gd name="T5" fmla="*/ 152 h 2117"/>
              <a:gd name="T6" fmla="*/ 499 w 3377"/>
              <a:gd name="T7" fmla="*/ 624 h 2117"/>
              <a:gd name="T8" fmla="*/ 33 w 3377"/>
              <a:gd name="T9" fmla="*/ 1377 h 2117"/>
              <a:gd name="T10" fmla="*/ 768 w 3377"/>
              <a:gd name="T11" fmla="*/ 1859 h 2117"/>
              <a:gd name="T12" fmla="*/ 1230 w 3377"/>
              <a:gd name="T13" fmla="*/ 1989 h 2117"/>
              <a:gd name="T14" fmla="*/ 1735 w 3377"/>
              <a:gd name="T15" fmla="*/ 2108 h 2117"/>
              <a:gd name="T16" fmla="*/ 2277 w 3377"/>
              <a:gd name="T17" fmla="*/ 2033 h 2117"/>
              <a:gd name="T18" fmla="*/ 2710 w 3377"/>
              <a:gd name="T19" fmla="*/ 1816 h 2117"/>
              <a:gd name="T20" fmla="*/ 3270 w 3377"/>
              <a:gd name="T21" fmla="*/ 1011 h 2117"/>
              <a:gd name="T22" fmla="*/ 2638 w 3377"/>
              <a:gd name="T23" fmla="*/ 1726 h 2117"/>
              <a:gd name="T24" fmla="*/ 2236 w 3377"/>
              <a:gd name="T25" fmla="*/ 1917 h 2117"/>
              <a:gd name="T26" fmla="*/ 2226 w 3377"/>
              <a:gd name="T27" fmla="*/ 1427 h 2117"/>
              <a:gd name="T28" fmla="*/ 2679 w 3377"/>
              <a:gd name="T29" fmla="*/ 1261 h 2117"/>
              <a:gd name="T30" fmla="*/ 2426 w 3377"/>
              <a:gd name="T31" fmla="*/ 1043 h 2117"/>
              <a:gd name="T32" fmla="*/ 2527 w 3377"/>
              <a:gd name="T33" fmla="*/ 1343 h 2117"/>
              <a:gd name="T34" fmla="*/ 2186 w 3377"/>
              <a:gd name="T35" fmla="*/ 1293 h 2117"/>
              <a:gd name="T36" fmla="*/ 2052 w 3377"/>
              <a:gd name="T37" fmla="*/ 603 h 2117"/>
              <a:gd name="T38" fmla="*/ 1696 w 3377"/>
              <a:gd name="T39" fmla="*/ 456 h 2117"/>
              <a:gd name="T40" fmla="*/ 1864 w 3377"/>
              <a:gd name="T41" fmla="*/ 721 h 2117"/>
              <a:gd name="T42" fmla="*/ 2103 w 3377"/>
              <a:gd name="T43" fmla="*/ 749 h 2117"/>
              <a:gd name="T44" fmla="*/ 2062 w 3377"/>
              <a:gd name="T45" fmla="*/ 1893 h 2117"/>
              <a:gd name="T46" fmla="*/ 1394 w 3377"/>
              <a:gd name="T47" fmla="*/ 1935 h 2117"/>
              <a:gd name="T48" fmla="*/ 1176 w 3377"/>
              <a:gd name="T49" fmla="*/ 1892 h 2117"/>
              <a:gd name="T50" fmla="*/ 1015 w 3377"/>
              <a:gd name="T51" fmla="*/ 1227 h 2117"/>
              <a:gd name="T52" fmla="*/ 822 w 3377"/>
              <a:gd name="T53" fmla="*/ 1162 h 2117"/>
              <a:gd name="T54" fmla="*/ 740 w 3377"/>
              <a:gd name="T55" fmla="*/ 1443 h 2117"/>
              <a:gd name="T56" fmla="*/ 993 w 3377"/>
              <a:gd name="T57" fmla="*/ 1308 h 2117"/>
              <a:gd name="T58" fmla="*/ 1015 w 3377"/>
              <a:gd name="T59" fmla="*/ 1867 h 2117"/>
              <a:gd name="T60" fmla="*/ 305 w 3377"/>
              <a:gd name="T61" fmla="*/ 1652 h 2117"/>
              <a:gd name="T62" fmla="*/ 550 w 3377"/>
              <a:gd name="T63" fmla="*/ 714 h 2117"/>
              <a:gd name="T64" fmla="*/ 1082 w 3377"/>
              <a:gd name="T65" fmla="*/ 305 h 2117"/>
              <a:gd name="T66" fmla="*/ 1114 w 3377"/>
              <a:gd name="T67" fmla="*/ 913 h 2117"/>
              <a:gd name="T68" fmla="*/ 1543 w 3377"/>
              <a:gd name="T69" fmla="*/ 1100 h 2117"/>
              <a:gd name="T70" fmla="*/ 1397 w 3377"/>
              <a:gd name="T71" fmla="*/ 1463 h 2117"/>
              <a:gd name="T72" fmla="*/ 1668 w 3377"/>
              <a:gd name="T73" fmla="*/ 1282 h 2117"/>
              <a:gd name="T74" fmla="*/ 1509 w 3377"/>
              <a:gd name="T75" fmla="*/ 965 h 2117"/>
              <a:gd name="T76" fmla="*/ 1197 w 3377"/>
              <a:gd name="T77" fmla="*/ 310 h 2117"/>
              <a:gd name="T78" fmla="*/ 1777 w 3377"/>
              <a:gd name="T79" fmla="*/ 185 h 2117"/>
              <a:gd name="T80" fmla="*/ 2792 w 3377"/>
              <a:gd name="T81" fmla="*/ 592 h 2117"/>
              <a:gd name="T82" fmla="*/ 3159 w 3377"/>
              <a:gd name="T83" fmla="*/ 1018 h 2117"/>
              <a:gd name="T84" fmla="*/ 2500 w 3377"/>
              <a:gd name="T85" fmla="*/ 1089 h 2117"/>
              <a:gd name="T86" fmla="*/ 2613 w 3377"/>
              <a:gd name="T87" fmla="*/ 1198 h 2117"/>
              <a:gd name="T88" fmla="*/ 1578 w 3377"/>
              <a:gd name="T89" fmla="*/ 646 h 2117"/>
              <a:gd name="T90" fmla="*/ 782 w 3377"/>
              <a:gd name="T91" fmla="*/ 1269 h 2117"/>
              <a:gd name="T92" fmla="*/ 669 w 3377"/>
              <a:gd name="T93" fmla="*/ 1156 h 2117"/>
              <a:gd name="T94" fmla="*/ 1699 w 3377"/>
              <a:gd name="T95" fmla="*/ 1452 h 2117"/>
              <a:gd name="T96" fmla="*/ 1587 w 3377"/>
              <a:gd name="T97" fmla="*/ 1337 h 2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77" h="2117">
                <a:moveTo>
                  <a:pt x="3270" y="1011"/>
                </a:moveTo>
                <a:cubicBezTo>
                  <a:pt x="3205" y="883"/>
                  <a:pt x="3105" y="792"/>
                  <a:pt x="2984" y="726"/>
                </a:cubicBezTo>
                <a:cubicBezTo>
                  <a:pt x="2961" y="714"/>
                  <a:pt x="2947" y="698"/>
                  <a:pt x="2939" y="672"/>
                </a:cubicBezTo>
                <a:cubicBezTo>
                  <a:pt x="2923" y="621"/>
                  <a:pt x="2902" y="572"/>
                  <a:pt x="2876" y="525"/>
                </a:cubicBezTo>
                <a:cubicBezTo>
                  <a:pt x="2757" y="314"/>
                  <a:pt x="2590" y="183"/>
                  <a:pt x="2349" y="180"/>
                </a:cubicBezTo>
                <a:cubicBezTo>
                  <a:pt x="2330" y="180"/>
                  <a:pt x="2316" y="172"/>
                  <a:pt x="2301" y="161"/>
                </a:cubicBezTo>
                <a:cubicBezTo>
                  <a:pt x="2142" y="50"/>
                  <a:pt x="1972" y="0"/>
                  <a:pt x="1784" y="63"/>
                </a:cubicBezTo>
                <a:cubicBezTo>
                  <a:pt x="1738" y="79"/>
                  <a:pt x="1698" y="80"/>
                  <a:pt x="1651" y="64"/>
                </a:cubicBezTo>
                <a:cubicBezTo>
                  <a:pt x="1482" y="9"/>
                  <a:pt x="1327" y="55"/>
                  <a:pt x="1182" y="152"/>
                </a:cubicBezTo>
                <a:cubicBezTo>
                  <a:pt x="1162" y="166"/>
                  <a:pt x="1063" y="198"/>
                  <a:pt x="1037" y="199"/>
                </a:cubicBezTo>
                <a:cubicBezTo>
                  <a:pt x="1010" y="201"/>
                  <a:pt x="983" y="198"/>
                  <a:pt x="956" y="204"/>
                </a:cubicBezTo>
                <a:cubicBezTo>
                  <a:pt x="729" y="252"/>
                  <a:pt x="581" y="398"/>
                  <a:pt x="499" y="624"/>
                </a:cubicBezTo>
                <a:cubicBezTo>
                  <a:pt x="492" y="643"/>
                  <a:pt x="483" y="657"/>
                  <a:pt x="465" y="665"/>
                </a:cubicBezTo>
                <a:cubicBezTo>
                  <a:pt x="430" y="681"/>
                  <a:pt x="395" y="698"/>
                  <a:pt x="362" y="716"/>
                </a:cubicBezTo>
                <a:cubicBezTo>
                  <a:pt x="128" y="848"/>
                  <a:pt x="0" y="1102"/>
                  <a:pt x="33" y="1377"/>
                </a:cubicBezTo>
                <a:cubicBezTo>
                  <a:pt x="50" y="1515"/>
                  <a:pt x="104" y="1637"/>
                  <a:pt x="201" y="1732"/>
                </a:cubicBezTo>
                <a:cubicBezTo>
                  <a:pt x="348" y="1876"/>
                  <a:pt x="520" y="1914"/>
                  <a:pt x="712" y="1848"/>
                </a:cubicBezTo>
                <a:cubicBezTo>
                  <a:pt x="734" y="1840"/>
                  <a:pt x="750" y="1843"/>
                  <a:pt x="768" y="1859"/>
                </a:cubicBezTo>
                <a:cubicBezTo>
                  <a:pt x="826" y="1911"/>
                  <a:pt x="893" y="1949"/>
                  <a:pt x="965" y="1976"/>
                </a:cubicBezTo>
                <a:cubicBezTo>
                  <a:pt x="989" y="1985"/>
                  <a:pt x="1097" y="2008"/>
                  <a:pt x="1137" y="2004"/>
                </a:cubicBezTo>
                <a:cubicBezTo>
                  <a:pt x="1169" y="2001"/>
                  <a:pt x="1200" y="1996"/>
                  <a:pt x="1230" y="1989"/>
                </a:cubicBezTo>
                <a:cubicBezTo>
                  <a:pt x="1249" y="1985"/>
                  <a:pt x="1264" y="1987"/>
                  <a:pt x="1279" y="1999"/>
                </a:cubicBezTo>
                <a:cubicBezTo>
                  <a:pt x="1308" y="2022"/>
                  <a:pt x="1339" y="2039"/>
                  <a:pt x="1372" y="2054"/>
                </a:cubicBezTo>
                <a:cubicBezTo>
                  <a:pt x="1489" y="2105"/>
                  <a:pt x="1611" y="2117"/>
                  <a:pt x="1735" y="2108"/>
                </a:cubicBezTo>
                <a:cubicBezTo>
                  <a:pt x="1833" y="2100"/>
                  <a:pt x="1928" y="2075"/>
                  <a:pt x="2011" y="2018"/>
                </a:cubicBezTo>
                <a:cubicBezTo>
                  <a:pt x="2038" y="1999"/>
                  <a:pt x="2060" y="1991"/>
                  <a:pt x="2091" y="2006"/>
                </a:cubicBezTo>
                <a:cubicBezTo>
                  <a:pt x="2130" y="2024"/>
                  <a:pt x="2227" y="2037"/>
                  <a:pt x="2277" y="2033"/>
                </a:cubicBezTo>
                <a:cubicBezTo>
                  <a:pt x="2280" y="2032"/>
                  <a:pt x="2284" y="2032"/>
                  <a:pt x="2287" y="2032"/>
                </a:cubicBezTo>
                <a:cubicBezTo>
                  <a:pt x="2435" y="2012"/>
                  <a:pt x="2562" y="1948"/>
                  <a:pt x="2662" y="1829"/>
                </a:cubicBezTo>
                <a:cubicBezTo>
                  <a:pt x="2676" y="1812"/>
                  <a:pt x="2690" y="1808"/>
                  <a:pt x="2710" y="1816"/>
                </a:cubicBezTo>
                <a:cubicBezTo>
                  <a:pt x="2753" y="1832"/>
                  <a:pt x="2798" y="1841"/>
                  <a:pt x="2844" y="1841"/>
                </a:cubicBezTo>
                <a:cubicBezTo>
                  <a:pt x="2993" y="1839"/>
                  <a:pt x="3112" y="1772"/>
                  <a:pt x="3207" y="1652"/>
                </a:cubicBezTo>
                <a:cubicBezTo>
                  <a:pt x="3352" y="1468"/>
                  <a:pt x="3377" y="1220"/>
                  <a:pt x="3270" y="1011"/>
                </a:cubicBezTo>
                <a:close/>
                <a:moveTo>
                  <a:pt x="3100" y="1582"/>
                </a:moveTo>
                <a:cubicBezTo>
                  <a:pt x="3012" y="1687"/>
                  <a:pt x="2901" y="1746"/>
                  <a:pt x="2762" y="1748"/>
                </a:cubicBezTo>
                <a:cubicBezTo>
                  <a:pt x="2720" y="1748"/>
                  <a:pt x="2678" y="1740"/>
                  <a:pt x="2638" y="1726"/>
                </a:cubicBezTo>
                <a:cubicBezTo>
                  <a:pt x="2619" y="1719"/>
                  <a:pt x="2607" y="1723"/>
                  <a:pt x="2593" y="1738"/>
                </a:cubicBezTo>
                <a:cubicBezTo>
                  <a:pt x="2501" y="1843"/>
                  <a:pt x="2382" y="1898"/>
                  <a:pt x="2245" y="1916"/>
                </a:cubicBezTo>
                <a:cubicBezTo>
                  <a:pt x="2242" y="1916"/>
                  <a:pt x="2239" y="1916"/>
                  <a:pt x="2236" y="1917"/>
                </a:cubicBezTo>
                <a:cubicBezTo>
                  <a:pt x="2189" y="1920"/>
                  <a:pt x="2186" y="1918"/>
                  <a:pt x="2186" y="1870"/>
                </a:cubicBezTo>
                <a:cubicBezTo>
                  <a:pt x="2186" y="1736"/>
                  <a:pt x="2187" y="1601"/>
                  <a:pt x="2186" y="1466"/>
                </a:cubicBezTo>
                <a:cubicBezTo>
                  <a:pt x="2185" y="1436"/>
                  <a:pt x="2195" y="1426"/>
                  <a:pt x="2226" y="1427"/>
                </a:cubicBezTo>
                <a:cubicBezTo>
                  <a:pt x="2322" y="1428"/>
                  <a:pt x="2419" y="1428"/>
                  <a:pt x="2515" y="1427"/>
                </a:cubicBezTo>
                <a:cubicBezTo>
                  <a:pt x="2602" y="1427"/>
                  <a:pt x="2648" y="1384"/>
                  <a:pt x="2651" y="1298"/>
                </a:cubicBezTo>
                <a:cubicBezTo>
                  <a:pt x="2652" y="1278"/>
                  <a:pt x="2660" y="1268"/>
                  <a:pt x="2679" y="1261"/>
                </a:cubicBezTo>
                <a:cubicBezTo>
                  <a:pt x="2766" y="1227"/>
                  <a:pt x="2815" y="1140"/>
                  <a:pt x="2798" y="1051"/>
                </a:cubicBezTo>
                <a:cubicBezTo>
                  <a:pt x="2780" y="959"/>
                  <a:pt x="2704" y="895"/>
                  <a:pt x="2611" y="894"/>
                </a:cubicBezTo>
                <a:cubicBezTo>
                  <a:pt x="2525" y="893"/>
                  <a:pt x="2446" y="957"/>
                  <a:pt x="2426" y="1043"/>
                </a:cubicBezTo>
                <a:cubicBezTo>
                  <a:pt x="2406" y="1132"/>
                  <a:pt x="2450" y="1220"/>
                  <a:pt x="2536" y="1258"/>
                </a:cubicBezTo>
                <a:cubicBezTo>
                  <a:pt x="2556" y="1267"/>
                  <a:pt x="2572" y="1275"/>
                  <a:pt x="2568" y="1301"/>
                </a:cubicBezTo>
                <a:cubicBezTo>
                  <a:pt x="2565" y="1327"/>
                  <a:pt x="2553" y="1343"/>
                  <a:pt x="2527" y="1343"/>
                </a:cubicBezTo>
                <a:cubicBezTo>
                  <a:pt x="2421" y="1344"/>
                  <a:pt x="2316" y="1344"/>
                  <a:pt x="2210" y="1344"/>
                </a:cubicBezTo>
                <a:cubicBezTo>
                  <a:pt x="2194" y="1344"/>
                  <a:pt x="2186" y="1336"/>
                  <a:pt x="2186" y="1320"/>
                </a:cubicBezTo>
                <a:cubicBezTo>
                  <a:pt x="2187" y="1311"/>
                  <a:pt x="2186" y="1302"/>
                  <a:pt x="2186" y="1293"/>
                </a:cubicBezTo>
                <a:cubicBezTo>
                  <a:pt x="2186" y="1117"/>
                  <a:pt x="2186" y="941"/>
                  <a:pt x="2186" y="765"/>
                </a:cubicBezTo>
                <a:cubicBezTo>
                  <a:pt x="2186" y="753"/>
                  <a:pt x="2187" y="741"/>
                  <a:pt x="2186" y="729"/>
                </a:cubicBezTo>
                <a:cubicBezTo>
                  <a:pt x="2179" y="649"/>
                  <a:pt x="2133" y="605"/>
                  <a:pt x="2052" y="603"/>
                </a:cubicBezTo>
                <a:cubicBezTo>
                  <a:pt x="2004" y="602"/>
                  <a:pt x="1956" y="602"/>
                  <a:pt x="1908" y="603"/>
                </a:cubicBezTo>
                <a:cubicBezTo>
                  <a:pt x="1887" y="604"/>
                  <a:pt x="1875" y="597"/>
                  <a:pt x="1867" y="577"/>
                </a:cubicBezTo>
                <a:cubicBezTo>
                  <a:pt x="1837" y="500"/>
                  <a:pt x="1778" y="459"/>
                  <a:pt x="1696" y="456"/>
                </a:cubicBezTo>
                <a:cubicBezTo>
                  <a:pt x="1616" y="454"/>
                  <a:pt x="1556" y="491"/>
                  <a:pt x="1521" y="562"/>
                </a:cubicBezTo>
                <a:cubicBezTo>
                  <a:pt x="1484" y="636"/>
                  <a:pt x="1495" y="707"/>
                  <a:pt x="1547" y="770"/>
                </a:cubicBezTo>
                <a:cubicBezTo>
                  <a:pt x="1634" y="876"/>
                  <a:pt x="1810" y="849"/>
                  <a:pt x="1864" y="721"/>
                </a:cubicBezTo>
                <a:cubicBezTo>
                  <a:pt x="1875" y="695"/>
                  <a:pt x="1888" y="685"/>
                  <a:pt x="1915" y="686"/>
                </a:cubicBezTo>
                <a:cubicBezTo>
                  <a:pt x="1957" y="688"/>
                  <a:pt x="2000" y="686"/>
                  <a:pt x="2042" y="687"/>
                </a:cubicBezTo>
                <a:cubicBezTo>
                  <a:pt x="2089" y="687"/>
                  <a:pt x="2103" y="701"/>
                  <a:pt x="2103" y="749"/>
                </a:cubicBezTo>
                <a:cubicBezTo>
                  <a:pt x="2103" y="936"/>
                  <a:pt x="2103" y="1123"/>
                  <a:pt x="2103" y="1309"/>
                </a:cubicBezTo>
                <a:cubicBezTo>
                  <a:pt x="2103" y="1494"/>
                  <a:pt x="2103" y="1679"/>
                  <a:pt x="2103" y="1864"/>
                </a:cubicBezTo>
                <a:cubicBezTo>
                  <a:pt x="2103" y="1905"/>
                  <a:pt x="2098" y="1909"/>
                  <a:pt x="2062" y="1893"/>
                </a:cubicBezTo>
                <a:cubicBezTo>
                  <a:pt x="2033" y="1880"/>
                  <a:pt x="2013" y="1887"/>
                  <a:pt x="1988" y="1904"/>
                </a:cubicBezTo>
                <a:cubicBezTo>
                  <a:pt x="1910" y="1954"/>
                  <a:pt x="1822" y="1976"/>
                  <a:pt x="1731" y="1983"/>
                </a:cubicBezTo>
                <a:cubicBezTo>
                  <a:pt x="1616" y="1991"/>
                  <a:pt x="1502" y="1980"/>
                  <a:pt x="1394" y="1935"/>
                </a:cubicBezTo>
                <a:cubicBezTo>
                  <a:pt x="1363" y="1922"/>
                  <a:pt x="1334" y="1907"/>
                  <a:pt x="1307" y="1887"/>
                </a:cubicBezTo>
                <a:cubicBezTo>
                  <a:pt x="1293" y="1877"/>
                  <a:pt x="1279" y="1875"/>
                  <a:pt x="1262" y="1879"/>
                </a:cubicBezTo>
                <a:cubicBezTo>
                  <a:pt x="1233" y="1885"/>
                  <a:pt x="1205" y="1889"/>
                  <a:pt x="1176" y="1892"/>
                </a:cubicBezTo>
                <a:cubicBezTo>
                  <a:pt x="1138" y="1895"/>
                  <a:pt x="1131" y="1888"/>
                  <a:pt x="1131" y="1851"/>
                </a:cubicBezTo>
                <a:cubicBezTo>
                  <a:pt x="1131" y="1688"/>
                  <a:pt x="1131" y="1525"/>
                  <a:pt x="1131" y="1362"/>
                </a:cubicBezTo>
                <a:cubicBezTo>
                  <a:pt x="1131" y="1281"/>
                  <a:pt x="1094" y="1240"/>
                  <a:pt x="1015" y="1227"/>
                </a:cubicBezTo>
                <a:cubicBezTo>
                  <a:pt x="1004" y="1226"/>
                  <a:pt x="993" y="1225"/>
                  <a:pt x="982" y="1225"/>
                </a:cubicBezTo>
                <a:cubicBezTo>
                  <a:pt x="970" y="1224"/>
                  <a:pt x="957" y="1223"/>
                  <a:pt x="945" y="1225"/>
                </a:cubicBezTo>
                <a:cubicBezTo>
                  <a:pt x="890" y="1231"/>
                  <a:pt x="852" y="1222"/>
                  <a:pt x="822" y="1162"/>
                </a:cubicBezTo>
                <a:cubicBezTo>
                  <a:pt x="778" y="1076"/>
                  <a:pt x="660" y="1054"/>
                  <a:pt x="574" y="1102"/>
                </a:cubicBezTo>
                <a:cubicBezTo>
                  <a:pt x="486" y="1153"/>
                  <a:pt x="453" y="1264"/>
                  <a:pt x="500" y="1357"/>
                </a:cubicBezTo>
                <a:cubicBezTo>
                  <a:pt x="543" y="1442"/>
                  <a:pt x="650" y="1480"/>
                  <a:pt x="740" y="1443"/>
                </a:cubicBezTo>
                <a:cubicBezTo>
                  <a:pt x="791" y="1422"/>
                  <a:pt x="826" y="1387"/>
                  <a:pt x="845" y="1336"/>
                </a:cubicBezTo>
                <a:cubicBezTo>
                  <a:pt x="853" y="1314"/>
                  <a:pt x="865" y="1307"/>
                  <a:pt x="887" y="1308"/>
                </a:cubicBezTo>
                <a:cubicBezTo>
                  <a:pt x="922" y="1309"/>
                  <a:pt x="957" y="1307"/>
                  <a:pt x="993" y="1308"/>
                </a:cubicBezTo>
                <a:cubicBezTo>
                  <a:pt x="1033" y="1310"/>
                  <a:pt x="1048" y="1325"/>
                  <a:pt x="1048" y="1364"/>
                </a:cubicBezTo>
                <a:cubicBezTo>
                  <a:pt x="1048" y="1524"/>
                  <a:pt x="1047" y="1684"/>
                  <a:pt x="1048" y="1844"/>
                </a:cubicBezTo>
                <a:cubicBezTo>
                  <a:pt x="1048" y="1871"/>
                  <a:pt x="1038" y="1875"/>
                  <a:pt x="1015" y="1867"/>
                </a:cubicBezTo>
                <a:cubicBezTo>
                  <a:pt x="948" y="1843"/>
                  <a:pt x="886" y="1810"/>
                  <a:pt x="832" y="1764"/>
                </a:cubicBezTo>
                <a:cubicBezTo>
                  <a:pt x="815" y="1750"/>
                  <a:pt x="801" y="1747"/>
                  <a:pt x="780" y="1754"/>
                </a:cubicBezTo>
                <a:cubicBezTo>
                  <a:pt x="602" y="1813"/>
                  <a:pt x="442" y="1779"/>
                  <a:pt x="305" y="1652"/>
                </a:cubicBezTo>
                <a:cubicBezTo>
                  <a:pt x="215" y="1569"/>
                  <a:pt x="164" y="1461"/>
                  <a:pt x="149" y="1340"/>
                </a:cubicBezTo>
                <a:cubicBezTo>
                  <a:pt x="118" y="1099"/>
                  <a:pt x="237" y="875"/>
                  <a:pt x="455" y="760"/>
                </a:cubicBezTo>
                <a:cubicBezTo>
                  <a:pt x="486" y="743"/>
                  <a:pt x="518" y="728"/>
                  <a:pt x="550" y="714"/>
                </a:cubicBezTo>
                <a:cubicBezTo>
                  <a:pt x="567" y="707"/>
                  <a:pt x="576" y="695"/>
                  <a:pt x="582" y="678"/>
                </a:cubicBezTo>
                <a:cubicBezTo>
                  <a:pt x="658" y="480"/>
                  <a:pt x="796" y="351"/>
                  <a:pt x="1007" y="309"/>
                </a:cubicBezTo>
                <a:cubicBezTo>
                  <a:pt x="1032" y="304"/>
                  <a:pt x="1057" y="306"/>
                  <a:pt x="1082" y="305"/>
                </a:cubicBezTo>
                <a:cubicBezTo>
                  <a:pt x="1106" y="304"/>
                  <a:pt x="1116" y="314"/>
                  <a:pt x="1114" y="337"/>
                </a:cubicBezTo>
                <a:cubicBezTo>
                  <a:pt x="1113" y="346"/>
                  <a:pt x="1114" y="355"/>
                  <a:pt x="1114" y="364"/>
                </a:cubicBezTo>
                <a:cubicBezTo>
                  <a:pt x="1114" y="547"/>
                  <a:pt x="1114" y="730"/>
                  <a:pt x="1114" y="913"/>
                </a:cubicBezTo>
                <a:cubicBezTo>
                  <a:pt x="1114" y="999"/>
                  <a:pt x="1162" y="1047"/>
                  <a:pt x="1249" y="1047"/>
                </a:cubicBezTo>
                <a:cubicBezTo>
                  <a:pt x="1330" y="1048"/>
                  <a:pt x="1410" y="1047"/>
                  <a:pt x="1490" y="1048"/>
                </a:cubicBezTo>
                <a:cubicBezTo>
                  <a:pt x="1531" y="1048"/>
                  <a:pt x="1543" y="1059"/>
                  <a:pt x="1543" y="1100"/>
                </a:cubicBezTo>
                <a:cubicBezTo>
                  <a:pt x="1543" y="1144"/>
                  <a:pt x="1542" y="1188"/>
                  <a:pt x="1543" y="1232"/>
                </a:cubicBezTo>
                <a:cubicBezTo>
                  <a:pt x="1544" y="1255"/>
                  <a:pt x="1536" y="1266"/>
                  <a:pt x="1515" y="1274"/>
                </a:cubicBezTo>
                <a:cubicBezTo>
                  <a:pt x="1435" y="1307"/>
                  <a:pt x="1394" y="1374"/>
                  <a:pt x="1397" y="1463"/>
                </a:cubicBezTo>
                <a:cubicBezTo>
                  <a:pt x="1400" y="1539"/>
                  <a:pt x="1450" y="1605"/>
                  <a:pt x="1524" y="1630"/>
                </a:cubicBezTo>
                <a:cubicBezTo>
                  <a:pt x="1618" y="1662"/>
                  <a:pt x="1721" y="1616"/>
                  <a:pt x="1759" y="1526"/>
                </a:cubicBezTo>
                <a:cubicBezTo>
                  <a:pt x="1799" y="1431"/>
                  <a:pt x="1761" y="1323"/>
                  <a:pt x="1668" y="1282"/>
                </a:cubicBezTo>
                <a:cubicBezTo>
                  <a:pt x="1633" y="1266"/>
                  <a:pt x="1623" y="1247"/>
                  <a:pt x="1626" y="1211"/>
                </a:cubicBezTo>
                <a:cubicBezTo>
                  <a:pt x="1628" y="1168"/>
                  <a:pt x="1627" y="1125"/>
                  <a:pt x="1626" y="1082"/>
                </a:cubicBezTo>
                <a:cubicBezTo>
                  <a:pt x="1624" y="1015"/>
                  <a:pt x="1576" y="966"/>
                  <a:pt x="1509" y="965"/>
                </a:cubicBezTo>
                <a:cubicBezTo>
                  <a:pt x="1426" y="963"/>
                  <a:pt x="1342" y="964"/>
                  <a:pt x="1259" y="964"/>
                </a:cubicBezTo>
                <a:cubicBezTo>
                  <a:pt x="1209" y="964"/>
                  <a:pt x="1198" y="953"/>
                  <a:pt x="1197" y="905"/>
                </a:cubicBezTo>
                <a:cubicBezTo>
                  <a:pt x="1197" y="706"/>
                  <a:pt x="1198" y="508"/>
                  <a:pt x="1197" y="310"/>
                </a:cubicBezTo>
                <a:cubicBezTo>
                  <a:pt x="1197" y="292"/>
                  <a:pt x="1198" y="275"/>
                  <a:pt x="1217" y="263"/>
                </a:cubicBezTo>
                <a:cubicBezTo>
                  <a:pt x="1352" y="178"/>
                  <a:pt x="1496" y="138"/>
                  <a:pt x="1653" y="186"/>
                </a:cubicBezTo>
                <a:cubicBezTo>
                  <a:pt x="1697" y="200"/>
                  <a:pt x="1734" y="199"/>
                  <a:pt x="1777" y="185"/>
                </a:cubicBezTo>
                <a:cubicBezTo>
                  <a:pt x="1952" y="130"/>
                  <a:pt x="2110" y="174"/>
                  <a:pt x="2258" y="272"/>
                </a:cubicBezTo>
                <a:cubicBezTo>
                  <a:pt x="2272" y="281"/>
                  <a:pt x="2285" y="288"/>
                  <a:pt x="2302" y="288"/>
                </a:cubicBezTo>
                <a:cubicBezTo>
                  <a:pt x="2526" y="291"/>
                  <a:pt x="2681" y="405"/>
                  <a:pt x="2792" y="592"/>
                </a:cubicBezTo>
                <a:cubicBezTo>
                  <a:pt x="2816" y="632"/>
                  <a:pt x="2836" y="676"/>
                  <a:pt x="2851" y="720"/>
                </a:cubicBezTo>
                <a:cubicBezTo>
                  <a:pt x="2859" y="743"/>
                  <a:pt x="2871" y="757"/>
                  <a:pt x="2893" y="768"/>
                </a:cubicBezTo>
                <a:cubicBezTo>
                  <a:pt x="3005" y="826"/>
                  <a:pt x="3098" y="906"/>
                  <a:pt x="3159" y="1018"/>
                </a:cubicBezTo>
                <a:cubicBezTo>
                  <a:pt x="3258" y="1202"/>
                  <a:pt x="3235" y="1420"/>
                  <a:pt x="3100" y="1582"/>
                </a:cubicBezTo>
                <a:close/>
                <a:moveTo>
                  <a:pt x="2613" y="1198"/>
                </a:moveTo>
                <a:cubicBezTo>
                  <a:pt x="2552" y="1199"/>
                  <a:pt x="2501" y="1150"/>
                  <a:pt x="2500" y="1089"/>
                </a:cubicBezTo>
                <a:cubicBezTo>
                  <a:pt x="2499" y="1023"/>
                  <a:pt x="2547" y="972"/>
                  <a:pt x="2611" y="971"/>
                </a:cubicBezTo>
                <a:cubicBezTo>
                  <a:pt x="2670" y="970"/>
                  <a:pt x="2723" y="1022"/>
                  <a:pt x="2725" y="1082"/>
                </a:cubicBezTo>
                <a:cubicBezTo>
                  <a:pt x="2726" y="1143"/>
                  <a:pt x="2674" y="1197"/>
                  <a:pt x="2613" y="1198"/>
                </a:cubicBezTo>
                <a:close/>
                <a:moveTo>
                  <a:pt x="1802" y="646"/>
                </a:moveTo>
                <a:cubicBezTo>
                  <a:pt x="1802" y="708"/>
                  <a:pt x="1752" y="759"/>
                  <a:pt x="1692" y="759"/>
                </a:cubicBezTo>
                <a:cubicBezTo>
                  <a:pt x="1630" y="759"/>
                  <a:pt x="1578" y="707"/>
                  <a:pt x="1578" y="646"/>
                </a:cubicBezTo>
                <a:cubicBezTo>
                  <a:pt x="1577" y="583"/>
                  <a:pt x="1628" y="533"/>
                  <a:pt x="1691" y="533"/>
                </a:cubicBezTo>
                <a:cubicBezTo>
                  <a:pt x="1755" y="533"/>
                  <a:pt x="1802" y="582"/>
                  <a:pt x="1802" y="646"/>
                </a:cubicBezTo>
                <a:close/>
                <a:moveTo>
                  <a:pt x="782" y="1269"/>
                </a:moveTo>
                <a:cubicBezTo>
                  <a:pt x="781" y="1329"/>
                  <a:pt x="727" y="1381"/>
                  <a:pt x="666" y="1381"/>
                </a:cubicBezTo>
                <a:cubicBezTo>
                  <a:pt x="606" y="1380"/>
                  <a:pt x="552" y="1326"/>
                  <a:pt x="554" y="1266"/>
                </a:cubicBezTo>
                <a:cubicBezTo>
                  <a:pt x="556" y="1205"/>
                  <a:pt x="608" y="1155"/>
                  <a:pt x="669" y="1156"/>
                </a:cubicBezTo>
                <a:cubicBezTo>
                  <a:pt x="732" y="1156"/>
                  <a:pt x="782" y="1207"/>
                  <a:pt x="782" y="1269"/>
                </a:cubicBezTo>
                <a:close/>
                <a:moveTo>
                  <a:pt x="1587" y="1337"/>
                </a:moveTo>
                <a:cubicBezTo>
                  <a:pt x="1648" y="1338"/>
                  <a:pt x="1699" y="1391"/>
                  <a:pt x="1699" y="1452"/>
                </a:cubicBezTo>
                <a:cubicBezTo>
                  <a:pt x="1699" y="1514"/>
                  <a:pt x="1649" y="1562"/>
                  <a:pt x="1584" y="1562"/>
                </a:cubicBezTo>
                <a:cubicBezTo>
                  <a:pt x="1523" y="1562"/>
                  <a:pt x="1473" y="1512"/>
                  <a:pt x="1473" y="1452"/>
                </a:cubicBezTo>
                <a:cubicBezTo>
                  <a:pt x="1473" y="1388"/>
                  <a:pt x="1524" y="1337"/>
                  <a:pt x="1587" y="133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pic>
        <p:nvPicPr>
          <p:cNvPr id="10" name="Picture 9"/>
          <p:cNvPicPr>
            <a:picLocks noChangeAspect="1"/>
          </p:cNvPicPr>
          <p:nvPr/>
        </p:nvPicPr>
        <p:blipFill>
          <a:blip r:embed="rId5"/>
          <a:stretch>
            <a:fillRect/>
          </a:stretch>
        </p:blipFill>
        <p:spPr>
          <a:xfrm>
            <a:off x="3659155" y="2404586"/>
            <a:ext cx="3620029" cy="3982928"/>
          </a:xfrm>
          <a:prstGeom prst="rect">
            <a:avLst/>
          </a:prstGeom>
        </p:spPr>
      </p:pic>
      <p:grpSp>
        <p:nvGrpSpPr>
          <p:cNvPr id="12" name="Group 11"/>
          <p:cNvGrpSpPr/>
          <p:nvPr/>
        </p:nvGrpSpPr>
        <p:grpSpPr>
          <a:xfrm>
            <a:off x="9432976" y="2365746"/>
            <a:ext cx="844596" cy="844596"/>
            <a:chOff x="8321334" y="2857189"/>
            <a:chExt cx="861532" cy="861532"/>
          </a:xfrm>
        </p:grpSpPr>
        <p:sp>
          <p:nvSpPr>
            <p:cNvPr id="11" name="Oval 10"/>
            <p:cNvSpPr/>
            <p:nvPr/>
          </p:nvSpPr>
          <p:spPr bwMode="auto">
            <a:xfrm>
              <a:off x="8321334" y="2857189"/>
              <a:ext cx="861532" cy="86153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0" name="Picture 7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67779" y="3003634"/>
              <a:ext cx="568643" cy="568643"/>
            </a:xfrm>
            <a:prstGeom prst="rect">
              <a:avLst/>
            </a:prstGeom>
          </p:spPr>
        </p:pic>
      </p:grpSp>
      <p:grpSp>
        <p:nvGrpSpPr>
          <p:cNvPr id="15" name="Group 14"/>
          <p:cNvGrpSpPr/>
          <p:nvPr/>
        </p:nvGrpSpPr>
        <p:grpSpPr>
          <a:xfrm>
            <a:off x="9432976" y="3440996"/>
            <a:ext cx="844596" cy="844596"/>
            <a:chOff x="9418638" y="3523697"/>
            <a:chExt cx="861532" cy="861532"/>
          </a:xfrm>
        </p:grpSpPr>
        <p:sp>
          <p:nvSpPr>
            <p:cNvPr id="75" name="Oval 74"/>
            <p:cNvSpPr/>
            <p:nvPr/>
          </p:nvSpPr>
          <p:spPr bwMode="auto">
            <a:xfrm>
              <a:off x="9418638" y="3523697"/>
              <a:ext cx="861532" cy="86153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1" name="Picture 8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57256" y="3563491"/>
              <a:ext cx="784298" cy="781946"/>
            </a:xfrm>
            <a:prstGeom prst="ellipse">
              <a:avLst/>
            </a:prstGeom>
          </p:spPr>
        </p:pic>
      </p:grpSp>
      <p:grpSp>
        <p:nvGrpSpPr>
          <p:cNvPr id="13" name="Group 12"/>
          <p:cNvGrpSpPr/>
          <p:nvPr/>
        </p:nvGrpSpPr>
        <p:grpSpPr>
          <a:xfrm>
            <a:off x="9432976" y="4516246"/>
            <a:ext cx="844596" cy="844596"/>
            <a:chOff x="8283931" y="4385229"/>
            <a:chExt cx="861532" cy="861532"/>
          </a:xfrm>
        </p:grpSpPr>
        <p:sp>
          <p:nvSpPr>
            <p:cNvPr id="76" name="Oval 75"/>
            <p:cNvSpPr/>
            <p:nvPr/>
          </p:nvSpPr>
          <p:spPr bwMode="auto">
            <a:xfrm>
              <a:off x="8283931" y="4385229"/>
              <a:ext cx="861532" cy="86153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5" name="Picture 8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71312" y="4472610"/>
              <a:ext cx="686771" cy="686771"/>
            </a:xfrm>
            <a:prstGeom prst="ellipse">
              <a:avLst/>
            </a:prstGeom>
          </p:spPr>
        </p:pic>
      </p:grpSp>
      <p:grpSp>
        <p:nvGrpSpPr>
          <p:cNvPr id="16" name="Group 15"/>
          <p:cNvGrpSpPr/>
          <p:nvPr/>
        </p:nvGrpSpPr>
        <p:grpSpPr>
          <a:xfrm>
            <a:off x="10353936" y="2903371"/>
            <a:ext cx="844596" cy="844596"/>
            <a:chOff x="10241553" y="2421522"/>
            <a:chExt cx="861532" cy="861532"/>
          </a:xfrm>
        </p:grpSpPr>
        <p:sp>
          <p:nvSpPr>
            <p:cNvPr id="79" name="Oval 78"/>
            <p:cNvSpPr/>
            <p:nvPr/>
          </p:nvSpPr>
          <p:spPr bwMode="auto">
            <a:xfrm>
              <a:off x="10241553" y="2421522"/>
              <a:ext cx="861532" cy="86153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Freeform 13"/>
            <p:cNvSpPr>
              <a:spLocks noChangeAspect="1" noEditPoints="1"/>
            </p:cNvSpPr>
            <p:nvPr/>
          </p:nvSpPr>
          <p:spPr bwMode="black">
            <a:xfrm>
              <a:off x="10407893" y="2584681"/>
              <a:ext cx="528853" cy="535214"/>
            </a:xfrm>
            <a:custGeom>
              <a:avLst/>
              <a:gdLst>
                <a:gd name="T0" fmla="*/ 747 w 769"/>
                <a:gd name="T1" fmla="*/ 473 h 780"/>
                <a:gd name="T2" fmla="*/ 756 w 769"/>
                <a:gd name="T3" fmla="*/ 394 h 780"/>
                <a:gd name="T4" fmla="*/ 389 w 769"/>
                <a:gd name="T5" fmla="*/ 27 h 780"/>
                <a:gd name="T6" fmla="*/ 326 w 769"/>
                <a:gd name="T7" fmla="*/ 33 h 780"/>
                <a:gd name="T8" fmla="*/ 213 w 769"/>
                <a:gd name="T9" fmla="*/ 0 h 780"/>
                <a:gd name="T10" fmla="*/ 0 w 769"/>
                <a:gd name="T11" fmla="*/ 213 h 780"/>
                <a:gd name="T12" fmla="*/ 29 w 769"/>
                <a:gd name="T13" fmla="*/ 320 h 780"/>
                <a:gd name="T14" fmla="*/ 22 w 769"/>
                <a:gd name="T15" fmla="*/ 394 h 780"/>
                <a:gd name="T16" fmla="*/ 389 w 769"/>
                <a:gd name="T17" fmla="*/ 761 h 780"/>
                <a:gd name="T18" fmla="*/ 456 w 769"/>
                <a:gd name="T19" fmla="*/ 755 h 780"/>
                <a:gd name="T20" fmla="*/ 556 w 769"/>
                <a:gd name="T21" fmla="*/ 780 h 780"/>
                <a:gd name="T22" fmla="*/ 769 w 769"/>
                <a:gd name="T23" fmla="*/ 567 h 780"/>
                <a:gd name="T24" fmla="*/ 747 w 769"/>
                <a:gd name="T25" fmla="*/ 473 h 780"/>
                <a:gd name="T26" fmla="*/ 577 w 769"/>
                <a:gd name="T27" fmla="*/ 570 h 780"/>
                <a:gd name="T28" fmla="*/ 502 w 769"/>
                <a:gd name="T29" fmla="*/ 626 h 780"/>
                <a:gd name="T30" fmla="*/ 388 w 769"/>
                <a:gd name="T31" fmla="*/ 646 h 780"/>
                <a:gd name="T32" fmla="*/ 256 w 769"/>
                <a:gd name="T33" fmla="*/ 619 h 780"/>
                <a:gd name="T34" fmla="*/ 196 w 769"/>
                <a:gd name="T35" fmla="*/ 565 h 780"/>
                <a:gd name="T36" fmla="*/ 172 w 769"/>
                <a:gd name="T37" fmla="*/ 499 h 780"/>
                <a:gd name="T38" fmla="*/ 188 w 769"/>
                <a:gd name="T39" fmla="*/ 464 h 780"/>
                <a:gd name="T40" fmla="*/ 226 w 769"/>
                <a:gd name="T41" fmla="*/ 450 h 780"/>
                <a:gd name="T42" fmla="*/ 258 w 769"/>
                <a:gd name="T43" fmla="*/ 461 h 780"/>
                <a:gd name="T44" fmla="*/ 280 w 769"/>
                <a:gd name="T45" fmla="*/ 493 h 780"/>
                <a:gd name="T46" fmla="*/ 301 w 769"/>
                <a:gd name="T47" fmla="*/ 530 h 780"/>
                <a:gd name="T48" fmla="*/ 332 w 769"/>
                <a:gd name="T49" fmla="*/ 554 h 780"/>
                <a:gd name="T50" fmla="*/ 385 w 769"/>
                <a:gd name="T51" fmla="*/ 563 h 780"/>
                <a:gd name="T52" fmla="*/ 459 w 769"/>
                <a:gd name="T53" fmla="*/ 544 h 780"/>
                <a:gd name="T54" fmla="*/ 486 w 769"/>
                <a:gd name="T55" fmla="*/ 498 h 780"/>
                <a:gd name="T56" fmla="*/ 472 w 769"/>
                <a:gd name="T57" fmla="*/ 463 h 780"/>
                <a:gd name="T58" fmla="*/ 433 w 769"/>
                <a:gd name="T59" fmla="*/ 442 h 780"/>
                <a:gd name="T60" fmla="*/ 365 w 769"/>
                <a:gd name="T61" fmla="*/ 425 h 780"/>
                <a:gd name="T62" fmla="*/ 269 w 769"/>
                <a:gd name="T63" fmla="*/ 396 h 780"/>
                <a:gd name="T64" fmla="*/ 206 w 769"/>
                <a:gd name="T65" fmla="*/ 350 h 780"/>
                <a:gd name="T66" fmla="*/ 182 w 769"/>
                <a:gd name="T67" fmla="*/ 277 h 780"/>
                <a:gd name="T68" fmla="*/ 207 w 769"/>
                <a:gd name="T69" fmla="*/ 202 h 780"/>
                <a:gd name="T70" fmla="*/ 279 w 769"/>
                <a:gd name="T71" fmla="*/ 153 h 780"/>
                <a:gd name="T72" fmla="*/ 386 w 769"/>
                <a:gd name="T73" fmla="*/ 136 h 780"/>
                <a:gd name="T74" fmla="*/ 472 w 769"/>
                <a:gd name="T75" fmla="*/ 147 h 780"/>
                <a:gd name="T76" fmla="*/ 532 w 769"/>
                <a:gd name="T77" fmla="*/ 178 h 780"/>
                <a:gd name="T78" fmla="*/ 568 w 769"/>
                <a:gd name="T79" fmla="*/ 218 h 780"/>
                <a:gd name="T80" fmla="*/ 580 w 769"/>
                <a:gd name="T81" fmla="*/ 259 h 780"/>
                <a:gd name="T82" fmla="*/ 565 w 769"/>
                <a:gd name="T83" fmla="*/ 295 h 780"/>
                <a:gd name="T84" fmla="*/ 527 w 769"/>
                <a:gd name="T85" fmla="*/ 311 h 780"/>
                <a:gd name="T86" fmla="*/ 495 w 769"/>
                <a:gd name="T87" fmla="*/ 301 h 780"/>
                <a:gd name="T88" fmla="*/ 473 w 769"/>
                <a:gd name="T89" fmla="*/ 272 h 780"/>
                <a:gd name="T90" fmla="*/ 440 w 769"/>
                <a:gd name="T91" fmla="*/ 231 h 780"/>
                <a:gd name="T92" fmla="*/ 379 w 769"/>
                <a:gd name="T93" fmla="*/ 217 h 780"/>
                <a:gd name="T94" fmla="*/ 316 w 769"/>
                <a:gd name="T95" fmla="*/ 232 h 780"/>
                <a:gd name="T96" fmla="*/ 293 w 769"/>
                <a:gd name="T97" fmla="*/ 268 h 780"/>
                <a:gd name="T98" fmla="*/ 300 w 769"/>
                <a:gd name="T99" fmla="*/ 289 h 780"/>
                <a:gd name="T100" fmla="*/ 322 w 769"/>
                <a:gd name="T101" fmla="*/ 306 h 780"/>
                <a:gd name="T102" fmla="*/ 352 w 769"/>
                <a:gd name="T103" fmla="*/ 317 h 780"/>
                <a:gd name="T104" fmla="*/ 402 w 769"/>
                <a:gd name="T105" fmla="*/ 329 h 780"/>
                <a:gd name="T106" fmla="*/ 483 w 769"/>
                <a:gd name="T107" fmla="*/ 351 h 780"/>
                <a:gd name="T108" fmla="*/ 546 w 769"/>
                <a:gd name="T109" fmla="*/ 379 h 780"/>
                <a:gd name="T110" fmla="*/ 588 w 769"/>
                <a:gd name="T111" fmla="*/ 423 h 780"/>
                <a:gd name="T112" fmla="*/ 603 w 769"/>
                <a:gd name="T113" fmla="*/ 488 h 780"/>
                <a:gd name="T114" fmla="*/ 577 w 769"/>
                <a:gd name="T115" fmla="*/ 57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69" h="780">
                  <a:moveTo>
                    <a:pt x="747" y="473"/>
                  </a:moveTo>
                  <a:cubicBezTo>
                    <a:pt x="753" y="448"/>
                    <a:pt x="756" y="421"/>
                    <a:pt x="756" y="394"/>
                  </a:cubicBezTo>
                  <a:cubicBezTo>
                    <a:pt x="756" y="192"/>
                    <a:pt x="591" y="27"/>
                    <a:pt x="389" y="27"/>
                  </a:cubicBezTo>
                  <a:cubicBezTo>
                    <a:pt x="367" y="27"/>
                    <a:pt x="346" y="29"/>
                    <a:pt x="326" y="33"/>
                  </a:cubicBezTo>
                  <a:cubicBezTo>
                    <a:pt x="293" y="12"/>
                    <a:pt x="254" y="0"/>
                    <a:pt x="213" y="0"/>
                  </a:cubicBezTo>
                  <a:cubicBezTo>
                    <a:pt x="95" y="0"/>
                    <a:pt x="0" y="95"/>
                    <a:pt x="0" y="213"/>
                  </a:cubicBezTo>
                  <a:cubicBezTo>
                    <a:pt x="0" y="252"/>
                    <a:pt x="11" y="289"/>
                    <a:pt x="29" y="320"/>
                  </a:cubicBezTo>
                  <a:cubicBezTo>
                    <a:pt x="24" y="344"/>
                    <a:pt x="22" y="369"/>
                    <a:pt x="22" y="394"/>
                  </a:cubicBezTo>
                  <a:cubicBezTo>
                    <a:pt x="22" y="597"/>
                    <a:pt x="186" y="761"/>
                    <a:pt x="389" y="761"/>
                  </a:cubicBezTo>
                  <a:cubicBezTo>
                    <a:pt x="412" y="761"/>
                    <a:pt x="434" y="759"/>
                    <a:pt x="456" y="755"/>
                  </a:cubicBezTo>
                  <a:cubicBezTo>
                    <a:pt x="486" y="771"/>
                    <a:pt x="520" y="780"/>
                    <a:pt x="556" y="780"/>
                  </a:cubicBezTo>
                  <a:cubicBezTo>
                    <a:pt x="674" y="780"/>
                    <a:pt x="769" y="685"/>
                    <a:pt x="769" y="567"/>
                  </a:cubicBezTo>
                  <a:cubicBezTo>
                    <a:pt x="769" y="534"/>
                    <a:pt x="761" y="501"/>
                    <a:pt x="747" y="473"/>
                  </a:cubicBezTo>
                  <a:close/>
                  <a:moveTo>
                    <a:pt x="577" y="570"/>
                  </a:moveTo>
                  <a:cubicBezTo>
                    <a:pt x="560" y="594"/>
                    <a:pt x="535" y="613"/>
                    <a:pt x="502" y="626"/>
                  </a:cubicBezTo>
                  <a:cubicBezTo>
                    <a:pt x="470" y="640"/>
                    <a:pt x="432" y="646"/>
                    <a:pt x="388" y="646"/>
                  </a:cubicBezTo>
                  <a:cubicBezTo>
                    <a:pt x="335" y="646"/>
                    <a:pt x="291" y="637"/>
                    <a:pt x="256" y="619"/>
                  </a:cubicBezTo>
                  <a:cubicBezTo>
                    <a:pt x="232" y="605"/>
                    <a:pt x="211" y="587"/>
                    <a:pt x="196" y="565"/>
                  </a:cubicBezTo>
                  <a:cubicBezTo>
                    <a:pt x="180" y="543"/>
                    <a:pt x="172" y="520"/>
                    <a:pt x="172" y="499"/>
                  </a:cubicBezTo>
                  <a:cubicBezTo>
                    <a:pt x="172" y="485"/>
                    <a:pt x="177" y="474"/>
                    <a:pt x="188" y="464"/>
                  </a:cubicBezTo>
                  <a:cubicBezTo>
                    <a:pt x="198" y="455"/>
                    <a:pt x="211" y="450"/>
                    <a:pt x="226" y="450"/>
                  </a:cubicBezTo>
                  <a:cubicBezTo>
                    <a:pt x="239" y="450"/>
                    <a:pt x="249" y="454"/>
                    <a:pt x="258" y="461"/>
                  </a:cubicBezTo>
                  <a:cubicBezTo>
                    <a:pt x="267" y="468"/>
                    <a:pt x="274" y="479"/>
                    <a:pt x="280" y="493"/>
                  </a:cubicBezTo>
                  <a:cubicBezTo>
                    <a:pt x="286" y="508"/>
                    <a:pt x="293" y="520"/>
                    <a:pt x="301" y="530"/>
                  </a:cubicBezTo>
                  <a:cubicBezTo>
                    <a:pt x="308" y="540"/>
                    <a:pt x="318" y="548"/>
                    <a:pt x="332" y="554"/>
                  </a:cubicBezTo>
                  <a:cubicBezTo>
                    <a:pt x="345" y="560"/>
                    <a:pt x="363" y="563"/>
                    <a:pt x="385" y="563"/>
                  </a:cubicBezTo>
                  <a:cubicBezTo>
                    <a:pt x="415" y="563"/>
                    <a:pt x="440" y="557"/>
                    <a:pt x="459" y="544"/>
                  </a:cubicBezTo>
                  <a:cubicBezTo>
                    <a:pt x="477" y="532"/>
                    <a:pt x="486" y="517"/>
                    <a:pt x="486" y="498"/>
                  </a:cubicBezTo>
                  <a:cubicBezTo>
                    <a:pt x="486" y="484"/>
                    <a:pt x="481" y="472"/>
                    <a:pt x="472" y="463"/>
                  </a:cubicBezTo>
                  <a:cubicBezTo>
                    <a:pt x="462" y="454"/>
                    <a:pt x="449" y="447"/>
                    <a:pt x="433" y="442"/>
                  </a:cubicBezTo>
                  <a:cubicBezTo>
                    <a:pt x="416" y="437"/>
                    <a:pt x="393" y="431"/>
                    <a:pt x="365" y="425"/>
                  </a:cubicBezTo>
                  <a:cubicBezTo>
                    <a:pt x="327" y="417"/>
                    <a:pt x="295" y="407"/>
                    <a:pt x="269" y="396"/>
                  </a:cubicBezTo>
                  <a:cubicBezTo>
                    <a:pt x="243" y="385"/>
                    <a:pt x="222" y="370"/>
                    <a:pt x="206" y="350"/>
                  </a:cubicBezTo>
                  <a:cubicBezTo>
                    <a:pt x="190" y="331"/>
                    <a:pt x="182" y="306"/>
                    <a:pt x="182" y="277"/>
                  </a:cubicBezTo>
                  <a:cubicBezTo>
                    <a:pt x="182" y="249"/>
                    <a:pt x="191" y="224"/>
                    <a:pt x="207" y="202"/>
                  </a:cubicBezTo>
                  <a:cubicBezTo>
                    <a:pt x="224" y="181"/>
                    <a:pt x="248" y="164"/>
                    <a:pt x="279" y="153"/>
                  </a:cubicBezTo>
                  <a:cubicBezTo>
                    <a:pt x="309" y="142"/>
                    <a:pt x="345" y="136"/>
                    <a:pt x="386" y="136"/>
                  </a:cubicBezTo>
                  <a:cubicBezTo>
                    <a:pt x="419" y="136"/>
                    <a:pt x="448" y="140"/>
                    <a:pt x="472" y="147"/>
                  </a:cubicBezTo>
                  <a:cubicBezTo>
                    <a:pt x="496" y="155"/>
                    <a:pt x="516" y="165"/>
                    <a:pt x="532" y="178"/>
                  </a:cubicBezTo>
                  <a:cubicBezTo>
                    <a:pt x="549" y="190"/>
                    <a:pt x="561" y="204"/>
                    <a:pt x="568" y="218"/>
                  </a:cubicBezTo>
                  <a:cubicBezTo>
                    <a:pt x="576" y="232"/>
                    <a:pt x="580" y="246"/>
                    <a:pt x="580" y="259"/>
                  </a:cubicBezTo>
                  <a:cubicBezTo>
                    <a:pt x="580" y="273"/>
                    <a:pt x="575" y="284"/>
                    <a:pt x="565" y="295"/>
                  </a:cubicBezTo>
                  <a:cubicBezTo>
                    <a:pt x="555" y="305"/>
                    <a:pt x="542" y="311"/>
                    <a:pt x="527" y="311"/>
                  </a:cubicBezTo>
                  <a:cubicBezTo>
                    <a:pt x="513" y="311"/>
                    <a:pt x="503" y="307"/>
                    <a:pt x="495" y="301"/>
                  </a:cubicBezTo>
                  <a:cubicBezTo>
                    <a:pt x="488" y="295"/>
                    <a:pt x="481" y="285"/>
                    <a:pt x="473" y="272"/>
                  </a:cubicBezTo>
                  <a:cubicBezTo>
                    <a:pt x="464" y="254"/>
                    <a:pt x="453" y="241"/>
                    <a:pt x="440" y="231"/>
                  </a:cubicBezTo>
                  <a:cubicBezTo>
                    <a:pt x="428" y="221"/>
                    <a:pt x="407" y="217"/>
                    <a:pt x="379" y="217"/>
                  </a:cubicBezTo>
                  <a:cubicBezTo>
                    <a:pt x="353" y="217"/>
                    <a:pt x="331" y="222"/>
                    <a:pt x="316" y="232"/>
                  </a:cubicBezTo>
                  <a:cubicBezTo>
                    <a:pt x="300" y="242"/>
                    <a:pt x="293" y="254"/>
                    <a:pt x="293" y="268"/>
                  </a:cubicBezTo>
                  <a:cubicBezTo>
                    <a:pt x="293" y="276"/>
                    <a:pt x="295" y="283"/>
                    <a:pt x="300" y="289"/>
                  </a:cubicBezTo>
                  <a:cubicBezTo>
                    <a:pt x="305" y="295"/>
                    <a:pt x="313" y="301"/>
                    <a:pt x="322" y="306"/>
                  </a:cubicBezTo>
                  <a:cubicBezTo>
                    <a:pt x="332" y="310"/>
                    <a:pt x="342" y="314"/>
                    <a:pt x="352" y="317"/>
                  </a:cubicBezTo>
                  <a:cubicBezTo>
                    <a:pt x="362" y="320"/>
                    <a:pt x="379" y="324"/>
                    <a:pt x="402" y="329"/>
                  </a:cubicBezTo>
                  <a:cubicBezTo>
                    <a:pt x="432" y="336"/>
                    <a:pt x="459" y="343"/>
                    <a:pt x="483" y="351"/>
                  </a:cubicBezTo>
                  <a:cubicBezTo>
                    <a:pt x="508" y="359"/>
                    <a:pt x="529" y="368"/>
                    <a:pt x="546" y="379"/>
                  </a:cubicBezTo>
                  <a:cubicBezTo>
                    <a:pt x="564" y="391"/>
                    <a:pt x="578" y="406"/>
                    <a:pt x="588" y="423"/>
                  </a:cubicBezTo>
                  <a:cubicBezTo>
                    <a:pt x="598" y="441"/>
                    <a:pt x="603" y="462"/>
                    <a:pt x="603" y="488"/>
                  </a:cubicBezTo>
                  <a:cubicBezTo>
                    <a:pt x="603" y="518"/>
                    <a:pt x="594" y="545"/>
                    <a:pt x="577" y="570"/>
                  </a:cubicBezTo>
                  <a:close/>
                </a:path>
              </a:pathLst>
            </a:custGeom>
            <a:solidFill>
              <a:srgbClr val="00B0F0"/>
            </a:solidFill>
            <a:ln>
              <a:noFill/>
            </a:ln>
            <a:extLst/>
          </p:spPr>
          <p:txBody>
            <a:bodyPr vert="horz" wrap="square" lIns="87859" tIns="43930" rIns="87859" bIns="43930" numCol="1" anchor="t" anchorCtr="0" compatLnSpc="1">
              <a:prstTxWarp prst="textNoShape">
                <a:avLst/>
              </a:prstTxWarp>
            </a:bodyPr>
            <a:lstStyle/>
            <a:p>
              <a:pPr defTabSz="896176"/>
              <a:endParaRPr lang="en-US" sz="1765" dirty="0">
                <a:solidFill>
                  <a:srgbClr val="FFFFFF"/>
                </a:solidFill>
              </a:endParaRPr>
            </a:p>
          </p:txBody>
        </p:sp>
      </p:grpSp>
      <p:grpSp>
        <p:nvGrpSpPr>
          <p:cNvPr id="18" name="Group 17"/>
          <p:cNvGrpSpPr/>
          <p:nvPr/>
        </p:nvGrpSpPr>
        <p:grpSpPr>
          <a:xfrm>
            <a:off x="10353936" y="3978622"/>
            <a:ext cx="844596" cy="844596"/>
            <a:chOff x="9976635" y="4815995"/>
            <a:chExt cx="861532" cy="861532"/>
          </a:xfrm>
        </p:grpSpPr>
        <p:sp>
          <p:nvSpPr>
            <p:cNvPr id="77" name="Oval 76"/>
            <p:cNvSpPr/>
            <p:nvPr/>
          </p:nvSpPr>
          <p:spPr bwMode="auto">
            <a:xfrm>
              <a:off x="9976635" y="4815995"/>
              <a:ext cx="861532" cy="86153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p:cNvPicPr>
              <a:picLocks noChangeAspect="1"/>
            </p:cNvPicPr>
            <p:nvPr/>
          </p:nvPicPr>
          <p:blipFill>
            <a:blip r:embed="rId9"/>
            <a:stretch>
              <a:fillRect/>
            </a:stretch>
          </p:blipFill>
          <p:spPr>
            <a:xfrm>
              <a:off x="10032436" y="4871796"/>
              <a:ext cx="749930" cy="749930"/>
            </a:xfrm>
            <a:prstGeom prst="rect">
              <a:avLst/>
            </a:prstGeom>
          </p:spPr>
        </p:pic>
      </p:grpSp>
      <p:pic>
        <p:nvPicPr>
          <p:cNvPr id="224" name="Picture 223"/>
          <p:cNvPicPr>
            <a:picLocks noChangeAspect="1"/>
          </p:cNvPicPr>
          <p:nvPr/>
        </p:nvPicPr>
        <p:blipFill>
          <a:blip r:embed="rId10"/>
          <a:stretch>
            <a:fillRect/>
          </a:stretch>
        </p:blipFill>
        <p:spPr>
          <a:xfrm>
            <a:off x="7100305" y="3029855"/>
            <a:ext cx="1962544" cy="1664602"/>
          </a:xfrm>
          <a:prstGeom prst="rect">
            <a:avLst/>
          </a:prstGeom>
        </p:spPr>
      </p:pic>
      <p:pic>
        <p:nvPicPr>
          <p:cNvPr id="225" name="Picture 224"/>
          <p:cNvPicPr>
            <a:picLocks noChangeAspect="1"/>
          </p:cNvPicPr>
          <p:nvPr/>
        </p:nvPicPr>
        <p:blipFill>
          <a:blip r:embed="rId11"/>
          <a:stretch>
            <a:fillRect/>
          </a:stretch>
        </p:blipFill>
        <p:spPr>
          <a:xfrm>
            <a:off x="2024061" y="2850462"/>
            <a:ext cx="2177357" cy="105817"/>
          </a:xfrm>
          <a:prstGeom prst="rect">
            <a:avLst/>
          </a:prstGeom>
        </p:spPr>
      </p:pic>
      <p:pic>
        <p:nvPicPr>
          <p:cNvPr id="100" name="Picture 99"/>
          <p:cNvPicPr>
            <a:picLocks noChangeAspect="1"/>
          </p:cNvPicPr>
          <p:nvPr/>
        </p:nvPicPr>
        <p:blipFill rotWithShape="1">
          <a:blip r:embed="rId11"/>
          <a:srcRect l="27650" t="-9898" r="-1" b="-21684"/>
          <a:stretch/>
        </p:blipFill>
        <p:spPr>
          <a:xfrm>
            <a:off x="2871495" y="4683982"/>
            <a:ext cx="1575319" cy="139237"/>
          </a:xfrm>
          <a:prstGeom prst="rect">
            <a:avLst/>
          </a:prstGeom>
        </p:spPr>
      </p:pic>
      <p:sp>
        <p:nvSpPr>
          <p:cNvPr id="226" name="TextBox 225"/>
          <p:cNvSpPr txBox="1"/>
          <p:nvPr/>
        </p:nvSpPr>
        <p:spPr>
          <a:xfrm>
            <a:off x="2779161" y="4765943"/>
            <a:ext cx="1402650" cy="452590"/>
          </a:xfrm>
          <a:prstGeom prst="rect">
            <a:avLst/>
          </a:prstGeom>
          <a:noFill/>
        </p:spPr>
        <p:txBody>
          <a:bodyPr wrap="none" lIns="179285" tIns="143428" rIns="179285" bIns="143428" rtlCol="0">
            <a:spAutoFit/>
          </a:bodyPr>
          <a:lstStyle/>
          <a:p>
            <a:pPr defTabSz="914367">
              <a:lnSpc>
                <a:spcPct val="90000"/>
              </a:lnSpc>
              <a:spcAft>
                <a:spcPts val="588"/>
              </a:spcAft>
            </a:pPr>
            <a:r>
              <a:rPr lang="en-US" sz="1176" b="1" spc="98" dirty="0">
                <a:gradFill>
                  <a:gsLst>
                    <a:gs pos="2917">
                      <a:srgbClr val="FFFFFF"/>
                    </a:gs>
                    <a:gs pos="30000">
                      <a:srgbClr val="FFFFFF"/>
                    </a:gs>
                  </a:gsLst>
                  <a:lin ang="5400000" scaled="0"/>
                </a:gradFill>
              </a:rPr>
              <a:t>BOTBUILDER</a:t>
            </a:r>
          </a:p>
        </p:txBody>
      </p:sp>
      <p:sp>
        <p:nvSpPr>
          <p:cNvPr id="102" name="TextBox 101"/>
          <p:cNvSpPr txBox="1"/>
          <p:nvPr/>
        </p:nvSpPr>
        <p:spPr>
          <a:xfrm>
            <a:off x="1846388" y="2949566"/>
            <a:ext cx="2096747" cy="452590"/>
          </a:xfrm>
          <a:prstGeom prst="rect">
            <a:avLst/>
          </a:prstGeom>
          <a:noFill/>
        </p:spPr>
        <p:txBody>
          <a:bodyPr wrap="none" lIns="179285" tIns="143428" rIns="179285" bIns="143428" rtlCol="0">
            <a:spAutoFit/>
          </a:bodyPr>
          <a:lstStyle/>
          <a:p>
            <a:pPr defTabSz="914367">
              <a:lnSpc>
                <a:spcPct val="90000"/>
              </a:lnSpc>
              <a:spcAft>
                <a:spcPts val="588"/>
              </a:spcAft>
            </a:pPr>
            <a:r>
              <a:rPr lang="en-US" sz="1176" b="1" spc="98" dirty="0">
                <a:gradFill>
                  <a:gsLst>
                    <a:gs pos="2917">
                      <a:srgbClr val="FFFFFF"/>
                    </a:gs>
                    <a:gs pos="30000">
                      <a:srgbClr val="FFFFFF"/>
                    </a:gs>
                  </a:gsLst>
                  <a:lin ang="5400000" scaled="0"/>
                </a:gradFill>
              </a:rPr>
              <a:t>COGNITIVE SERVICES</a:t>
            </a:r>
          </a:p>
        </p:txBody>
      </p:sp>
      <p:sp>
        <p:nvSpPr>
          <p:cNvPr id="103" name="TextBox 102"/>
          <p:cNvSpPr txBox="1"/>
          <p:nvPr/>
        </p:nvSpPr>
        <p:spPr>
          <a:xfrm rot="2265893">
            <a:off x="5130640" y="2475651"/>
            <a:ext cx="1777105" cy="823885"/>
          </a:xfrm>
          <a:prstGeom prst="rect">
            <a:avLst/>
          </a:prstGeom>
          <a:noFill/>
        </p:spPr>
        <p:txBody>
          <a:bodyPr spcFirstLastPara="1" wrap="none" lIns="179285" tIns="143428" rIns="179285" bIns="143428" numCol="1" rtlCol="0">
            <a:prstTxWarp prst="textArchUp">
              <a:avLst/>
            </a:prstTxWarp>
            <a:spAutoFit/>
          </a:bodyPr>
          <a:lstStyle/>
          <a:p>
            <a:pPr algn="ctr" defTabSz="914367">
              <a:lnSpc>
                <a:spcPct val="90000"/>
              </a:lnSpc>
              <a:spcAft>
                <a:spcPts val="588"/>
              </a:spcAft>
            </a:pPr>
            <a:r>
              <a:rPr lang="en-US" sz="1176" b="1" spc="98" dirty="0">
                <a:gradFill>
                  <a:gsLst>
                    <a:gs pos="2917">
                      <a:srgbClr val="FFFFFF"/>
                    </a:gs>
                    <a:gs pos="30000">
                      <a:srgbClr val="FFFFFF"/>
                    </a:gs>
                  </a:gsLst>
                  <a:lin ang="5400000" scaled="0"/>
                </a:gradFill>
              </a:rPr>
              <a:t>BOT CONNECTOR</a:t>
            </a:r>
          </a:p>
        </p:txBody>
      </p:sp>
    </p:spTree>
    <p:extLst>
      <p:ext uri="{BB962C8B-B14F-4D97-AF65-F5344CB8AC3E}">
        <p14:creationId xmlns:p14="http://schemas.microsoft.com/office/powerpoint/2010/main" val="204363806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 descr="https://www.projectmurphy.net/Images/hea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4279" y="3825328"/>
            <a:ext cx="2810665" cy="303477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a:xfrm>
            <a:off x="269241" y="289957"/>
            <a:ext cx="5109627" cy="899537"/>
          </a:xfrm>
        </p:spPr>
        <p:txBody>
          <a:bodyPr/>
          <a:lstStyle/>
          <a:p>
            <a:r>
              <a:rPr lang="en-US" sz="5400" dirty="0"/>
              <a:t>The </a:t>
            </a:r>
            <a:br>
              <a:rPr lang="en-US" sz="5400" dirty="0"/>
            </a:br>
            <a:r>
              <a:rPr lang="en-US" sz="5400" dirty="0"/>
              <a:t>Bot Brain</a:t>
            </a:r>
            <a:endParaRPr lang="en-US" sz="5294" dirty="0"/>
          </a:p>
        </p:txBody>
      </p:sp>
      <p:sp>
        <p:nvSpPr>
          <p:cNvPr id="14" name="Flowchart: Process 13"/>
          <p:cNvSpPr/>
          <p:nvPr/>
        </p:nvSpPr>
        <p:spPr bwMode="auto">
          <a:xfrm>
            <a:off x="5647789" y="487"/>
            <a:ext cx="6544212" cy="6857027"/>
          </a:xfrm>
          <a:prstGeom prst="flowChartProcess">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p:cNvPicPr>
            <a:picLocks noChangeAspect="1"/>
          </p:cNvPicPr>
          <p:nvPr/>
        </p:nvPicPr>
        <p:blipFill>
          <a:blip r:embed="rId4"/>
          <a:stretch>
            <a:fillRect/>
          </a:stretch>
        </p:blipFill>
        <p:spPr>
          <a:xfrm>
            <a:off x="7029545" y="4821344"/>
            <a:ext cx="1163617" cy="1220820"/>
          </a:xfrm>
          <a:prstGeom prst="rect">
            <a:avLst/>
          </a:prstGeom>
        </p:spPr>
      </p:pic>
      <p:pic>
        <p:nvPicPr>
          <p:cNvPr id="22" name="Picture 2" descr="https://azure.microsoft.com/svghandler/documentdb/?width=600&amp;height=31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24754" y="2898059"/>
            <a:ext cx="2123103" cy="111462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s://www.sumologic.com/wp-content/uploads/globe-1-e1473894017808.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62098" y="461198"/>
            <a:ext cx="2875836" cy="186510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7"/>
          <a:stretch>
            <a:fillRect/>
          </a:stretch>
        </p:blipFill>
        <p:spPr>
          <a:xfrm>
            <a:off x="9694186" y="2501566"/>
            <a:ext cx="1611659" cy="1611659"/>
          </a:xfrm>
          <a:prstGeom prst="rect">
            <a:avLst/>
          </a:prstGeom>
        </p:spPr>
      </p:pic>
      <p:pic>
        <p:nvPicPr>
          <p:cNvPr id="25" name="Picture 4" descr="https://azurecomcdn.azureedge.net/cvt-68b530dac63f0ccae8466a2610289af04bdc67ee0bfbc2d5e526b8efd10af05a/images/page/services/cognitive-services/cognitive-services.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99351" y="4601589"/>
            <a:ext cx="2801328" cy="159675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http://blog.dotnetnerd.dk/image.axd?picture=azure-storage-blob-logo.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90653" y="698099"/>
            <a:ext cx="1391303" cy="1391303"/>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bwMode="auto">
          <a:xfrm>
            <a:off x="440417" y="2980486"/>
            <a:ext cx="4759168" cy="942808"/>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3529" dirty="0">
                <a:solidFill>
                  <a:srgbClr val="FFFFFF"/>
                </a:solidFill>
                <a:latin typeface="Segoe UI Light"/>
                <a:ea typeface="Segoe UI" panose="020B0502040204020203" pitchFamily="34" charset="0"/>
                <a:cs typeface="Segoe UI" panose="020B0502040204020203" pitchFamily="34" charset="0"/>
              </a:rPr>
              <a:t>Storage</a:t>
            </a:r>
          </a:p>
        </p:txBody>
      </p:sp>
      <p:sp>
        <p:nvSpPr>
          <p:cNvPr id="16" name="Rectangle 15"/>
          <p:cNvSpPr/>
          <p:nvPr/>
        </p:nvSpPr>
        <p:spPr bwMode="auto">
          <a:xfrm>
            <a:off x="440417" y="4001683"/>
            <a:ext cx="4759168" cy="942808"/>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3529" dirty="0">
                <a:solidFill>
                  <a:srgbClr val="FFFFFF"/>
                </a:solidFill>
                <a:latin typeface="Segoe UI Light"/>
                <a:ea typeface="Segoe UI" panose="020B0502040204020203" pitchFamily="34" charset="0"/>
                <a:cs typeface="Segoe UI" panose="020B0502040204020203" pitchFamily="34" charset="0"/>
              </a:rPr>
              <a:t>Compute</a:t>
            </a:r>
          </a:p>
        </p:txBody>
      </p:sp>
      <p:sp>
        <p:nvSpPr>
          <p:cNvPr id="17" name="Rectangle 16"/>
          <p:cNvSpPr/>
          <p:nvPr/>
        </p:nvSpPr>
        <p:spPr bwMode="auto">
          <a:xfrm>
            <a:off x="440417" y="5022880"/>
            <a:ext cx="4759168" cy="942808"/>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3529" dirty="0">
                <a:solidFill>
                  <a:srgbClr val="FFFFFF"/>
                </a:solidFill>
                <a:latin typeface="Segoe UI Light"/>
                <a:ea typeface="Segoe UI" panose="020B0502040204020203" pitchFamily="34" charset="0"/>
                <a:cs typeface="Segoe UI" panose="020B0502040204020203" pitchFamily="34" charset="0"/>
              </a:rPr>
              <a:t>Cognitive Services</a:t>
            </a:r>
          </a:p>
        </p:txBody>
      </p:sp>
    </p:spTree>
    <p:extLst>
      <p:ext uri="{BB962C8B-B14F-4D97-AF65-F5344CB8AC3E}">
        <p14:creationId xmlns:p14="http://schemas.microsoft.com/office/powerpoint/2010/main" val="776167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fill="hold" nodeType="withEffect">
                                  <p:stCondLst>
                                    <p:cond delay="0"/>
                                  </p:stCondLst>
                                  <p:childTnLst>
                                    <p:anim calcmode="lin" valueType="num">
                                      <p:cBhvr additive="base">
                                        <p:cTn id="6" dur="500"/>
                                        <p:tgtEl>
                                          <p:spTgt spid="27"/>
                                        </p:tgtEl>
                                        <p:attrNameLst>
                                          <p:attrName>ppt_x</p:attrName>
                                        </p:attrNameLst>
                                      </p:cBhvr>
                                      <p:tavLst>
                                        <p:tav tm="0">
                                          <p:val>
                                            <p:strVal val="ppt_x"/>
                                          </p:val>
                                        </p:tav>
                                        <p:tav tm="100000">
                                          <p:val>
                                            <p:strVal val="ppt_x"/>
                                          </p:val>
                                        </p:tav>
                                      </p:tavLst>
                                    </p:anim>
                                    <p:anim calcmode="lin" valueType="num">
                                      <p:cBhvr additive="base">
                                        <p:cTn id="7" dur="500"/>
                                        <p:tgtEl>
                                          <p:spTgt spid="27"/>
                                        </p:tgtEl>
                                        <p:attrNameLst>
                                          <p:attrName>ppt_y</p:attrName>
                                        </p:attrNameLst>
                                      </p:cBhvr>
                                      <p:tavLst>
                                        <p:tav tm="0">
                                          <p:val>
                                            <p:strVal val="ppt_y"/>
                                          </p:val>
                                        </p:tav>
                                        <p:tav tm="100000">
                                          <p:val>
                                            <p:strVal val="1+ppt_h/2"/>
                                          </p:val>
                                        </p:tav>
                                      </p:tavLst>
                                    </p:anim>
                                    <p:set>
                                      <p:cBhvr>
                                        <p:cTn id="8" dur="1" fill="hold">
                                          <p:stCondLst>
                                            <p:cond delay="499"/>
                                          </p:stCondLst>
                                        </p:cTn>
                                        <p:tgtEl>
                                          <p:spTgt spid="27"/>
                                        </p:tgtEl>
                                        <p:attrNameLst>
                                          <p:attrName>style.visibility</p:attrName>
                                        </p:attrNameLst>
                                      </p:cBhvr>
                                      <p:to>
                                        <p:strVal val="hidden"/>
                                      </p:to>
                                    </p:set>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750" fill="hold"/>
                                        <p:tgtEl>
                                          <p:spTgt spid="15"/>
                                        </p:tgtEl>
                                        <p:attrNameLst>
                                          <p:attrName>ppt_x</p:attrName>
                                        </p:attrNameLst>
                                      </p:cBhvr>
                                      <p:tavLst>
                                        <p:tav tm="0">
                                          <p:val>
                                            <p:strVal val="#ppt_x"/>
                                          </p:val>
                                        </p:tav>
                                        <p:tav tm="100000">
                                          <p:val>
                                            <p:strVal val="#ppt_x"/>
                                          </p:val>
                                        </p:tav>
                                      </p:tavLst>
                                    </p:anim>
                                    <p:anim calcmode="lin" valueType="num">
                                      <p:cBhvr additive="base">
                                        <p:cTn id="13" dur="750" fill="hold"/>
                                        <p:tgtEl>
                                          <p:spTgt spid="15"/>
                                        </p:tgtEl>
                                        <p:attrNameLst>
                                          <p:attrName>ppt_y</p:attrName>
                                        </p:attrNameLst>
                                      </p:cBhvr>
                                      <p:tavLst>
                                        <p:tav tm="0">
                                          <p:val>
                                            <p:strVal val="1+#ppt_h/2"/>
                                          </p:val>
                                        </p:tav>
                                        <p:tav tm="100000">
                                          <p:val>
                                            <p:strVal val="#ppt_y"/>
                                          </p:val>
                                        </p:tav>
                                      </p:tavLst>
                                    </p:anim>
                                  </p:childTnLst>
                                </p:cTn>
                              </p:par>
                              <p:par>
                                <p:cTn id="14" presetID="2" presetClass="entr" presetSubtype="4" decel="100000" fill="hold" grpId="0" nodeType="withEffect">
                                  <p:stCondLst>
                                    <p:cond delay="25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750" fill="hold"/>
                                        <p:tgtEl>
                                          <p:spTgt spid="16"/>
                                        </p:tgtEl>
                                        <p:attrNameLst>
                                          <p:attrName>ppt_x</p:attrName>
                                        </p:attrNameLst>
                                      </p:cBhvr>
                                      <p:tavLst>
                                        <p:tav tm="0">
                                          <p:val>
                                            <p:strVal val="#ppt_x"/>
                                          </p:val>
                                        </p:tav>
                                        <p:tav tm="100000">
                                          <p:val>
                                            <p:strVal val="#ppt_x"/>
                                          </p:val>
                                        </p:tav>
                                      </p:tavLst>
                                    </p:anim>
                                    <p:anim calcmode="lin" valueType="num">
                                      <p:cBhvr additive="base">
                                        <p:cTn id="17" dur="750" fill="hold"/>
                                        <p:tgtEl>
                                          <p:spTgt spid="16"/>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50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750" fill="hold"/>
                                        <p:tgtEl>
                                          <p:spTgt spid="17"/>
                                        </p:tgtEl>
                                        <p:attrNameLst>
                                          <p:attrName>ppt_x</p:attrName>
                                        </p:attrNameLst>
                                      </p:cBhvr>
                                      <p:tavLst>
                                        <p:tav tm="0">
                                          <p:val>
                                            <p:strVal val="#ppt_x"/>
                                          </p:val>
                                        </p:tav>
                                        <p:tav tm="100000">
                                          <p:val>
                                            <p:strVal val="#ppt_x"/>
                                          </p:val>
                                        </p:tav>
                                      </p:tavLst>
                                    </p:anim>
                                    <p:anim calcmode="lin" valueType="num">
                                      <p:cBhvr additive="base">
                                        <p:cTn id="21" dur="750" fill="hold"/>
                                        <p:tgtEl>
                                          <p:spTgt spid="17"/>
                                        </p:tgtEl>
                                        <p:attrNameLst>
                                          <p:attrName>ppt_y</p:attrName>
                                        </p:attrNameLst>
                                      </p:cBhvr>
                                      <p:tavLst>
                                        <p:tav tm="0">
                                          <p:val>
                                            <p:strVal val="1+#ppt_h/2"/>
                                          </p:val>
                                        </p:tav>
                                        <p:tav tm="100000">
                                          <p:val>
                                            <p:strVal val="#ppt_y"/>
                                          </p:val>
                                        </p:tav>
                                      </p:tavLst>
                                    </p:anim>
                                  </p:childTnLst>
                                </p:cTn>
                              </p:par>
                            </p:childTnLst>
                          </p:cTn>
                        </p:par>
                        <p:par>
                          <p:cTn id="22" fill="hold">
                            <p:stCondLst>
                              <p:cond delay="1750"/>
                            </p:stCondLst>
                            <p:childTnLst>
                              <p:par>
                                <p:cTn id="23" presetID="10" presetClass="entr" presetSubtype="0" fill="hold"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42" presetClass="path" presetSubtype="0" decel="100000" fill="hold" nodeType="withEffect">
                                  <p:stCondLst>
                                    <p:cond delay="0"/>
                                  </p:stCondLst>
                                  <p:childTnLst>
                                    <p:animMotion origin="layout" path="M -2.98698E-7 -2.0926E-6 L 0.10914 0.27077 " pathEditMode="relative" rAng="0" ptsTypes="AA">
                                      <p:cBhvr>
                                        <p:cTn id="42" dur="750" spd="-100000" fill="hold"/>
                                        <p:tgtEl>
                                          <p:spTgt spid="26"/>
                                        </p:tgtEl>
                                        <p:attrNameLst>
                                          <p:attrName>ppt_x</p:attrName>
                                          <p:attrName>ppt_y</p:attrName>
                                        </p:attrNameLst>
                                      </p:cBhvr>
                                      <p:rCtr x="5451" y="13527"/>
                                    </p:animMotion>
                                  </p:childTnLst>
                                </p:cTn>
                              </p:par>
                              <p:par>
                                <p:cTn id="43" presetID="42" presetClass="path" presetSubtype="0" decel="100000" fill="hold" nodeType="withEffect">
                                  <p:stCondLst>
                                    <p:cond delay="0"/>
                                  </p:stCondLst>
                                  <p:childTnLst>
                                    <p:animMotion origin="layout" path="M -2.98698E-7 1.62506E-6 L 0.10914 -0.00386 " pathEditMode="relative" rAng="0" ptsTypes="AA">
                                      <p:cBhvr>
                                        <p:cTn id="44" dur="750" spd="-100000" fill="hold"/>
                                        <p:tgtEl>
                                          <p:spTgt spid="22"/>
                                        </p:tgtEl>
                                        <p:attrNameLst>
                                          <p:attrName>ppt_x</p:attrName>
                                          <p:attrName>ppt_y</p:attrName>
                                        </p:attrNameLst>
                                      </p:cBhvr>
                                      <p:rCtr x="5451" y="-204"/>
                                    </p:animMotion>
                                  </p:childTnLst>
                                </p:cTn>
                              </p:par>
                              <p:par>
                                <p:cTn id="45" presetID="42" presetClass="path" presetSubtype="0" decel="100000" fill="hold" nodeType="withEffect">
                                  <p:stCondLst>
                                    <p:cond delay="0"/>
                                  </p:stCondLst>
                                  <p:childTnLst>
                                    <p:animMotion origin="layout" path="M 4.14858E-6 -2.0926E-6 L -0.13876 0.27077 " pathEditMode="relative" rAng="0" ptsTypes="AA">
                                      <p:cBhvr>
                                        <p:cTn id="46" dur="750" spd="-100000" fill="hold"/>
                                        <p:tgtEl>
                                          <p:spTgt spid="23"/>
                                        </p:tgtEl>
                                        <p:attrNameLst>
                                          <p:attrName>ppt_x</p:attrName>
                                          <p:attrName>ppt_y</p:attrName>
                                        </p:attrNameLst>
                                      </p:cBhvr>
                                      <p:rCtr x="-6944" y="13527"/>
                                    </p:animMotion>
                                  </p:childTnLst>
                                </p:cTn>
                              </p:par>
                              <p:par>
                                <p:cTn id="47" presetID="42" presetClass="path" presetSubtype="0" decel="100000" fill="hold" nodeType="withEffect">
                                  <p:stCondLst>
                                    <p:cond delay="0"/>
                                  </p:stCondLst>
                                  <p:childTnLst>
                                    <p:animMotion origin="layout" path="M 1.55731E-7 -1.67953E-6 L 0.0988 -0.2921 " pathEditMode="relative" rAng="0" ptsTypes="AA">
                                      <p:cBhvr>
                                        <p:cTn id="48" dur="750" spd="-100000" fill="hold"/>
                                        <p:tgtEl>
                                          <p:spTgt spid="21"/>
                                        </p:tgtEl>
                                        <p:attrNameLst>
                                          <p:attrName>ppt_x</p:attrName>
                                          <p:attrName>ppt_y</p:attrName>
                                        </p:attrNameLst>
                                      </p:cBhvr>
                                      <p:rCtr x="4940" y="-14616"/>
                                    </p:animMotion>
                                  </p:childTnLst>
                                </p:cTn>
                              </p:par>
                              <p:par>
                                <p:cTn id="49" presetID="42" presetClass="path" presetSubtype="0" decel="100000" fill="hold" nodeType="withEffect">
                                  <p:stCondLst>
                                    <p:cond delay="0"/>
                                  </p:stCondLst>
                                  <p:childTnLst>
                                    <p:animMotion origin="layout" path="M 4.14858E-6 4.54834E-6 L -0.13812 -0.3005 " pathEditMode="relative" rAng="0" ptsTypes="AA">
                                      <p:cBhvr>
                                        <p:cTn id="50" dur="750" spd="-100000" fill="hold"/>
                                        <p:tgtEl>
                                          <p:spTgt spid="25"/>
                                        </p:tgtEl>
                                        <p:attrNameLst>
                                          <p:attrName>ppt_x</p:attrName>
                                          <p:attrName>ppt_y</p:attrName>
                                        </p:attrNameLst>
                                      </p:cBhvr>
                                      <p:rCtr x="-6906" y="-15025"/>
                                    </p:animMotion>
                                  </p:childTnLst>
                                </p:cTn>
                              </p:par>
                              <p:par>
                                <p:cTn id="51" presetID="42" presetClass="path" presetSubtype="0" decel="100000" fill="hold" nodeType="withEffect">
                                  <p:stCondLst>
                                    <p:cond delay="0"/>
                                  </p:stCondLst>
                                  <p:childTnLst>
                                    <p:animMotion origin="layout" path="M 4.14858E-6 3.13209E-6 L -0.13812 -0.0084 " pathEditMode="relative" rAng="0" ptsTypes="AA">
                                      <p:cBhvr>
                                        <p:cTn id="52" dur="750" spd="-100000" fill="hold"/>
                                        <p:tgtEl>
                                          <p:spTgt spid="24"/>
                                        </p:tgtEl>
                                        <p:attrNameLst>
                                          <p:attrName>ppt_x</p:attrName>
                                          <p:attrName>ppt_y</p:attrName>
                                        </p:attrNameLst>
                                      </p:cBhvr>
                                      <p:rCtr x="-6906" y="-4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703166" y="332207"/>
            <a:ext cx="2534217" cy="2304676"/>
            <a:chOff x="719694" y="738770"/>
            <a:chExt cx="2534217" cy="2304676"/>
          </a:xfrm>
        </p:grpSpPr>
        <p:grpSp>
          <p:nvGrpSpPr>
            <p:cNvPr id="283" name="Group 282"/>
            <p:cNvGrpSpPr/>
            <p:nvPr/>
          </p:nvGrpSpPr>
          <p:grpSpPr>
            <a:xfrm>
              <a:off x="1291499" y="738770"/>
              <a:ext cx="1390607" cy="1390607"/>
              <a:chOff x="3192568" y="1150756"/>
              <a:chExt cx="1390607" cy="1390607"/>
            </a:xfrm>
          </p:grpSpPr>
          <p:sp>
            <p:nvSpPr>
              <p:cNvPr id="30" name="Rectangle 29"/>
              <p:cNvSpPr/>
              <p:nvPr/>
            </p:nvSpPr>
            <p:spPr bwMode="auto">
              <a:xfrm>
                <a:off x="3192568" y="1150756"/>
                <a:ext cx="1390607" cy="139060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49" name="Freeform 13"/>
              <p:cNvSpPr>
                <a:spLocks noEditPoints="1"/>
              </p:cNvSpPr>
              <p:nvPr/>
            </p:nvSpPr>
            <p:spPr bwMode="auto">
              <a:xfrm>
                <a:off x="3467782" y="1451247"/>
                <a:ext cx="846828" cy="788518"/>
              </a:xfrm>
              <a:custGeom>
                <a:avLst/>
                <a:gdLst>
                  <a:gd name="T0" fmla="*/ 0 w 1278"/>
                  <a:gd name="T1" fmla="*/ 638 h 1190"/>
                  <a:gd name="T2" fmla="*/ 61 w 1278"/>
                  <a:gd name="T3" fmla="*/ 700 h 1190"/>
                  <a:gd name="T4" fmla="*/ 117 w 1278"/>
                  <a:gd name="T5" fmla="*/ 643 h 1190"/>
                  <a:gd name="T6" fmla="*/ 117 w 1278"/>
                  <a:gd name="T7" fmla="*/ 1190 h 1190"/>
                  <a:gd name="T8" fmla="*/ 552 w 1278"/>
                  <a:gd name="T9" fmla="*/ 1190 h 1190"/>
                  <a:gd name="T10" fmla="*/ 552 w 1278"/>
                  <a:gd name="T11" fmla="*/ 756 h 1190"/>
                  <a:gd name="T12" fmla="*/ 725 w 1278"/>
                  <a:gd name="T13" fmla="*/ 756 h 1190"/>
                  <a:gd name="T14" fmla="*/ 725 w 1278"/>
                  <a:gd name="T15" fmla="*/ 1190 h 1190"/>
                  <a:gd name="T16" fmla="*/ 1161 w 1278"/>
                  <a:gd name="T17" fmla="*/ 1190 h 1190"/>
                  <a:gd name="T18" fmla="*/ 1161 w 1278"/>
                  <a:gd name="T19" fmla="*/ 643 h 1190"/>
                  <a:gd name="T20" fmla="*/ 1217 w 1278"/>
                  <a:gd name="T21" fmla="*/ 700 h 1190"/>
                  <a:gd name="T22" fmla="*/ 1278 w 1278"/>
                  <a:gd name="T23" fmla="*/ 638 h 1190"/>
                  <a:gd name="T24" fmla="*/ 640 w 1278"/>
                  <a:gd name="T25" fmla="*/ 0 h 1190"/>
                  <a:gd name="T26" fmla="*/ 0 w 1278"/>
                  <a:gd name="T27" fmla="*/ 638 h 1190"/>
                  <a:gd name="T28" fmla="*/ 1074 w 1278"/>
                  <a:gd name="T29" fmla="*/ 1103 h 1190"/>
                  <a:gd name="T30" fmla="*/ 812 w 1278"/>
                  <a:gd name="T31" fmla="*/ 1103 h 1190"/>
                  <a:gd name="T32" fmla="*/ 812 w 1278"/>
                  <a:gd name="T33" fmla="*/ 669 h 1190"/>
                  <a:gd name="T34" fmla="*/ 465 w 1278"/>
                  <a:gd name="T35" fmla="*/ 669 h 1190"/>
                  <a:gd name="T36" fmla="*/ 465 w 1278"/>
                  <a:gd name="T37" fmla="*/ 1103 h 1190"/>
                  <a:gd name="T38" fmla="*/ 204 w 1278"/>
                  <a:gd name="T39" fmla="*/ 1103 h 1190"/>
                  <a:gd name="T40" fmla="*/ 204 w 1278"/>
                  <a:gd name="T41" fmla="*/ 556 h 1190"/>
                  <a:gd name="T42" fmla="*/ 640 w 1278"/>
                  <a:gd name="T43" fmla="*/ 122 h 1190"/>
                  <a:gd name="T44" fmla="*/ 1074 w 1278"/>
                  <a:gd name="T45" fmla="*/ 556 h 1190"/>
                  <a:gd name="T46" fmla="*/ 1074 w 1278"/>
                  <a:gd name="T47" fmla="*/ 1103 h 1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78" h="1190">
                    <a:moveTo>
                      <a:pt x="0" y="638"/>
                    </a:moveTo>
                    <a:lnTo>
                      <a:pt x="61" y="700"/>
                    </a:lnTo>
                    <a:lnTo>
                      <a:pt x="117" y="643"/>
                    </a:lnTo>
                    <a:lnTo>
                      <a:pt x="117" y="1190"/>
                    </a:lnTo>
                    <a:lnTo>
                      <a:pt x="552" y="1190"/>
                    </a:lnTo>
                    <a:lnTo>
                      <a:pt x="552" y="756"/>
                    </a:lnTo>
                    <a:lnTo>
                      <a:pt x="725" y="756"/>
                    </a:lnTo>
                    <a:lnTo>
                      <a:pt x="725" y="1190"/>
                    </a:lnTo>
                    <a:lnTo>
                      <a:pt x="1161" y="1190"/>
                    </a:lnTo>
                    <a:lnTo>
                      <a:pt x="1161" y="643"/>
                    </a:lnTo>
                    <a:lnTo>
                      <a:pt x="1217" y="700"/>
                    </a:lnTo>
                    <a:lnTo>
                      <a:pt x="1278" y="638"/>
                    </a:lnTo>
                    <a:lnTo>
                      <a:pt x="640" y="0"/>
                    </a:lnTo>
                    <a:lnTo>
                      <a:pt x="0" y="638"/>
                    </a:lnTo>
                    <a:close/>
                    <a:moveTo>
                      <a:pt x="1074" y="1103"/>
                    </a:moveTo>
                    <a:lnTo>
                      <a:pt x="812" y="1103"/>
                    </a:lnTo>
                    <a:lnTo>
                      <a:pt x="812" y="669"/>
                    </a:lnTo>
                    <a:lnTo>
                      <a:pt x="465" y="669"/>
                    </a:lnTo>
                    <a:lnTo>
                      <a:pt x="465" y="1103"/>
                    </a:lnTo>
                    <a:lnTo>
                      <a:pt x="204" y="1103"/>
                    </a:lnTo>
                    <a:lnTo>
                      <a:pt x="204" y="556"/>
                    </a:lnTo>
                    <a:lnTo>
                      <a:pt x="640" y="122"/>
                    </a:lnTo>
                    <a:lnTo>
                      <a:pt x="1074" y="556"/>
                    </a:lnTo>
                    <a:lnTo>
                      <a:pt x="1074" y="1103"/>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sp>
          <p:nvSpPr>
            <p:cNvPr id="75" name="Title 1"/>
            <p:cNvSpPr txBox="1">
              <a:spLocks/>
            </p:cNvSpPr>
            <p:nvPr/>
          </p:nvSpPr>
          <p:spPr>
            <a:xfrm>
              <a:off x="719694" y="2176590"/>
              <a:ext cx="2534217"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2000" spc="-147" dirty="0">
                  <a:solidFill>
                    <a:schemeClr val="accent4"/>
                  </a:solidFill>
                </a:rPr>
                <a:t>Home for</a:t>
              </a:r>
            </a:p>
            <a:p>
              <a:pPr algn="ctr" defTabSz="914367"/>
              <a:r>
                <a:rPr lang="en-US" sz="2000" spc="-147" dirty="0">
                  <a:solidFill>
                    <a:schemeClr val="accent4"/>
                  </a:solidFill>
                </a:rPr>
                <a:t>Developers</a:t>
              </a:r>
              <a:endParaRPr lang="en-US" sz="2000" b="1" spc="-147" dirty="0">
                <a:solidFill>
                  <a:schemeClr val="accent4"/>
                </a:solidFill>
                <a:latin typeface="+mn-lt"/>
              </a:endParaRPr>
            </a:p>
          </p:txBody>
        </p:sp>
      </p:grpSp>
      <p:grpSp>
        <p:nvGrpSpPr>
          <p:cNvPr id="13" name="Group 12"/>
          <p:cNvGrpSpPr/>
          <p:nvPr/>
        </p:nvGrpSpPr>
        <p:grpSpPr>
          <a:xfrm>
            <a:off x="7019054" y="2682284"/>
            <a:ext cx="2534217" cy="2344136"/>
            <a:chOff x="6262514" y="3527961"/>
            <a:chExt cx="2534217" cy="2344136"/>
          </a:xfrm>
        </p:grpSpPr>
        <p:grpSp>
          <p:nvGrpSpPr>
            <p:cNvPr id="9" name="Group 8"/>
            <p:cNvGrpSpPr/>
            <p:nvPr/>
          </p:nvGrpSpPr>
          <p:grpSpPr>
            <a:xfrm>
              <a:off x="6834319" y="3527961"/>
              <a:ext cx="1390607" cy="1390607"/>
              <a:chOff x="7752400" y="2683478"/>
              <a:chExt cx="1390607" cy="1390607"/>
            </a:xfrm>
          </p:grpSpPr>
          <p:sp>
            <p:nvSpPr>
              <p:cNvPr id="37" name="Rectangle 36"/>
              <p:cNvSpPr/>
              <p:nvPr/>
            </p:nvSpPr>
            <p:spPr bwMode="auto">
              <a:xfrm>
                <a:off x="7752400" y="2683478"/>
                <a:ext cx="1390607" cy="139060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92" name="Group 91"/>
              <p:cNvGrpSpPr/>
              <p:nvPr/>
            </p:nvGrpSpPr>
            <p:grpSpPr>
              <a:xfrm>
                <a:off x="8066172" y="2975493"/>
                <a:ext cx="725211" cy="751307"/>
                <a:chOff x="7802340" y="2188396"/>
                <a:chExt cx="982064" cy="1017403"/>
              </a:xfrm>
              <a:solidFill>
                <a:schemeClr val="bg1"/>
              </a:solidFill>
            </p:grpSpPr>
            <p:sp>
              <p:nvSpPr>
                <p:cNvPr id="93" name="Rectangle 92"/>
                <p:cNvSpPr/>
                <p:nvPr/>
              </p:nvSpPr>
              <p:spPr bwMode="auto">
                <a:xfrm>
                  <a:off x="7802340" y="2671281"/>
                  <a:ext cx="226031" cy="53451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p:cNvSpPr/>
                <p:nvPr/>
              </p:nvSpPr>
              <p:spPr bwMode="auto">
                <a:xfrm>
                  <a:off x="8182508" y="2188396"/>
                  <a:ext cx="220011" cy="101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p:cNvSpPr/>
                <p:nvPr/>
              </p:nvSpPr>
              <p:spPr bwMode="auto">
                <a:xfrm>
                  <a:off x="8556656" y="2414427"/>
                  <a:ext cx="227748" cy="7913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86" name="Title 1"/>
            <p:cNvSpPr txBox="1">
              <a:spLocks/>
            </p:cNvSpPr>
            <p:nvPr/>
          </p:nvSpPr>
          <p:spPr>
            <a:xfrm>
              <a:off x="6262514" y="5005241"/>
              <a:ext cx="2534217"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2000" spc="-147" dirty="0">
                  <a:solidFill>
                    <a:schemeClr val="accent4"/>
                  </a:solidFill>
                </a:rPr>
                <a:t>Data and Analytics</a:t>
              </a:r>
              <a:endParaRPr lang="en-US" sz="2000" b="1" spc="-147" dirty="0">
                <a:solidFill>
                  <a:schemeClr val="accent4"/>
                </a:solidFill>
                <a:latin typeface="+mn-lt"/>
              </a:endParaRPr>
            </a:p>
          </p:txBody>
        </p:sp>
      </p:grpSp>
      <p:grpSp>
        <p:nvGrpSpPr>
          <p:cNvPr id="12" name="Group 11"/>
          <p:cNvGrpSpPr/>
          <p:nvPr/>
        </p:nvGrpSpPr>
        <p:grpSpPr>
          <a:xfrm>
            <a:off x="4861110" y="2682284"/>
            <a:ext cx="2534217" cy="2346916"/>
            <a:chOff x="3500884" y="3527961"/>
            <a:chExt cx="2534217" cy="2346916"/>
          </a:xfrm>
        </p:grpSpPr>
        <p:sp>
          <p:nvSpPr>
            <p:cNvPr id="85" name="Title 1"/>
            <p:cNvSpPr txBox="1">
              <a:spLocks/>
            </p:cNvSpPr>
            <p:nvPr/>
          </p:nvSpPr>
          <p:spPr>
            <a:xfrm>
              <a:off x="3500884" y="5008021"/>
              <a:ext cx="2534217"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2000" spc="-147" dirty="0" err="1">
                  <a:solidFill>
                    <a:schemeClr val="accent4"/>
                  </a:solidFill>
                </a:rPr>
                <a:t>Microservices</a:t>
              </a:r>
              <a:endParaRPr lang="en-US" sz="2000" b="1" spc="-147" dirty="0">
                <a:solidFill>
                  <a:schemeClr val="accent4"/>
                </a:solidFill>
                <a:latin typeface="+mn-lt"/>
              </a:endParaRPr>
            </a:p>
          </p:txBody>
        </p:sp>
        <p:grpSp>
          <p:nvGrpSpPr>
            <p:cNvPr id="4" name="Group 3"/>
            <p:cNvGrpSpPr/>
            <p:nvPr/>
          </p:nvGrpSpPr>
          <p:grpSpPr>
            <a:xfrm>
              <a:off x="4072689" y="3527961"/>
              <a:ext cx="1390607" cy="1390607"/>
              <a:chOff x="4072689" y="3527961"/>
              <a:chExt cx="1390607" cy="1390607"/>
            </a:xfrm>
          </p:grpSpPr>
          <p:sp>
            <p:nvSpPr>
              <p:cNvPr id="36" name="Rectangle 35"/>
              <p:cNvSpPr/>
              <p:nvPr/>
            </p:nvSpPr>
            <p:spPr bwMode="auto">
              <a:xfrm>
                <a:off x="4072689" y="3527961"/>
                <a:ext cx="1390607" cy="139060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57" name="Group 256"/>
              <p:cNvGrpSpPr/>
              <p:nvPr/>
            </p:nvGrpSpPr>
            <p:grpSpPr>
              <a:xfrm>
                <a:off x="4272230" y="4025031"/>
                <a:ext cx="473189" cy="281758"/>
                <a:chOff x="895717" y="9621"/>
                <a:chExt cx="2054393" cy="1223277"/>
              </a:xfrm>
              <a:solidFill>
                <a:schemeClr val="bg1"/>
              </a:solidFill>
            </p:grpSpPr>
            <p:sp>
              <p:nvSpPr>
                <p:cNvPr id="26" name="Rounded Rectangle 25"/>
                <p:cNvSpPr/>
                <p:nvPr/>
              </p:nvSpPr>
              <p:spPr bwMode="auto">
                <a:xfrm>
                  <a:off x="1150706" y="994075"/>
                  <a:ext cx="1428107" cy="238823"/>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p:cNvSpPr/>
                <p:nvPr/>
              </p:nvSpPr>
              <p:spPr bwMode="auto">
                <a:xfrm>
                  <a:off x="1441072" y="9621"/>
                  <a:ext cx="1171254" cy="117125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Oval 87"/>
                <p:cNvSpPr/>
                <p:nvPr/>
              </p:nvSpPr>
              <p:spPr bwMode="auto">
                <a:xfrm>
                  <a:off x="895717" y="628588"/>
                  <a:ext cx="604310" cy="60431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Oval 88"/>
                <p:cNvSpPr/>
                <p:nvPr/>
              </p:nvSpPr>
              <p:spPr bwMode="auto">
                <a:xfrm>
                  <a:off x="2207514" y="487784"/>
                  <a:ext cx="742596" cy="74259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0" name="Oval 89"/>
                <p:cNvSpPr/>
                <p:nvPr/>
              </p:nvSpPr>
              <p:spPr bwMode="auto">
                <a:xfrm>
                  <a:off x="1132954" y="340260"/>
                  <a:ext cx="912427" cy="81049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8" name="Group 97"/>
              <p:cNvGrpSpPr/>
              <p:nvPr/>
            </p:nvGrpSpPr>
            <p:grpSpPr>
              <a:xfrm>
                <a:off x="4630163" y="4392985"/>
                <a:ext cx="473189" cy="281758"/>
                <a:chOff x="895717" y="9621"/>
                <a:chExt cx="2054393" cy="1223277"/>
              </a:xfrm>
              <a:solidFill>
                <a:schemeClr val="bg1"/>
              </a:solidFill>
            </p:grpSpPr>
            <p:sp>
              <p:nvSpPr>
                <p:cNvPr id="108" name="Rounded Rectangle 107"/>
                <p:cNvSpPr/>
                <p:nvPr/>
              </p:nvSpPr>
              <p:spPr bwMode="auto">
                <a:xfrm>
                  <a:off x="1150706" y="994075"/>
                  <a:ext cx="1428107" cy="238823"/>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p:cNvSpPr/>
                <p:nvPr/>
              </p:nvSpPr>
              <p:spPr bwMode="auto">
                <a:xfrm>
                  <a:off x="1441072" y="9621"/>
                  <a:ext cx="1171254" cy="117125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Oval 110"/>
                <p:cNvSpPr/>
                <p:nvPr/>
              </p:nvSpPr>
              <p:spPr bwMode="auto">
                <a:xfrm>
                  <a:off x="895717" y="628588"/>
                  <a:ext cx="604310" cy="60431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p:cNvSpPr/>
                <p:nvPr/>
              </p:nvSpPr>
              <p:spPr bwMode="auto">
                <a:xfrm>
                  <a:off x="2207514" y="487784"/>
                  <a:ext cx="742596" cy="74259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p:cNvSpPr/>
                <p:nvPr/>
              </p:nvSpPr>
              <p:spPr bwMode="auto">
                <a:xfrm>
                  <a:off x="1132954" y="340260"/>
                  <a:ext cx="912427" cy="81049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4" name="Group 113"/>
              <p:cNvGrpSpPr/>
              <p:nvPr/>
            </p:nvGrpSpPr>
            <p:grpSpPr>
              <a:xfrm>
                <a:off x="4786895" y="3813958"/>
                <a:ext cx="473189" cy="281758"/>
                <a:chOff x="895717" y="9621"/>
                <a:chExt cx="2054393" cy="1223277"/>
              </a:xfrm>
              <a:solidFill>
                <a:schemeClr val="bg1"/>
              </a:solidFill>
            </p:grpSpPr>
            <p:sp>
              <p:nvSpPr>
                <p:cNvPr id="115" name="Rounded Rectangle 114"/>
                <p:cNvSpPr/>
                <p:nvPr/>
              </p:nvSpPr>
              <p:spPr bwMode="auto">
                <a:xfrm>
                  <a:off x="1150706" y="994075"/>
                  <a:ext cx="1428107" cy="238823"/>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p:cNvSpPr/>
                <p:nvPr/>
              </p:nvSpPr>
              <p:spPr bwMode="auto">
                <a:xfrm>
                  <a:off x="1441072" y="9621"/>
                  <a:ext cx="1171254" cy="117125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p:cNvSpPr/>
                <p:nvPr/>
              </p:nvSpPr>
              <p:spPr bwMode="auto">
                <a:xfrm>
                  <a:off x="895717" y="628588"/>
                  <a:ext cx="604310" cy="60431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Oval 117"/>
                <p:cNvSpPr/>
                <p:nvPr/>
              </p:nvSpPr>
              <p:spPr bwMode="auto">
                <a:xfrm>
                  <a:off x="2207514" y="487784"/>
                  <a:ext cx="742596" cy="74259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Oval 118"/>
                <p:cNvSpPr/>
                <p:nvPr/>
              </p:nvSpPr>
              <p:spPr bwMode="auto">
                <a:xfrm>
                  <a:off x="1132954" y="340260"/>
                  <a:ext cx="912427" cy="81049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260" name="Group 259"/>
          <p:cNvGrpSpPr/>
          <p:nvPr/>
        </p:nvGrpSpPr>
        <p:grpSpPr>
          <a:xfrm>
            <a:off x="2703166" y="2682284"/>
            <a:ext cx="2534217" cy="2340584"/>
            <a:chOff x="1050773" y="2924536"/>
            <a:chExt cx="2534217" cy="2340584"/>
          </a:xfrm>
        </p:grpSpPr>
        <p:sp>
          <p:nvSpPr>
            <p:cNvPr id="83" name="Title 1"/>
            <p:cNvSpPr txBox="1">
              <a:spLocks/>
            </p:cNvSpPr>
            <p:nvPr/>
          </p:nvSpPr>
          <p:spPr>
            <a:xfrm>
              <a:off x="1050773" y="4398264"/>
              <a:ext cx="2534217"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2000" spc="-147" dirty="0">
                  <a:solidFill>
                    <a:schemeClr val="accent4"/>
                  </a:solidFill>
                </a:rPr>
                <a:t>Internet of Things</a:t>
              </a:r>
              <a:endParaRPr lang="en-US" sz="2000" b="1" spc="-147" dirty="0">
                <a:solidFill>
                  <a:schemeClr val="accent4"/>
                </a:solidFill>
                <a:latin typeface="+mn-lt"/>
              </a:endParaRPr>
            </a:p>
          </p:txBody>
        </p:sp>
        <p:grpSp>
          <p:nvGrpSpPr>
            <p:cNvPr id="259" name="Group 258"/>
            <p:cNvGrpSpPr/>
            <p:nvPr/>
          </p:nvGrpSpPr>
          <p:grpSpPr>
            <a:xfrm>
              <a:off x="1622578" y="2924536"/>
              <a:ext cx="1390607" cy="1390607"/>
              <a:chOff x="1622578" y="2924536"/>
              <a:chExt cx="1390607" cy="1390607"/>
            </a:xfrm>
          </p:grpSpPr>
          <p:sp>
            <p:nvSpPr>
              <p:cNvPr id="122" name="Rectangle 121"/>
              <p:cNvSpPr/>
              <p:nvPr/>
            </p:nvSpPr>
            <p:spPr bwMode="auto">
              <a:xfrm>
                <a:off x="1622578" y="2924536"/>
                <a:ext cx="1390607" cy="139060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3" name="Group 122"/>
              <p:cNvGrpSpPr/>
              <p:nvPr/>
            </p:nvGrpSpPr>
            <p:grpSpPr>
              <a:xfrm rot="19310223">
                <a:off x="1896529" y="3548473"/>
                <a:ext cx="603073" cy="468824"/>
                <a:chOff x="482885" y="1883818"/>
                <a:chExt cx="1017142" cy="790719"/>
              </a:xfrm>
              <a:solidFill>
                <a:schemeClr val="accent3"/>
              </a:solidFill>
            </p:grpSpPr>
            <p:cxnSp>
              <p:nvCxnSpPr>
                <p:cNvPr id="125" name="Straight Connector 124"/>
                <p:cNvCxnSpPr/>
                <p:nvPr/>
              </p:nvCxnSpPr>
              <p:spPr>
                <a:xfrm>
                  <a:off x="482885" y="2035340"/>
                  <a:ext cx="1017142" cy="0"/>
                </a:xfrm>
                <a:prstGeom prst="line">
                  <a:avLst/>
                </a:prstGeom>
                <a:grpFill/>
                <a:ln w="57150">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482885" y="2185181"/>
                  <a:ext cx="1017142" cy="0"/>
                </a:xfrm>
                <a:prstGeom prst="line">
                  <a:avLst/>
                </a:prstGeom>
                <a:grpFill/>
                <a:ln w="57150">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482885" y="2335022"/>
                  <a:ext cx="1017142" cy="0"/>
                </a:xfrm>
                <a:prstGeom prst="line">
                  <a:avLst/>
                </a:prstGeom>
                <a:grpFill/>
                <a:ln w="57150">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482885" y="2484862"/>
                  <a:ext cx="1017142" cy="0"/>
                </a:xfrm>
                <a:prstGeom prst="line">
                  <a:avLst/>
                </a:prstGeom>
                <a:grpFill/>
                <a:ln w="57150">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9" name="Rectangle 128"/>
                <p:cNvSpPr/>
                <p:nvPr/>
              </p:nvSpPr>
              <p:spPr bwMode="auto">
                <a:xfrm>
                  <a:off x="707270" y="1883818"/>
                  <a:ext cx="568372" cy="790719"/>
                </a:xfrm>
                <a:prstGeom prst="rect">
                  <a:avLst/>
                </a:prstGeom>
                <a:solidFill>
                  <a:schemeClr val="accent4"/>
                </a:solidFill>
                <a:ln w="571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9" name="Group 28"/>
              <p:cNvGrpSpPr/>
              <p:nvPr/>
            </p:nvGrpSpPr>
            <p:grpSpPr>
              <a:xfrm>
                <a:off x="1977270" y="3163448"/>
                <a:ext cx="807649" cy="807649"/>
                <a:chOff x="2971367" y="4101068"/>
                <a:chExt cx="1019047" cy="1019047"/>
              </a:xfrm>
            </p:grpSpPr>
            <p:sp>
              <p:nvSpPr>
                <p:cNvPr id="28" name="Arc 27"/>
                <p:cNvSpPr/>
                <p:nvPr/>
              </p:nvSpPr>
              <p:spPr>
                <a:xfrm>
                  <a:off x="2971367" y="4101068"/>
                  <a:ext cx="1019047" cy="1019047"/>
                </a:xfrm>
                <a:prstGeom prst="arc">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0" name="Arc 129"/>
                <p:cNvSpPr/>
                <p:nvPr/>
              </p:nvSpPr>
              <p:spPr>
                <a:xfrm>
                  <a:off x="3096088" y="4231603"/>
                  <a:ext cx="763792" cy="763792"/>
                </a:xfrm>
                <a:prstGeom prst="arc">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1" name="Arc 130"/>
                <p:cNvSpPr/>
                <p:nvPr/>
              </p:nvSpPr>
              <p:spPr>
                <a:xfrm>
                  <a:off x="3245060" y="4374761"/>
                  <a:ext cx="471661" cy="471661"/>
                </a:xfrm>
                <a:prstGeom prst="arc">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nvGrpSpPr>
          <p:cNvPr id="10" name="Group 9"/>
          <p:cNvGrpSpPr/>
          <p:nvPr/>
        </p:nvGrpSpPr>
        <p:grpSpPr>
          <a:xfrm>
            <a:off x="7016824" y="333460"/>
            <a:ext cx="2534217" cy="2306203"/>
            <a:chOff x="6916475" y="453461"/>
            <a:chExt cx="2534217" cy="2306203"/>
          </a:xfrm>
        </p:grpSpPr>
        <p:sp>
          <p:nvSpPr>
            <p:cNvPr id="82" name="Title 1"/>
            <p:cNvSpPr txBox="1">
              <a:spLocks/>
            </p:cNvSpPr>
            <p:nvPr/>
          </p:nvSpPr>
          <p:spPr>
            <a:xfrm>
              <a:off x="6916475" y="1892808"/>
              <a:ext cx="2534217"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2000" spc="-147" dirty="0">
                  <a:solidFill>
                    <a:schemeClr val="accent4"/>
                  </a:solidFill>
                </a:rPr>
                <a:t>Conversations </a:t>
              </a:r>
            </a:p>
            <a:p>
              <a:pPr algn="ctr" defTabSz="914367"/>
              <a:r>
                <a:rPr lang="en-US" sz="2000" spc="-147" dirty="0">
                  <a:solidFill>
                    <a:schemeClr val="accent4"/>
                  </a:solidFill>
                </a:rPr>
                <a:t>as a Platform</a:t>
              </a:r>
              <a:endParaRPr lang="en-US" sz="2000" b="1" spc="-147" dirty="0">
                <a:solidFill>
                  <a:schemeClr val="accent4"/>
                </a:solidFill>
                <a:latin typeface="+mn-lt"/>
              </a:endParaRPr>
            </a:p>
          </p:txBody>
        </p:sp>
        <p:grpSp>
          <p:nvGrpSpPr>
            <p:cNvPr id="5" name="Group 4"/>
            <p:cNvGrpSpPr/>
            <p:nvPr/>
          </p:nvGrpSpPr>
          <p:grpSpPr>
            <a:xfrm>
              <a:off x="7488280" y="453461"/>
              <a:ext cx="1390607" cy="1390607"/>
              <a:chOff x="7488280" y="453461"/>
              <a:chExt cx="1390607" cy="1390607"/>
            </a:xfrm>
          </p:grpSpPr>
          <p:sp>
            <p:nvSpPr>
              <p:cNvPr id="34" name="Rectangle 33"/>
              <p:cNvSpPr/>
              <p:nvPr/>
            </p:nvSpPr>
            <p:spPr bwMode="auto">
              <a:xfrm>
                <a:off x="7488280" y="453461"/>
                <a:ext cx="1390607" cy="139060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0" name="Group 99"/>
              <p:cNvGrpSpPr>
                <a:grpSpLocks noChangeAspect="1"/>
              </p:cNvGrpSpPr>
              <p:nvPr/>
            </p:nvGrpSpPr>
            <p:grpSpPr>
              <a:xfrm>
                <a:off x="7736209" y="809352"/>
                <a:ext cx="894747" cy="734149"/>
                <a:chOff x="2681917" y="2129774"/>
                <a:chExt cx="371475" cy="304799"/>
              </a:xfrm>
              <a:solidFill>
                <a:schemeClr val="bg1"/>
              </a:solidFill>
            </p:grpSpPr>
            <p:sp>
              <p:nvSpPr>
                <p:cNvPr id="101" name="Freeform 157"/>
                <p:cNvSpPr>
                  <a:spLocks noEditPoints="1"/>
                </p:cNvSpPr>
                <p:nvPr/>
              </p:nvSpPr>
              <p:spPr bwMode="auto">
                <a:xfrm>
                  <a:off x="2681917" y="2129774"/>
                  <a:ext cx="279400" cy="274638"/>
                </a:xfrm>
                <a:custGeom>
                  <a:avLst/>
                  <a:gdLst>
                    <a:gd name="T0" fmla="*/ 351 w 353"/>
                    <a:gd name="T1" fmla="*/ 118 h 347"/>
                    <a:gd name="T2" fmla="*/ 343 w 353"/>
                    <a:gd name="T3" fmla="*/ 80 h 347"/>
                    <a:gd name="T4" fmla="*/ 326 w 353"/>
                    <a:gd name="T5" fmla="*/ 48 h 347"/>
                    <a:gd name="T6" fmla="*/ 300 w 353"/>
                    <a:gd name="T7" fmla="*/ 22 h 347"/>
                    <a:gd name="T8" fmla="*/ 268 w 353"/>
                    <a:gd name="T9" fmla="*/ 6 h 347"/>
                    <a:gd name="T10" fmla="*/ 232 w 353"/>
                    <a:gd name="T11" fmla="*/ 0 h 347"/>
                    <a:gd name="T12" fmla="*/ 107 w 353"/>
                    <a:gd name="T13" fmla="*/ 2 h 347"/>
                    <a:gd name="T14" fmla="*/ 73 w 353"/>
                    <a:gd name="T15" fmla="*/ 11 h 347"/>
                    <a:gd name="T16" fmla="*/ 43 w 353"/>
                    <a:gd name="T17" fmla="*/ 30 h 347"/>
                    <a:gd name="T18" fmla="*/ 21 w 353"/>
                    <a:gd name="T19" fmla="*/ 58 h 347"/>
                    <a:gd name="T20" fmla="*/ 5 w 353"/>
                    <a:gd name="T21" fmla="*/ 93 h 347"/>
                    <a:gd name="T22" fmla="*/ 0 w 353"/>
                    <a:gd name="T23" fmla="*/ 131 h 347"/>
                    <a:gd name="T24" fmla="*/ 6 w 353"/>
                    <a:gd name="T25" fmla="*/ 174 h 347"/>
                    <a:gd name="T26" fmla="*/ 38 w 353"/>
                    <a:gd name="T27" fmla="*/ 228 h 347"/>
                    <a:gd name="T28" fmla="*/ 91 w 353"/>
                    <a:gd name="T29" fmla="*/ 259 h 347"/>
                    <a:gd name="T30" fmla="*/ 93 w 353"/>
                    <a:gd name="T31" fmla="*/ 343 h 347"/>
                    <a:gd name="T32" fmla="*/ 101 w 353"/>
                    <a:gd name="T33" fmla="*/ 347 h 347"/>
                    <a:gd name="T34" fmla="*/ 107 w 353"/>
                    <a:gd name="T35" fmla="*/ 345 h 347"/>
                    <a:gd name="T36" fmla="*/ 232 w 353"/>
                    <a:gd name="T37" fmla="*/ 262 h 347"/>
                    <a:gd name="T38" fmla="*/ 268 w 353"/>
                    <a:gd name="T39" fmla="*/ 256 h 347"/>
                    <a:gd name="T40" fmla="*/ 300 w 353"/>
                    <a:gd name="T41" fmla="*/ 240 h 347"/>
                    <a:gd name="T42" fmla="*/ 326 w 353"/>
                    <a:gd name="T43" fmla="*/ 214 h 347"/>
                    <a:gd name="T44" fmla="*/ 343 w 353"/>
                    <a:gd name="T45" fmla="*/ 182 h 347"/>
                    <a:gd name="T46" fmla="*/ 351 w 353"/>
                    <a:gd name="T47" fmla="*/ 144 h 347"/>
                    <a:gd name="T48" fmla="*/ 196 w 353"/>
                    <a:gd name="T49" fmla="*/ 243 h 347"/>
                    <a:gd name="T50" fmla="*/ 190 w 353"/>
                    <a:gd name="T51" fmla="*/ 246 h 347"/>
                    <a:gd name="T52" fmla="*/ 110 w 353"/>
                    <a:gd name="T53" fmla="*/ 251 h 347"/>
                    <a:gd name="T54" fmla="*/ 105 w 353"/>
                    <a:gd name="T55" fmla="*/ 243 h 347"/>
                    <a:gd name="T56" fmla="*/ 85 w 353"/>
                    <a:gd name="T57" fmla="*/ 236 h 347"/>
                    <a:gd name="T58" fmla="*/ 41 w 353"/>
                    <a:gd name="T59" fmla="*/ 203 h 347"/>
                    <a:gd name="T60" fmla="*/ 21 w 353"/>
                    <a:gd name="T61" fmla="*/ 152 h 347"/>
                    <a:gd name="T62" fmla="*/ 19 w 353"/>
                    <a:gd name="T63" fmla="*/ 120 h 347"/>
                    <a:gd name="T64" fmla="*/ 27 w 353"/>
                    <a:gd name="T65" fmla="*/ 88 h 347"/>
                    <a:gd name="T66" fmla="*/ 41 w 353"/>
                    <a:gd name="T67" fmla="*/ 61 h 347"/>
                    <a:gd name="T68" fmla="*/ 64 w 353"/>
                    <a:gd name="T69" fmla="*/ 38 h 347"/>
                    <a:gd name="T70" fmla="*/ 89 w 353"/>
                    <a:gd name="T71" fmla="*/ 24 h 347"/>
                    <a:gd name="T72" fmla="*/ 120 w 353"/>
                    <a:gd name="T73" fmla="*/ 19 h 347"/>
                    <a:gd name="T74" fmla="*/ 243 w 353"/>
                    <a:gd name="T75" fmla="*/ 19 h 347"/>
                    <a:gd name="T76" fmla="*/ 271 w 353"/>
                    <a:gd name="T77" fmla="*/ 29 h 347"/>
                    <a:gd name="T78" fmla="*/ 297 w 353"/>
                    <a:gd name="T79" fmla="*/ 45 h 347"/>
                    <a:gd name="T80" fmla="*/ 316 w 353"/>
                    <a:gd name="T81" fmla="*/ 69 h 347"/>
                    <a:gd name="T82" fmla="*/ 329 w 353"/>
                    <a:gd name="T83" fmla="*/ 97 h 347"/>
                    <a:gd name="T84" fmla="*/ 334 w 353"/>
                    <a:gd name="T85" fmla="*/ 131 h 347"/>
                    <a:gd name="T86" fmla="*/ 332 w 353"/>
                    <a:gd name="T87" fmla="*/ 153 h 347"/>
                    <a:gd name="T88" fmla="*/ 321 w 353"/>
                    <a:gd name="T89" fmla="*/ 184 h 347"/>
                    <a:gd name="T90" fmla="*/ 303 w 353"/>
                    <a:gd name="T91" fmla="*/ 211 h 347"/>
                    <a:gd name="T92" fmla="*/ 281 w 353"/>
                    <a:gd name="T93" fmla="*/ 230 h 347"/>
                    <a:gd name="T94" fmla="*/ 252 w 353"/>
                    <a:gd name="T95" fmla="*/ 241 h 347"/>
                    <a:gd name="T96" fmla="*/ 196 w 353"/>
                    <a:gd name="T97" fmla="*/ 24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3" h="347">
                      <a:moveTo>
                        <a:pt x="353" y="131"/>
                      </a:moveTo>
                      <a:lnTo>
                        <a:pt x="353" y="131"/>
                      </a:lnTo>
                      <a:lnTo>
                        <a:pt x="351" y="118"/>
                      </a:lnTo>
                      <a:lnTo>
                        <a:pt x="350" y="105"/>
                      </a:lnTo>
                      <a:lnTo>
                        <a:pt x="347" y="93"/>
                      </a:lnTo>
                      <a:lnTo>
                        <a:pt x="343" y="80"/>
                      </a:lnTo>
                      <a:lnTo>
                        <a:pt x="339" y="69"/>
                      </a:lnTo>
                      <a:lnTo>
                        <a:pt x="332" y="58"/>
                      </a:lnTo>
                      <a:lnTo>
                        <a:pt x="326" y="48"/>
                      </a:lnTo>
                      <a:lnTo>
                        <a:pt x="318" y="38"/>
                      </a:lnTo>
                      <a:lnTo>
                        <a:pt x="308" y="30"/>
                      </a:lnTo>
                      <a:lnTo>
                        <a:pt x="300" y="22"/>
                      </a:lnTo>
                      <a:lnTo>
                        <a:pt x="289" y="16"/>
                      </a:lnTo>
                      <a:lnTo>
                        <a:pt x="279" y="11"/>
                      </a:lnTo>
                      <a:lnTo>
                        <a:pt x="268" y="6"/>
                      </a:lnTo>
                      <a:lnTo>
                        <a:pt x="257" y="3"/>
                      </a:lnTo>
                      <a:lnTo>
                        <a:pt x="244" y="2"/>
                      </a:lnTo>
                      <a:lnTo>
                        <a:pt x="232" y="0"/>
                      </a:lnTo>
                      <a:lnTo>
                        <a:pt x="120" y="0"/>
                      </a:lnTo>
                      <a:lnTo>
                        <a:pt x="120" y="0"/>
                      </a:lnTo>
                      <a:lnTo>
                        <a:pt x="107" y="2"/>
                      </a:lnTo>
                      <a:lnTo>
                        <a:pt x="96" y="3"/>
                      </a:lnTo>
                      <a:lnTo>
                        <a:pt x="85" y="6"/>
                      </a:lnTo>
                      <a:lnTo>
                        <a:pt x="73" y="11"/>
                      </a:lnTo>
                      <a:lnTo>
                        <a:pt x="62" y="16"/>
                      </a:lnTo>
                      <a:lnTo>
                        <a:pt x="53" y="22"/>
                      </a:lnTo>
                      <a:lnTo>
                        <a:pt x="43" y="30"/>
                      </a:lnTo>
                      <a:lnTo>
                        <a:pt x="35" y="38"/>
                      </a:lnTo>
                      <a:lnTo>
                        <a:pt x="27" y="48"/>
                      </a:lnTo>
                      <a:lnTo>
                        <a:pt x="21" y="58"/>
                      </a:lnTo>
                      <a:lnTo>
                        <a:pt x="14" y="69"/>
                      </a:lnTo>
                      <a:lnTo>
                        <a:pt x="10" y="80"/>
                      </a:lnTo>
                      <a:lnTo>
                        <a:pt x="5" y="93"/>
                      </a:lnTo>
                      <a:lnTo>
                        <a:pt x="2" y="105"/>
                      </a:lnTo>
                      <a:lnTo>
                        <a:pt x="0" y="118"/>
                      </a:lnTo>
                      <a:lnTo>
                        <a:pt x="0" y="131"/>
                      </a:lnTo>
                      <a:lnTo>
                        <a:pt x="0" y="131"/>
                      </a:lnTo>
                      <a:lnTo>
                        <a:pt x="2" y="153"/>
                      </a:lnTo>
                      <a:lnTo>
                        <a:pt x="6" y="174"/>
                      </a:lnTo>
                      <a:lnTo>
                        <a:pt x="14" y="195"/>
                      </a:lnTo>
                      <a:lnTo>
                        <a:pt x="25" y="212"/>
                      </a:lnTo>
                      <a:lnTo>
                        <a:pt x="38" y="228"/>
                      </a:lnTo>
                      <a:lnTo>
                        <a:pt x="54" y="241"/>
                      </a:lnTo>
                      <a:lnTo>
                        <a:pt x="72" y="251"/>
                      </a:lnTo>
                      <a:lnTo>
                        <a:pt x="91" y="259"/>
                      </a:lnTo>
                      <a:lnTo>
                        <a:pt x="91" y="337"/>
                      </a:lnTo>
                      <a:lnTo>
                        <a:pt x="91" y="337"/>
                      </a:lnTo>
                      <a:lnTo>
                        <a:pt x="93" y="343"/>
                      </a:lnTo>
                      <a:lnTo>
                        <a:pt x="96" y="347"/>
                      </a:lnTo>
                      <a:lnTo>
                        <a:pt x="96" y="347"/>
                      </a:lnTo>
                      <a:lnTo>
                        <a:pt x="101" y="347"/>
                      </a:lnTo>
                      <a:lnTo>
                        <a:pt x="101" y="347"/>
                      </a:lnTo>
                      <a:lnTo>
                        <a:pt x="104" y="347"/>
                      </a:lnTo>
                      <a:lnTo>
                        <a:pt x="107" y="345"/>
                      </a:lnTo>
                      <a:lnTo>
                        <a:pt x="201" y="262"/>
                      </a:lnTo>
                      <a:lnTo>
                        <a:pt x="232" y="262"/>
                      </a:lnTo>
                      <a:lnTo>
                        <a:pt x="232" y="262"/>
                      </a:lnTo>
                      <a:lnTo>
                        <a:pt x="244" y="262"/>
                      </a:lnTo>
                      <a:lnTo>
                        <a:pt x="257" y="259"/>
                      </a:lnTo>
                      <a:lnTo>
                        <a:pt x="268" y="256"/>
                      </a:lnTo>
                      <a:lnTo>
                        <a:pt x="279" y="252"/>
                      </a:lnTo>
                      <a:lnTo>
                        <a:pt x="289" y="246"/>
                      </a:lnTo>
                      <a:lnTo>
                        <a:pt x="300" y="240"/>
                      </a:lnTo>
                      <a:lnTo>
                        <a:pt x="308" y="232"/>
                      </a:lnTo>
                      <a:lnTo>
                        <a:pt x="318" y="224"/>
                      </a:lnTo>
                      <a:lnTo>
                        <a:pt x="326" y="214"/>
                      </a:lnTo>
                      <a:lnTo>
                        <a:pt x="332" y="204"/>
                      </a:lnTo>
                      <a:lnTo>
                        <a:pt x="339" y="193"/>
                      </a:lnTo>
                      <a:lnTo>
                        <a:pt x="343" y="182"/>
                      </a:lnTo>
                      <a:lnTo>
                        <a:pt x="347" y="169"/>
                      </a:lnTo>
                      <a:lnTo>
                        <a:pt x="350" y="158"/>
                      </a:lnTo>
                      <a:lnTo>
                        <a:pt x="351" y="144"/>
                      </a:lnTo>
                      <a:lnTo>
                        <a:pt x="353" y="131"/>
                      </a:lnTo>
                      <a:lnTo>
                        <a:pt x="353" y="131"/>
                      </a:lnTo>
                      <a:close/>
                      <a:moveTo>
                        <a:pt x="196" y="243"/>
                      </a:moveTo>
                      <a:lnTo>
                        <a:pt x="196" y="243"/>
                      </a:lnTo>
                      <a:lnTo>
                        <a:pt x="193" y="244"/>
                      </a:lnTo>
                      <a:lnTo>
                        <a:pt x="190" y="246"/>
                      </a:lnTo>
                      <a:lnTo>
                        <a:pt x="110" y="316"/>
                      </a:lnTo>
                      <a:lnTo>
                        <a:pt x="110" y="251"/>
                      </a:lnTo>
                      <a:lnTo>
                        <a:pt x="110" y="251"/>
                      </a:lnTo>
                      <a:lnTo>
                        <a:pt x="109" y="248"/>
                      </a:lnTo>
                      <a:lnTo>
                        <a:pt x="107" y="244"/>
                      </a:lnTo>
                      <a:lnTo>
                        <a:pt x="105" y="243"/>
                      </a:lnTo>
                      <a:lnTo>
                        <a:pt x="102" y="241"/>
                      </a:lnTo>
                      <a:lnTo>
                        <a:pt x="102" y="241"/>
                      </a:lnTo>
                      <a:lnTo>
                        <a:pt x="85" y="236"/>
                      </a:lnTo>
                      <a:lnTo>
                        <a:pt x="69" y="228"/>
                      </a:lnTo>
                      <a:lnTo>
                        <a:pt x="54" y="217"/>
                      </a:lnTo>
                      <a:lnTo>
                        <a:pt x="41" y="203"/>
                      </a:lnTo>
                      <a:lnTo>
                        <a:pt x="32" y="187"/>
                      </a:lnTo>
                      <a:lnTo>
                        <a:pt x="24" y="169"/>
                      </a:lnTo>
                      <a:lnTo>
                        <a:pt x="21" y="152"/>
                      </a:lnTo>
                      <a:lnTo>
                        <a:pt x="18" y="131"/>
                      </a:lnTo>
                      <a:lnTo>
                        <a:pt x="18" y="131"/>
                      </a:lnTo>
                      <a:lnTo>
                        <a:pt x="19" y="120"/>
                      </a:lnTo>
                      <a:lnTo>
                        <a:pt x="21" y="109"/>
                      </a:lnTo>
                      <a:lnTo>
                        <a:pt x="22" y="97"/>
                      </a:lnTo>
                      <a:lnTo>
                        <a:pt x="27" y="88"/>
                      </a:lnTo>
                      <a:lnTo>
                        <a:pt x="30" y="78"/>
                      </a:lnTo>
                      <a:lnTo>
                        <a:pt x="35" y="69"/>
                      </a:lnTo>
                      <a:lnTo>
                        <a:pt x="41" y="61"/>
                      </a:lnTo>
                      <a:lnTo>
                        <a:pt x="48" y="53"/>
                      </a:lnTo>
                      <a:lnTo>
                        <a:pt x="56" y="45"/>
                      </a:lnTo>
                      <a:lnTo>
                        <a:pt x="64" y="38"/>
                      </a:lnTo>
                      <a:lnTo>
                        <a:pt x="72" y="32"/>
                      </a:lnTo>
                      <a:lnTo>
                        <a:pt x="80" y="29"/>
                      </a:lnTo>
                      <a:lnTo>
                        <a:pt x="89" y="24"/>
                      </a:lnTo>
                      <a:lnTo>
                        <a:pt x="99" y="21"/>
                      </a:lnTo>
                      <a:lnTo>
                        <a:pt x="110" y="19"/>
                      </a:lnTo>
                      <a:lnTo>
                        <a:pt x="120" y="19"/>
                      </a:lnTo>
                      <a:lnTo>
                        <a:pt x="232" y="19"/>
                      </a:lnTo>
                      <a:lnTo>
                        <a:pt x="232" y="19"/>
                      </a:lnTo>
                      <a:lnTo>
                        <a:pt x="243" y="19"/>
                      </a:lnTo>
                      <a:lnTo>
                        <a:pt x="252" y="21"/>
                      </a:lnTo>
                      <a:lnTo>
                        <a:pt x="262" y="24"/>
                      </a:lnTo>
                      <a:lnTo>
                        <a:pt x="271" y="29"/>
                      </a:lnTo>
                      <a:lnTo>
                        <a:pt x="281" y="32"/>
                      </a:lnTo>
                      <a:lnTo>
                        <a:pt x="289" y="38"/>
                      </a:lnTo>
                      <a:lnTo>
                        <a:pt x="297" y="45"/>
                      </a:lnTo>
                      <a:lnTo>
                        <a:pt x="303" y="53"/>
                      </a:lnTo>
                      <a:lnTo>
                        <a:pt x="310" y="61"/>
                      </a:lnTo>
                      <a:lnTo>
                        <a:pt x="316" y="69"/>
                      </a:lnTo>
                      <a:lnTo>
                        <a:pt x="321" y="78"/>
                      </a:lnTo>
                      <a:lnTo>
                        <a:pt x="326" y="88"/>
                      </a:lnTo>
                      <a:lnTo>
                        <a:pt x="329" y="97"/>
                      </a:lnTo>
                      <a:lnTo>
                        <a:pt x="332" y="109"/>
                      </a:lnTo>
                      <a:lnTo>
                        <a:pt x="334" y="120"/>
                      </a:lnTo>
                      <a:lnTo>
                        <a:pt x="334" y="131"/>
                      </a:lnTo>
                      <a:lnTo>
                        <a:pt x="334" y="131"/>
                      </a:lnTo>
                      <a:lnTo>
                        <a:pt x="334" y="142"/>
                      </a:lnTo>
                      <a:lnTo>
                        <a:pt x="332" y="153"/>
                      </a:lnTo>
                      <a:lnTo>
                        <a:pt x="329" y="165"/>
                      </a:lnTo>
                      <a:lnTo>
                        <a:pt x="326" y="174"/>
                      </a:lnTo>
                      <a:lnTo>
                        <a:pt x="321" y="184"/>
                      </a:lnTo>
                      <a:lnTo>
                        <a:pt x="316" y="193"/>
                      </a:lnTo>
                      <a:lnTo>
                        <a:pt x="310" y="203"/>
                      </a:lnTo>
                      <a:lnTo>
                        <a:pt x="303" y="211"/>
                      </a:lnTo>
                      <a:lnTo>
                        <a:pt x="297" y="217"/>
                      </a:lnTo>
                      <a:lnTo>
                        <a:pt x="289" y="224"/>
                      </a:lnTo>
                      <a:lnTo>
                        <a:pt x="281" y="230"/>
                      </a:lnTo>
                      <a:lnTo>
                        <a:pt x="271" y="235"/>
                      </a:lnTo>
                      <a:lnTo>
                        <a:pt x="262" y="238"/>
                      </a:lnTo>
                      <a:lnTo>
                        <a:pt x="252" y="241"/>
                      </a:lnTo>
                      <a:lnTo>
                        <a:pt x="243" y="243"/>
                      </a:lnTo>
                      <a:lnTo>
                        <a:pt x="232" y="243"/>
                      </a:lnTo>
                      <a:lnTo>
                        <a:pt x="196" y="243"/>
                      </a:lnTo>
                      <a:close/>
                    </a:path>
                  </a:pathLst>
                </a:custGeom>
                <a:grpFill/>
                <a:ln>
                  <a:solidFill>
                    <a:schemeClr val="bg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sp>
              <p:nvSpPr>
                <p:cNvPr id="103" name="Freeform 158"/>
                <p:cNvSpPr>
                  <a:spLocks/>
                </p:cNvSpPr>
                <p:nvPr/>
              </p:nvSpPr>
              <p:spPr bwMode="auto">
                <a:xfrm>
                  <a:off x="2862892" y="2240898"/>
                  <a:ext cx="190500" cy="193675"/>
                </a:xfrm>
                <a:custGeom>
                  <a:avLst/>
                  <a:gdLst>
                    <a:gd name="T0" fmla="*/ 152 w 240"/>
                    <a:gd name="T1" fmla="*/ 0 h 244"/>
                    <a:gd name="T2" fmla="*/ 146 w 240"/>
                    <a:gd name="T3" fmla="*/ 3 h 244"/>
                    <a:gd name="T4" fmla="*/ 143 w 240"/>
                    <a:gd name="T5" fmla="*/ 9 h 244"/>
                    <a:gd name="T6" fmla="*/ 144 w 240"/>
                    <a:gd name="T7" fmla="*/ 12 h 244"/>
                    <a:gd name="T8" fmla="*/ 149 w 240"/>
                    <a:gd name="T9" fmla="*/ 17 h 244"/>
                    <a:gd name="T10" fmla="*/ 152 w 240"/>
                    <a:gd name="T11" fmla="*/ 19 h 244"/>
                    <a:gd name="T12" fmla="*/ 179 w 240"/>
                    <a:gd name="T13" fmla="*/ 25 h 244"/>
                    <a:gd name="T14" fmla="*/ 202 w 240"/>
                    <a:gd name="T15" fmla="*/ 41 h 244"/>
                    <a:gd name="T16" fmla="*/ 216 w 240"/>
                    <a:gd name="T17" fmla="*/ 65 h 244"/>
                    <a:gd name="T18" fmla="*/ 221 w 240"/>
                    <a:gd name="T19" fmla="*/ 95 h 244"/>
                    <a:gd name="T20" fmla="*/ 221 w 240"/>
                    <a:gd name="T21" fmla="*/ 110 h 244"/>
                    <a:gd name="T22" fmla="*/ 210 w 240"/>
                    <a:gd name="T23" fmla="*/ 137 h 244"/>
                    <a:gd name="T24" fmla="*/ 192 w 240"/>
                    <a:gd name="T25" fmla="*/ 158 h 244"/>
                    <a:gd name="T26" fmla="*/ 168 w 240"/>
                    <a:gd name="T27" fmla="*/ 169 h 244"/>
                    <a:gd name="T28" fmla="*/ 154 w 240"/>
                    <a:gd name="T29" fmla="*/ 172 h 244"/>
                    <a:gd name="T30" fmla="*/ 147 w 240"/>
                    <a:gd name="T31" fmla="*/ 174 h 244"/>
                    <a:gd name="T32" fmla="*/ 146 w 240"/>
                    <a:gd name="T33" fmla="*/ 182 h 244"/>
                    <a:gd name="T34" fmla="*/ 111 w 240"/>
                    <a:gd name="T35" fmla="*/ 175 h 244"/>
                    <a:gd name="T36" fmla="*/ 107 w 240"/>
                    <a:gd name="T37" fmla="*/ 172 h 244"/>
                    <a:gd name="T38" fmla="*/ 72 w 240"/>
                    <a:gd name="T39" fmla="*/ 172 h 244"/>
                    <a:gd name="T40" fmla="*/ 64 w 240"/>
                    <a:gd name="T41" fmla="*/ 170 h 244"/>
                    <a:gd name="T42" fmla="*/ 48 w 240"/>
                    <a:gd name="T43" fmla="*/ 167 h 244"/>
                    <a:gd name="T44" fmla="*/ 35 w 240"/>
                    <a:gd name="T45" fmla="*/ 159 h 244"/>
                    <a:gd name="T46" fmla="*/ 23 w 240"/>
                    <a:gd name="T47" fmla="*/ 148 h 244"/>
                    <a:gd name="T48" fmla="*/ 18 w 240"/>
                    <a:gd name="T49" fmla="*/ 142 h 244"/>
                    <a:gd name="T50" fmla="*/ 12 w 240"/>
                    <a:gd name="T51" fmla="*/ 137 h 244"/>
                    <a:gd name="T52" fmla="*/ 4 w 240"/>
                    <a:gd name="T53" fmla="*/ 139 h 244"/>
                    <a:gd name="T54" fmla="*/ 2 w 240"/>
                    <a:gd name="T55" fmla="*/ 142 h 244"/>
                    <a:gd name="T56" fmla="*/ 0 w 240"/>
                    <a:gd name="T57" fmla="*/ 148 h 244"/>
                    <a:gd name="T58" fmla="*/ 2 w 240"/>
                    <a:gd name="T59" fmla="*/ 151 h 244"/>
                    <a:gd name="T60" fmla="*/ 16 w 240"/>
                    <a:gd name="T61" fmla="*/ 167 h 244"/>
                    <a:gd name="T62" fmla="*/ 32 w 240"/>
                    <a:gd name="T63" fmla="*/ 180 h 244"/>
                    <a:gd name="T64" fmla="*/ 51 w 240"/>
                    <a:gd name="T65" fmla="*/ 188 h 244"/>
                    <a:gd name="T66" fmla="*/ 72 w 240"/>
                    <a:gd name="T67" fmla="*/ 191 h 244"/>
                    <a:gd name="T68" fmla="*/ 147 w 240"/>
                    <a:gd name="T69" fmla="*/ 242 h 244"/>
                    <a:gd name="T70" fmla="*/ 150 w 240"/>
                    <a:gd name="T71" fmla="*/ 244 h 244"/>
                    <a:gd name="T72" fmla="*/ 155 w 240"/>
                    <a:gd name="T73" fmla="*/ 244 h 244"/>
                    <a:gd name="T74" fmla="*/ 158 w 240"/>
                    <a:gd name="T75" fmla="*/ 244 h 244"/>
                    <a:gd name="T76" fmla="*/ 165 w 240"/>
                    <a:gd name="T77" fmla="*/ 234 h 244"/>
                    <a:gd name="T78" fmla="*/ 165 w 240"/>
                    <a:gd name="T79" fmla="*/ 190 h 244"/>
                    <a:gd name="T80" fmla="*/ 194 w 240"/>
                    <a:gd name="T81" fmla="*/ 178 h 244"/>
                    <a:gd name="T82" fmla="*/ 219 w 240"/>
                    <a:gd name="T83" fmla="*/ 158 h 244"/>
                    <a:gd name="T84" fmla="*/ 235 w 240"/>
                    <a:gd name="T85" fmla="*/ 129 h 244"/>
                    <a:gd name="T86" fmla="*/ 240 w 240"/>
                    <a:gd name="T87" fmla="*/ 95 h 244"/>
                    <a:gd name="T88" fmla="*/ 238 w 240"/>
                    <a:gd name="T89" fmla="*/ 76 h 244"/>
                    <a:gd name="T90" fmla="*/ 226 w 240"/>
                    <a:gd name="T91" fmla="*/ 41 h 244"/>
                    <a:gd name="T92" fmla="*/ 202 w 240"/>
                    <a:gd name="T93" fmla="*/ 16 h 244"/>
                    <a:gd name="T94" fmla="*/ 170 w 240"/>
                    <a:gd name="T95" fmla="*/ 1 h 244"/>
                    <a:gd name="T96" fmla="*/ 152 w 240"/>
                    <a:gd name="T9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0" h="244">
                      <a:moveTo>
                        <a:pt x="152" y="0"/>
                      </a:moveTo>
                      <a:lnTo>
                        <a:pt x="152" y="0"/>
                      </a:lnTo>
                      <a:lnTo>
                        <a:pt x="149" y="0"/>
                      </a:lnTo>
                      <a:lnTo>
                        <a:pt x="146" y="3"/>
                      </a:lnTo>
                      <a:lnTo>
                        <a:pt x="144" y="6"/>
                      </a:lnTo>
                      <a:lnTo>
                        <a:pt x="143" y="9"/>
                      </a:lnTo>
                      <a:lnTo>
                        <a:pt x="143" y="9"/>
                      </a:lnTo>
                      <a:lnTo>
                        <a:pt x="144" y="12"/>
                      </a:lnTo>
                      <a:lnTo>
                        <a:pt x="146" y="16"/>
                      </a:lnTo>
                      <a:lnTo>
                        <a:pt x="149" y="17"/>
                      </a:lnTo>
                      <a:lnTo>
                        <a:pt x="152" y="19"/>
                      </a:lnTo>
                      <a:lnTo>
                        <a:pt x="152" y="19"/>
                      </a:lnTo>
                      <a:lnTo>
                        <a:pt x="166" y="20"/>
                      </a:lnTo>
                      <a:lnTo>
                        <a:pt x="179" y="25"/>
                      </a:lnTo>
                      <a:lnTo>
                        <a:pt x="190" y="32"/>
                      </a:lnTo>
                      <a:lnTo>
                        <a:pt x="202" y="41"/>
                      </a:lnTo>
                      <a:lnTo>
                        <a:pt x="210" y="52"/>
                      </a:lnTo>
                      <a:lnTo>
                        <a:pt x="216" y="65"/>
                      </a:lnTo>
                      <a:lnTo>
                        <a:pt x="221" y="79"/>
                      </a:lnTo>
                      <a:lnTo>
                        <a:pt x="221" y="95"/>
                      </a:lnTo>
                      <a:lnTo>
                        <a:pt x="221" y="95"/>
                      </a:lnTo>
                      <a:lnTo>
                        <a:pt x="221" y="110"/>
                      </a:lnTo>
                      <a:lnTo>
                        <a:pt x="216" y="124"/>
                      </a:lnTo>
                      <a:lnTo>
                        <a:pt x="210" y="137"/>
                      </a:lnTo>
                      <a:lnTo>
                        <a:pt x="202" y="148"/>
                      </a:lnTo>
                      <a:lnTo>
                        <a:pt x="192" y="158"/>
                      </a:lnTo>
                      <a:lnTo>
                        <a:pt x="181" y="166"/>
                      </a:lnTo>
                      <a:lnTo>
                        <a:pt x="168" y="169"/>
                      </a:lnTo>
                      <a:lnTo>
                        <a:pt x="154" y="172"/>
                      </a:lnTo>
                      <a:lnTo>
                        <a:pt x="154" y="172"/>
                      </a:lnTo>
                      <a:lnTo>
                        <a:pt x="150" y="172"/>
                      </a:lnTo>
                      <a:lnTo>
                        <a:pt x="147" y="174"/>
                      </a:lnTo>
                      <a:lnTo>
                        <a:pt x="146" y="177"/>
                      </a:lnTo>
                      <a:lnTo>
                        <a:pt x="146" y="182"/>
                      </a:lnTo>
                      <a:lnTo>
                        <a:pt x="146" y="212"/>
                      </a:lnTo>
                      <a:lnTo>
                        <a:pt x="111" y="175"/>
                      </a:lnTo>
                      <a:lnTo>
                        <a:pt x="111" y="175"/>
                      </a:lnTo>
                      <a:lnTo>
                        <a:pt x="107" y="172"/>
                      </a:lnTo>
                      <a:lnTo>
                        <a:pt x="103" y="172"/>
                      </a:lnTo>
                      <a:lnTo>
                        <a:pt x="72" y="172"/>
                      </a:lnTo>
                      <a:lnTo>
                        <a:pt x="72" y="172"/>
                      </a:lnTo>
                      <a:lnTo>
                        <a:pt x="64" y="170"/>
                      </a:lnTo>
                      <a:lnTo>
                        <a:pt x="56" y="169"/>
                      </a:lnTo>
                      <a:lnTo>
                        <a:pt x="48" y="167"/>
                      </a:lnTo>
                      <a:lnTo>
                        <a:pt x="42" y="164"/>
                      </a:lnTo>
                      <a:lnTo>
                        <a:pt x="35" y="159"/>
                      </a:lnTo>
                      <a:lnTo>
                        <a:pt x="29" y="155"/>
                      </a:lnTo>
                      <a:lnTo>
                        <a:pt x="23" y="148"/>
                      </a:lnTo>
                      <a:lnTo>
                        <a:pt x="18" y="142"/>
                      </a:lnTo>
                      <a:lnTo>
                        <a:pt x="18" y="142"/>
                      </a:lnTo>
                      <a:lnTo>
                        <a:pt x="15" y="139"/>
                      </a:lnTo>
                      <a:lnTo>
                        <a:pt x="12" y="137"/>
                      </a:lnTo>
                      <a:lnTo>
                        <a:pt x="8" y="137"/>
                      </a:lnTo>
                      <a:lnTo>
                        <a:pt x="4" y="139"/>
                      </a:lnTo>
                      <a:lnTo>
                        <a:pt x="4" y="139"/>
                      </a:lnTo>
                      <a:lnTo>
                        <a:pt x="2" y="142"/>
                      </a:lnTo>
                      <a:lnTo>
                        <a:pt x="0" y="145"/>
                      </a:lnTo>
                      <a:lnTo>
                        <a:pt x="0" y="148"/>
                      </a:lnTo>
                      <a:lnTo>
                        <a:pt x="2" y="151"/>
                      </a:lnTo>
                      <a:lnTo>
                        <a:pt x="2" y="151"/>
                      </a:lnTo>
                      <a:lnTo>
                        <a:pt x="8" y="161"/>
                      </a:lnTo>
                      <a:lnTo>
                        <a:pt x="16" y="167"/>
                      </a:lnTo>
                      <a:lnTo>
                        <a:pt x="24" y="175"/>
                      </a:lnTo>
                      <a:lnTo>
                        <a:pt x="32" y="180"/>
                      </a:lnTo>
                      <a:lnTo>
                        <a:pt x="42" y="185"/>
                      </a:lnTo>
                      <a:lnTo>
                        <a:pt x="51" y="188"/>
                      </a:lnTo>
                      <a:lnTo>
                        <a:pt x="63" y="190"/>
                      </a:lnTo>
                      <a:lnTo>
                        <a:pt x="72" y="191"/>
                      </a:lnTo>
                      <a:lnTo>
                        <a:pt x="99" y="191"/>
                      </a:lnTo>
                      <a:lnTo>
                        <a:pt x="147" y="242"/>
                      </a:lnTo>
                      <a:lnTo>
                        <a:pt x="147" y="242"/>
                      </a:lnTo>
                      <a:lnTo>
                        <a:pt x="150" y="244"/>
                      </a:lnTo>
                      <a:lnTo>
                        <a:pt x="155" y="244"/>
                      </a:lnTo>
                      <a:lnTo>
                        <a:pt x="155" y="244"/>
                      </a:lnTo>
                      <a:lnTo>
                        <a:pt x="158" y="244"/>
                      </a:lnTo>
                      <a:lnTo>
                        <a:pt x="158" y="244"/>
                      </a:lnTo>
                      <a:lnTo>
                        <a:pt x="163" y="241"/>
                      </a:lnTo>
                      <a:lnTo>
                        <a:pt x="165" y="234"/>
                      </a:lnTo>
                      <a:lnTo>
                        <a:pt x="165" y="190"/>
                      </a:lnTo>
                      <a:lnTo>
                        <a:pt x="165" y="190"/>
                      </a:lnTo>
                      <a:lnTo>
                        <a:pt x="179" y="186"/>
                      </a:lnTo>
                      <a:lnTo>
                        <a:pt x="194" y="178"/>
                      </a:lnTo>
                      <a:lnTo>
                        <a:pt x="208" y="170"/>
                      </a:lnTo>
                      <a:lnTo>
                        <a:pt x="219" y="158"/>
                      </a:lnTo>
                      <a:lnTo>
                        <a:pt x="227" y="145"/>
                      </a:lnTo>
                      <a:lnTo>
                        <a:pt x="235" y="129"/>
                      </a:lnTo>
                      <a:lnTo>
                        <a:pt x="238" y="113"/>
                      </a:lnTo>
                      <a:lnTo>
                        <a:pt x="240" y="95"/>
                      </a:lnTo>
                      <a:lnTo>
                        <a:pt x="240" y="95"/>
                      </a:lnTo>
                      <a:lnTo>
                        <a:pt x="238" y="76"/>
                      </a:lnTo>
                      <a:lnTo>
                        <a:pt x="234" y="59"/>
                      </a:lnTo>
                      <a:lnTo>
                        <a:pt x="226" y="41"/>
                      </a:lnTo>
                      <a:lnTo>
                        <a:pt x="214" y="27"/>
                      </a:lnTo>
                      <a:lnTo>
                        <a:pt x="202" y="16"/>
                      </a:lnTo>
                      <a:lnTo>
                        <a:pt x="187" y="8"/>
                      </a:lnTo>
                      <a:lnTo>
                        <a:pt x="170" y="1"/>
                      </a:lnTo>
                      <a:lnTo>
                        <a:pt x="162" y="0"/>
                      </a:lnTo>
                      <a:lnTo>
                        <a:pt x="152" y="0"/>
                      </a:lnTo>
                      <a:lnTo>
                        <a:pt x="152" y="0"/>
                      </a:lnTo>
                      <a:close/>
                    </a:path>
                  </a:pathLst>
                </a:custGeom>
                <a:grpFill/>
                <a:ln>
                  <a:solidFill>
                    <a:schemeClr val="bg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4" name="Freeform 159"/>
                <p:cNvSpPr>
                  <a:spLocks/>
                </p:cNvSpPr>
                <p:nvPr/>
              </p:nvSpPr>
              <p:spPr bwMode="auto">
                <a:xfrm>
                  <a:off x="2747004" y="2202799"/>
                  <a:ext cx="149225" cy="15875"/>
                </a:xfrm>
                <a:custGeom>
                  <a:avLst/>
                  <a:gdLst>
                    <a:gd name="T0" fmla="*/ 189 w 189"/>
                    <a:gd name="T1" fmla="*/ 9 h 19"/>
                    <a:gd name="T2" fmla="*/ 189 w 189"/>
                    <a:gd name="T3" fmla="*/ 9 h 19"/>
                    <a:gd name="T4" fmla="*/ 187 w 189"/>
                    <a:gd name="T5" fmla="*/ 6 h 19"/>
                    <a:gd name="T6" fmla="*/ 186 w 189"/>
                    <a:gd name="T7" fmla="*/ 3 h 19"/>
                    <a:gd name="T8" fmla="*/ 182 w 189"/>
                    <a:gd name="T9" fmla="*/ 1 h 19"/>
                    <a:gd name="T10" fmla="*/ 179 w 189"/>
                    <a:gd name="T11" fmla="*/ 0 h 19"/>
                    <a:gd name="T12" fmla="*/ 10 w 189"/>
                    <a:gd name="T13" fmla="*/ 0 h 19"/>
                    <a:gd name="T14" fmla="*/ 10 w 189"/>
                    <a:gd name="T15" fmla="*/ 0 h 19"/>
                    <a:gd name="T16" fmla="*/ 7 w 189"/>
                    <a:gd name="T17" fmla="*/ 1 h 19"/>
                    <a:gd name="T18" fmla="*/ 4 w 189"/>
                    <a:gd name="T19" fmla="*/ 3 h 19"/>
                    <a:gd name="T20" fmla="*/ 2 w 189"/>
                    <a:gd name="T21" fmla="*/ 6 h 19"/>
                    <a:gd name="T22" fmla="*/ 0 w 189"/>
                    <a:gd name="T23" fmla="*/ 9 h 19"/>
                    <a:gd name="T24" fmla="*/ 0 w 189"/>
                    <a:gd name="T25" fmla="*/ 9 h 19"/>
                    <a:gd name="T26" fmla="*/ 2 w 189"/>
                    <a:gd name="T27" fmla="*/ 14 h 19"/>
                    <a:gd name="T28" fmla="*/ 4 w 189"/>
                    <a:gd name="T29" fmla="*/ 16 h 19"/>
                    <a:gd name="T30" fmla="*/ 7 w 189"/>
                    <a:gd name="T31" fmla="*/ 19 h 19"/>
                    <a:gd name="T32" fmla="*/ 10 w 189"/>
                    <a:gd name="T33" fmla="*/ 19 h 19"/>
                    <a:gd name="T34" fmla="*/ 179 w 189"/>
                    <a:gd name="T35" fmla="*/ 19 h 19"/>
                    <a:gd name="T36" fmla="*/ 179 w 189"/>
                    <a:gd name="T37" fmla="*/ 19 h 19"/>
                    <a:gd name="T38" fmla="*/ 182 w 189"/>
                    <a:gd name="T39" fmla="*/ 19 h 19"/>
                    <a:gd name="T40" fmla="*/ 186 w 189"/>
                    <a:gd name="T41" fmla="*/ 16 h 19"/>
                    <a:gd name="T42" fmla="*/ 187 w 189"/>
                    <a:gd name="T43" fmla="*/ 14 h 19"/>
                    <a:gd name="T44" fmla="*/ 189 w 189"/>
                    <a:gd name="T45" fmla="*/ 9 h 19"/>
                    <a:gd name="T46" fmla="*/ 189 w 189"/>
                    <a:gd name="T47"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9" h="19">
                      <a:moveTo>
                        <a:pt x="189" y="9"/>
                      </a:moveTo>
                      <a:lnTo>
                        <a:pt x="189" y="9"/>
                      </a:lnTo>
                      <a:lnTo>
                        <a:pt x="187" y="6"/>
                      </a:lnTo>
                      <a:lnTo>
                        <a:pt x="186" y="3"/>
                      </a:lnTo>
                      <a:lnTo>
                        <a:pt x="182" y="1"/>
                      </a:lnTo>
                      <a:lnTo>
                        <a:pt x="179" y="0"/>
                      </a:lnTo>
                      <a:lnTo>
                        <a:pt x="10" y="0"/>
                      </a:lnTo>
                      <a:lnTo>
                        <a:pt x="10" y="0"/>
                      </a:lnTo>
                      <a:lnTo>
                        <a:pt x="7" y="1"/>
                      </a:lnTo>
                      <a:lnTo>
                        <a:pt x="4" y="3"/>
                      </a:lnTo>
                      <a:lnTo>
                        <a:pt x="2" y="6"/>
                      </a:lnTo>
                      <a:lnTo>
                        <a:pt x="0" y="9"/>
                      </a:lnTo>
                      <a:lnTo>
                        <a:pt x="0" y="9"/>
                      </a:lnTo>
                      <a:lnTo>
                        <a:pt x="2" y="14"/>
                      </a:lnTo>
                      <a:lnTo>
                        <a:pt x="4" y="16"/>
                      </a:lnTo>
                      <a:lnTo>
                        <a:pt x="7" y="19"/>
                      </a:lnTo>
                      <a:lnTo>
                        <a:pt x="10" y="19"/>
                      </a:lnTo>
                      <a:lnTo>
                        <a:pt x="179" y="19"/>
                      </a:lnTo>
                      <a:lnTo>
                        <a:pt x="179" y="19"/>
                      </a:lnTo>
                      <a:lnTo>
                        <a:pt x="182" y="19"/>
                      </a:lnTo>
                      <a:lnTo>
                        <a:pt x="186" y="16"/>
                      </a:lnTo>
                      <a:lnTo>
                        <a:pt x="187" y="14"/>
                      </a:lnTo>
                      <a:lnTo>
                        <a:pt x="189" y="9"/>
                      </a:lnTo>
                      <a:lnTo>
                        <a:pt x="189" y="9"/>
                      </a:lnTo>
                      <a:close/>
                    </a:path>
                  </a:pathLst>
                </a:custGeom>
                <a:grpFill/>
                <a:ln>
                  <a:solidFill>
                    <a:schemeClr val="bg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5" name="Freeform 160"/>
                <p:cNvSpPr>
                  <a:spLocks/>
                </p:cNvSpPr>
                <p:nvPr/>
              </p:nvSpPr>
              <p:spPr bwMode="auto">
                <a:xfrm>
                  <a:off x="2747004" y="2252010"/>
                  <a:ext cx="80963" cy="14288"/>
                </a:xfrm>
                <a:custGeom>
                  <a:avLst/>
                  <a:gdLst>
                    <a:gd name="T0" fmla="*/ 93 w 103"/>
                    <a:gd name="T1" fmla="*/ 0 h 20"/>
                    <a:gd name="T2" fmla="*/ 10 w 103"/>
                    <a:gd name="T3" fmla="*/ 0 h 20"/>
                    <a:gd name="T4" fmla="*/ 10 w 103"/>
                    <a:gd name="T5" fmla="*/ 0 h 20"/>
                    <a:gd name="T6" fmla="*/ 7 w 103"/>
                    <a:gd name="T7" fmla="*/ 0 h 20"/>
                    <a:gd name="T8" fmla="*/ 4 w 103"/>
                    <a:gd name="T9" fmla="*/ 4 h 20"/>
                    <a:gd name="T10" fmla="*/ 2 w 103"/>
                    <a:gd name="T11" fmla="*/ 7 h 20"/>
                    <a:gd name="T12" fmla="*/ 0 w 103"/>
                    <a:gd name="T13" fmla="*/ 10 h 20"/>
                    <a:gd name="T14" fmla="*/ 0 w 103"/>
                    <a:gd name="T15" fmla="*/ 10 h 20"/>
                    <a:gd name="T16" fmla="*/ 2 w 103"/>
                    <a:gd name="T17" fmla="*/ 13 h 20"/>
                    <a:gd name="T18" fmla="*/ 4 w 103"/>
                    <a:gd name="T19" fmla="*/ 16 h 20"/>
                    <a:gd name="T20" fmla="*/ 7 w 103"/>
                    <a:gd name="T21" fmla="*/ 18 h 20"/>
                    <a:gd name="T22" fmla="*/ 10 w 103"/>
                    <a:gd name="T23" fmla="*/ 20 h 20"/>
                    <a:gd name="T24" fmla="*/ 93 w 103"/>
                    <a:gd name="T25" fmla="*/ 20 h 20"/>
                    <a:gd name="T26" fmla="*/ 93 w 103"/>
                    <a:gd name="T27" fmla="*/ 20 h 20"/>
                    <a:gd name="T28" fmla="*/ 96 w 103"/>
                    <a:gd name="T29" fmla="*/ 18 h 20"/>
                    <a:gd name="T30" fmla="*/ 99 w 103"/>
                    <a:gd name="T31" fmla="*/ 16 h 20"/>
                    <a:gd name="T32" fmla="*/ 101 w 103"/>
                    <a:gd name="T33" fmla="*/ 13 h 20"/>
                    <a:gd name="T34" fmla="*/ 103 w 103"/>
                    <a:gd name="T35" fmla="*/ 10 h 20"/>
                    <a:gd name="T36" fmla="*/ 103 w 103"/>
                    <a:gd name="T37" fmla="*/ 10 h 20"/>
                    <a:gd name="T38" fmla="*/ 101 w 103"/>
                    <a:gd name="T39" fmla="*/ 7 h 20"/>
                    <a:gd name="T40" fmla="*/ 99 w 103"/>
                    <a:gd name="T41" fmla="*/ 4 h 20"/>
                    <a:gd name="T42" fmla="*/ 96 w 103"/>
                    <a:gd name="T43" fmla="*/ 0 h 20"/>
                    <a:gd name="T44" fmla="*/ 93 w 103"/>
                    <a:gd name="T45" fmla="*/ 0 h 20"/>
                    <a:gd name="T46" fmla="*/ 93 w 103"/>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3" h="20">
                      <a:moveTo>
                        <a:pt x="93" y="0"/>
                      </a:moveTo>
                      <a:lnTo>
                        <a:pt x="10" y="0"/>
                      </a:lnTo>
                      <a:lnTo>
                        <a:pt x="10" y="0"/>
                      </a:lnTo>
                      <a:lnTo>
                        <a:pt x="7" y="0"/>
                      </a:lnTo>
                      <a:lnTo>
                        <a:pt x="4" y="4"/>
                      </a:lnTo>
                      <a:lnTo>
                        <a:pt x="2" y="7"/>
                      </a:lnTo>
                      <a:lnTo>
                        <a:pt x="0" y="10"/>
                      </a:lnTo>
                      <a:lnTo>
                        <a:pt x="0" y="10"/>
                      </a:lnTo>
                      <a:lnTo>
                        <a:pt x="2" y="13"/>
                      </a:lnTo>
                      <a:lnTo>
                        <a:pt x="4" y="16"/>
                      </a:lnTo>
                      <a:lnTo>
                        <a:pt x="7" y="18"/>
                      </a:lnTo>
                      <a:lnTo>
                        <a:pt x="10" y="20"/>
                      </a:lnTo>
                      <a:lnTo>
                        <a:pt x="93" y="20"/>
                      </a:lnTo>
                      <a:lnTo>
                        <a:pt x="93" y="20"/>
                      </a:lnTo>
                      <a:lnTo>
                        <a:pt x="96" y="18"/>
                      </a:lnTo>
                      <a:lnTo>
                        <a:pt x="99" y="16"/>
                      </a:lnTo>
                      <a:lnTo>
                        <a:pt x="101" y="13"/>
                      </a:lnTo>
                      <a:lnTo>
                        <a:pt x="103" y="10"/>
                      </a:lnTo>
                      <a:lnTo>
                        <a:pt x="103" y="10"/>
                      </a:lnTo>
                      <a:lnTo>
                        <a:pt x="101" y="7"/>
                      </a:lnTo>
                      <a:lnTo>
                        <a:pt x="99" y="4"/>
                      </a:lnTo>
                      <a:lnTo>
                        <a:pt x="96" y="0"/>
                      </a:lnTo>
                      <a:lnTo>
                        <a:pt x="93" y="0"/>
                      </a:lnTo>
                      <a:lnTo>
                        <a:pt x="93" y="0"/>
                      </a:lnTo>
                      <a:close/>
                    </a:path>
                  </a:pathLst>
                </a:custGeom>
                <a:grpFill/>
                <a:ln>
                  <a:solidFill>
                    <a:schemeClr val="bg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grpSp>
      </p:grpSp>
      <p:grpSp>
        <p:nvGrpSpPr>
          <p:cNvPr id="96" name="Group 95"/>
          <p:cNvGrpSpPr/>
          <p:nvPr/>
        </p:nvGrpSpPr>
        <p:grpSpPr>
          <a:xfrm>
            <a:off x="4860340" y="333460"/>
            <a:ext cx="2534217" cy="2306203"/>
            <a:chOff x="6262514" y="737243"/>
            <a:chExt cx="2534217" cy="2306203"/>
          </a:xfrm>
        </p:grpSpPr>
        <p:grpSp>
          <p:nvGrpSpPr>
            <p:cNvPr id="97" name="Group 96"/>
            <p:cNvGrpSpPr/>
            <p:nvPr/>
          </p:nvGrpSpPr>
          <p:grpSpPr>
            <a:xfrm>
              <a:off x="6834319" y="737243"/>
              <a:ext cx="1390607" cy="1390607"/>
              <a:chOff x="6219839" y="1150756"/>
              <a:chExt cx="1390607" cy="1390607"/>
            </a:xfrm>
          </p:grpSpPr>
          <p:sp>
            <p:nvSpPr>
              <p:cNvPr id="102" name="Rectangle 101"/>
              <p:cNvSpPr/>
              <p:nvPr/>
            </p:nvSpPr>
            <p:spPr bwMode="auto">
              <a:xfrm>
                <a:off x="6219839" y="1150756"/>
                <a:ext cx="1390607" cy="139060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solidFill>
                    <a:schemeClr val="accent3"/>
                  </a:solidFill>
                  <a:ea typeface="Segoe UI" pitchFamily="34" charset="0"/>
                  <a:cs typeface="Segoe UI" pitchFamily="34" charset="0"/>
                </a:endParaRPr>
              </a:p>
            </p:txBody>
          </p:sp>
          <p:pic>
            <p:nvPicPr>
              <p:cNvPr id="106" name="Picture 10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69112" y="1527684"/>
                <a:ext cx="328165" cy="373477"/>
              </a:xfrm>
              <a:prstGeom prst="rect">
                <a:avLst/>
              </a:prstGeom>
            </p:spPr>
          </p:pic>
          <p:sp>
            <p:nvSpPr>
              <p:cNvPr id="107" name="Freeform 106"/>
              <p:cNvSpPr>
                <a:spLocks noChangeAspect="1" noEditPoints="1"/>
              </p:cNvSpPr>
              <p:nvPr/>
            </p:nvSpPr>
            <p:spPr bwMode="black">
              <a:xfrm>
                <a:off x="6856714" y="2061421"/>
                <a:ext cx="287826" cy="286657"/>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pic>
            <p:nvPicPr>
              <p:cNvPr id="110" name="Picture 10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07365" y="1321905"/>
                <a:ext cx="342801" cy="407746"/>
              </a:xfrm>
              <a:prstGeom prst="rect">
                <a:avLst/>
              </a:prstGeom>
            </p:spPr>
          </p:pic>
          <p:sp>
            <p:nvSpPr>
              <p:cNvPr id="120" name="Oval 119"/>
              <p:cNvSpPr/>
              <p:nvPr/>
            </p:nvSpPr>
            <p:spPr bwMode="auto">
              <a:xfrm>
                <a:off x="6842684" y="1690038"/>
                <a:ext cx="205498" cy="20549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21" name="Straight Connector 120"/>
              <p:cNvCxnSpPr/>
              <p:nvPr/>
            </p:nvCxnSpPr>
            <p:spPr>
              <a:xfrm flipH="1">
                <a:off x="6934309" y="1553996"/>
                <a:ext cx="333333" cy="238791"/>
              </a:xfrm>
              <a:prstGeom prst="line">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6519423" y="1740638"/>
                <a:ext cx="413207" cy="55772"/>
              </a:xfrm>
              <a:prstGeom prst="line">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959601" y="1768245"/>
                <a:ext cx="88011" cy="401258"/>
              </a:xfrm>
              <a:prstGeom prst="line">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99" name="Title 1"/>
            <p:cNvSpPr txBox="1">
              <a:spLocks/>
            </p:cNvSpPr>
            <p:nvPr/>
          </p:nvSpPr>
          <p:spPr>
            <a:xfrm>
              <a:off x="6262514" y="2176590"/>
              <a:ext cx="2534217"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2000" spc="-147" dirty="0">
                  <a:solidFill>
                    <a:schemeClr val="accent4"/>
                  </a:solidFill>
                </a:rPr>
                <a:t>Cross-Platform</a:t>
              </a:r>
              <a:endParaRPr lang="en-US" sz="2000" b="1" spc="-147" dirty="0">
                <a:solidFill>
                  <a:schemeClr val="accent4"/>
                </a:solidFill>
                <a:latin typeface="+mn-lt"/>
              </a:endParaRPr>
            </a:p>
          </p:txBody>
        </p:sp>
      </p:grpSp>
      <p:grpSp>
        <p:nvGrpSpPr>
          <p:cNvPr id="145" name="Group 144"/>
          <p:cNvGrpSpPr/>
          <p:nvPr/>
        </p:nvGrpSpPr>
        <p:grpSpPr>
          <a:xfrm>
            <a:off x="2703564" y="330751"/>
            <a:ext cx="2534217" cy="2304676"/>
            <a:chOff x="719694" y="738770"/>
            <a:chExt cx="2534217" cy="2304676"/>
          </a:xfrm>
        </p:grpSpPr>
        <p:grpSp>
          <p:nvGrpSpPr>
            <p:cNvPr id="146" name="Group 145"/>
            <p:cNvGrpSpPr/>
            <p:nvPr/>
          </p:nvGrpSpPr>
          <p:grpSpPr>
            <a:xfrm>
              <a:off x="1291499" y="738770"/>
              <a:ext cx="1390607" cy="1390607"/>
              <a:chOff x="3192568" y="1150756"/>
              <a:chExt cx="1390607" cy="1390607"/>
            </a:xfrm>
          </p:grpSpPr>
          <p:sp>
            <p:nvSpPr>
              <p:cNvPr id="148" name="Rectangle 147"/>
              <p:cNvSpPr/>
              <p:nvPr/>
            </p:nvSpPr>
            <p:spPr bwMode="auto">
              <a:xfrm>
                <a:off x="3192568" y="1150756"/>
                <a:ext cx="1390607" cy="13906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149" name="Freeform 13"/>
              <p:cNvSpPr>
                <a:spLocks noEditPoints="1"/>
              </p:cNvSpPr>
              <p:nvPr/>
            </p:nvSpPr>
            <p:spPr bwMode="auto">
              <a:xfrm>
                <a:off x="3467782" y="1451247"/>
                <a:ext cx="846828" cy="788518"/>
              </a:xfrm>
              <a:custGeom>
                <a:avLst/>
                <a:gdLst>
                  <a:gd name="T0" fmla="*/ 0 w 1278"/>
                  <a:gd name="T1" fmla="*/ 638 h 1190"/>
                  <a:gd name="T2" fmla="*/ 61 w 1278"/>
                  <a:gd name="T3" fmla="*/ 700 h 1190"/>
                  <a:gd name="T4" fmla="*/ 117 w 1278"/>
                  <a:gd name="T5" fmla="*/ 643 h 1190"/>
                  <a:gd name="T6" fmla="*/ 117 w 1278"/>
                  <a:gd name="T7" fmla="*/ 1190 h 1190"/>
                  <a:gd name="T8" fmla="*/ 552 w 1278"/>
                  <a:gd name="T9" fmla="*/ 1190 h 1190"/>
                  <a:gd name="T10" fmla="*/ 552 w 1278"/>
                  <a:gd name="T11" fmla="*/ 756 h 1190"/>
                  <a:gd name="T12" fmla="*/ 725 w 1278"/>
                  <a:gd name="T13" fmla="*/ 756 h 1190"/>
                  <a:gd name="T14" fmla="*/ 725 w 1278"/>
                  <a:gd name="T15" fmla="*/ 1190 h 1190"/>
                  <a:gd name="T16" fmla="*/ 1161 w 1278"/>
                  <a:gd name="T17" fmla="*/ 1190 h 1190"/>
                  <a:gd name="T18" fmla="*/ 1161 w 1278"/>
                  <a:gd name="T19" fmla="*/ 643 h 1190"/>
                  <a:gd name="T20" fmla="*/ 1217 w 1278"/>
                  <a:gd name="T21" fmla="*/ 700 h 1190"/>
                  <a:gd name="T22" fmla="*/ 1278 w 1278"/>
                  <a:gd name="T23" fmla="*/ 638 h 1190"/>
                  <a:gd name="T24" fmla="*/ 640 w 1278"/>
                  <a:gd name="T25" fmla="*/ 0 h 1190"/>
                  <a:gd name="T26" fmla="*/ 0 w 1278"/>
                  <a:gd name="T27" fmla="*/ 638 h 1190"/>
                  <a:gd name="T28" fmla="*/ 1074 w 1278"/>
                  <a:gd name="T29" fmla="*/ 1103 h 1190"/>
                  <a:gd name="T30" fmla="*/ 812 w 1278"/>
                  <a:gd name="T31" fmla="*/ 1103 h 1190"/>
                  <a:gd name="T32" fmla="*/ 812 w 1278"/>
                  <a:gd name="T33" fmla="*/ 669 h 1190"/>
                  <a:gd name="T34" fmla="*/ 465 w 1278"/>
                  <a:gd name="T35" fmla="*/ 669 h 1190"/>
                  <a:gd name="T36" fmla="*/ 465 w 1278"/>
                  <a:gd name="T37" fmla="*/ 1103 h 1190"/>
                  <a:gd name="T38" fmla="*/ 204 w 1278"/>
                  <a:gd name="T39" fmla="*/ 1103 h 1190"/>
                  <a:gd name="T40" fmla="*/ 204 w 1278"/>
                  <a:gd name="T41" fmla="*/ 556 h 1190"/>
                  <a:gd name="T42" fmla="*/ 640 w 1278"/>
                  <a:gd name="T43" fmla="*/ 122 h 1190"/>
                  <a:gd name="T44" fmla="*/ 1074 w 1278"/>
                  <a:gd name="T45" fmla="*/ 556 h 1190"/>
                  <a:gd name="T46" fmla="*/ 1074 w 1278"/>
                  <a:gd name="T47" fmla="*/ 1103 h 1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78" h="1190">
                    <a:moveTo>
                      <a:pt x="0" y="638"/>
                    </a:moveTo>
                    <a:lnTo>
                      <a:pt x="61" y="700"/>
                    </a:lnTo>
                    <a:lnTo>
                      <a:pt x="117" y="643"/>
                    </a:lnTo>
                    <a:lnTo>
                      <a:pt x="117" y="1190"/>
                    </a:lnTo>
                    <a:lnTo>
                      <a:pt x="552" y="1190"/>
                    </a:lnTo>
                    <a:lnTo>
                      <a:pt x="552" y="756"/>
                    </a:lnTo>
                    <a:lnTo>
                      <a:pt x="725" y="756"/>
                    </a:lnTo>
                    <a:lnTo>
                      <a:pt x="725" y="1190"/>
                    </a:lnTo>
                    <a:lnTo>
                      <a:pt x="1161" y="1190"/>
                    </a:lnTo>
                    <a:lnTo>
                      <a:pt x="1161" y="643"/>
                    </a:lnTo>
                    <a:lnTo>
                      <a:pt x="1217" y="700"/>
                    </a:lnTo>
                    <a:lnTo>
                      <a:pt x="1278" y="638"/>
                    </a:lnTo>
                    <a:lnTo>
                      <a:pt x="640" y="0"/>
                    </a:lnTo>
                    <a:lnTo>
                      <a:pt x="0" y="638"/>
                    </a:lnTo>
                    <a:close/>
                    <a:moveTo>
                      <a:pt x="1074" y="1103"/>
                    </a:moveTo>
                    <a:lnTo>
                      <a:pt x="812" y="1103"/>
                    </a:lnTo>
                    <a:lnTo>
                      <a:pt x="812" y="669"/>
                    </a:lnTo>
                    <a:lnTo>
                      <a:pt x="465" y="669"/>
                    </a:lnTo>
                    <a:lnTo>
                      <a:pt x="465" y="1103"/>
                    </a:lnTo>
                    <a:lnTo>
                      <a:pt x="204" y="1103"/>
                    </a:lnTo>
                    <a:lnTo>
                      <a:pt x="204" y="556"/>
                    </a:lnTo>
                    <a:lnTo>
                      <a:pt x="640" y="122"/>
                    </a:lnTo>
                    <a:lnTo>
                      <a:pt x="1074" y="556"/>
                    </a:lnTo>
                    <a:lnTo>
                      <a:pt x="1074" y="1103"/>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sp>
          <p:nvSpPr>
            <p:cNvPr id="147" name="Title 1"/>
            <p:cNvSpPr txBox="1">
              <a:spLocks/>
            </p:cNvSpPr>
            <p:nvPr/>
          </p:nvSpPr>
          <p:spPr>
            <a:xfrm>
              <a:off x="719694" y="2176590"/>
              <a:ext cx="2534217"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2000" spc="-147" dirty="0">
                  <a:solidFill>
                    <a:schemeClr val="accent5"/>
                  </a:solidFill>
                </a:rPr>
                <a:t>Home for</a:t>
              </a:r>
            </a:p>
            <a:p>
              <a:pPr algn="ctr" defTabSz="914367"/>
              <a:r>
                <a:rPr lang="en-US" sz="2000" spc="-147" dirty="0">
                  <a:solidFill>
                    <a:schemeClr val="accent5"/>
                  </a:solidFill>
                </a:rPr>
                <a:t>Developers</a:t>
              </a:r>
              <a:endParaRPr lang="en-US" sz="2000" b="1" spc="-147" dirty="0">
                <a:noFill/>
                <a:latin typeface="+mn-lt"/>
              </a:endParaRPr>
            </a:p>
          </p:txBody>
        </p:sp>
      </p:grpSp>
      <p:grpSp>
        <p:nvGrpSpPr>
          <p:cNvPr id="134" name="Group 133"/>
          <p:cNvGrpSpPr/>
          <p:nvPr/>
        </p:nvGrpSpPr>
        <p:grpSpPr>
          <a:xfrm>
            <a:off x="4859591" y="331139"/>
            <a:ext cx="2534217" cy="2306203"/>
            <a:chOff x="6262514" y="737243"/>
            <a:chExt cx="2534217" cy="2306203"/>
          </a:xfrm>
        </p:grpSpPr>
        <p:grpSp>
          <p:nvGrpSpPr>
            <p:cNvPr id="140" name="Group 139"/>
            <p:cNvGrpSpPr/>
            <p:nvPr/>
          </p:nvGrpSpPr>
          <p:grpSpPr>
            <a:xfrm>
              <a:off x="6834319" y="737243"/>
              <a:ext cx="1390607" cy="1390607"/>
              <a:chOff x="6219839" y="1150756"/>
              <a:chExt cx="1390607" cy="1390607"/>
            </a:xfrm>
          </p:grpSpPr>
          <p:sp>
            <p:nvSpPr>
              <p:cNvPr id="142" name="Rectangle 141"/>
              <p:cNvSpPr/>
              <p:nvPr/>
            </p:nvSpPr>
            <p:spPr bwMode="auto">
              <a:xfrm>
                <a:off x="6219839" y="1150756"/>
                <a:ext cx="1390607" cy="13906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solidFill>
                    <a:schemeClr val="accent3"/>
                  </a:solidFill>
                  <a:ea typeface="Segoe UI" pitchFamily="34" charset="0"/>
                  <a:cs typeface="Segoe UI" pitchFamily="34" charset="0"/>
                </a:endParaRPr>
              </a:p>
            </p:txBody>
          </p:sp>
          <p:pic>
            <p:nvPicPr>
              <p:cNvPr id="143" name="Picture 1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69112" y="1527684"/>
                <a:ext cx="328165" cy="373477"/>
              </a:xfrm>
              <a:prstGeom prst="rect">
                <a:avLst/>
              </a:prstGeom>
            </p:spPr>
          </p:pic>
          <p:sp>
            <p:nvSpPr>
              <p:cNvPr id="144" name="Freeform 143"/>
              <p:cNvSpPr>
                <a:spLocks noChangeAspect="1" noEditPoints="1"/>
              </p:cNvSpPr>
              <p:nvPr/>
            </p:nvSpPr>
            <p:spPr bwMode="black">
              <a:xfrm>
                <a:off x="6856714" y="2061421"/>
                <a:ext cx="287826" cy="286657"/>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pic>
            <p:nvPicPr>
              <p:cNvPr id="150" name="Picture 14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07365" y="1321905"/>
                <a:ext cx="342801" cy="407746"/>
              </a:xfrm>
              <a:prstGeom prst="rect">
                <a:avLst/>
              </a:prstGeom>
            </p:spPr>
          </p:pic>
          <p:sp>
            <p:nvSpPr>
              <p:cNvPr id="151" name="Oval 150"/>
              <p:cNvSpPr/>
              <p:nvPr/>
            </p:nvSpPr>
            <p:spPr bwMode="auto">
              <a:xfrm>
                <a:off x="6842684" y="1690038"/>
                <a:ext cx="205498" cy="20549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52" name="Straight Connector 151"/>
              <p:cNvCxnSpPr/>
              <p:nvPr/>
            </p:nvCxnSpPr>
            <p:spPr>
              <a:xfrm flipH="1">
                <a:off x="6934309" y="1540088"/>
                <a:ext cx="333333" cy="238791"/>
              </a:xfrm>
              <a:prstGeom prst="line">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6519423" y="1740638"/>
                <a:ext cx="413207" cy="55772"/>
              </a:xfrm>
              <a:prstGeom prst="line">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6959601" y="1768245"/>
                <a:ext cx="88011" cy="401258"/>
              </a:xfrm>
              <a:prstGeom prst="line">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1" name="Title 1"/>
            <p:cNvSpPr txBox="1">
              <a:spLocks/>
            </p:cNvSpPr>
            <p:nvPr/>
          </p:nvSpPr>
          <p:spPr>
            <a:xfrm>
              <a:off x="6262514" y="2176590"/>
              <a:ext cx="2534217"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2000" spc="-147" dirty="0">
                  <a:solidFill>
                    <a:schemeClr val="accent5"/>
                  </a:solidFill>
                </a:rPr>
                <a:t>Cross-Platform</a:t>
              </a:r>
              <a:endParaRPr lang="en-US" sz="2000" b="1" spc="-147" dirty="0">
                <a:noFill/>
                <a:latin typeface="+mn-lt"/>
              </a:endParaRPr>
            </a:p>
          </p:txBody>
        </p:sp>
      </p:grpSp>
      <p:grpSp>
        <p:nvGrpSpPr>
          <p:cNvPr id="156" name="Group 155"/>
          <p:cNvGrpSpPr/>
          <p:nvPr/>
        </p:nvGrpSpPr>
        <p:grpSpPr>
          <a:xfrm>
            <a:off x="7019054" y="332344"/>
            <a:ext cx="2534217" cy="2306203"/>
            <a:chOff x="6916475" y="453461"/>
            <a:chExt cx="2534217" cy="2306203"/>
          </a:xfrm>
        </p:grpSpPr>
        <p:sp>
          <p:nvSpPr>
            <p:cNvPr id="157" name="Title 1"/>
            <p:cNvSpPr txBox="1">
              <a:spLocks/>
            </p:cNvSpPr>
            <p:nvPr/>
          </p:nvSpPr>
          <p:spPr>
            <a:xfrm>
              <a:off x="6916475" y="1892808"/>
              <a:ext cx="2534217"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2000" spc="-147" dirty="0">
                  <a:solidFill>
                    <a:schemeClr val="accent5"/>
                  </a:solidFill>
                </a:rPr>
                <a:t>Conversations </a:t>
              </a:r>
            </a:p>
            <a:p>
              <a:pPr algn="ctr" defTabSz="914367"/>
              <a:r>
                <a:rPr lang="en-US" sz="2000" spc="-147" dirty="0">
                  <a:solidFill>
                    <a:schemeClr val="accent5"/>
                  </a:solidFill>
                </a:rPr>
                <a:t>as a Platform</a:t>
              </a:r>
              <a:endParaRPr lang="en-US" sz="2000" b="1" spc="-147" dirty="0">
                <a:noFill/>
                <a:latin typeface="+mn-lt"/>
              </a:endParaRPr>
            </a:p>
          </p:txBody>
        </p:sp>
        <p:grpSp>
          <p:nvGrpSpPr>
            <p:cNvPr id="158" name="Group 157"/>
            <p:cNvGrpSpPr/>
            <p:nvPr/>
          </p:nvGrpSpPr>
          <p:grpSpPr>
            <a:xfrm>
              <a:off x="7488280" y="453461"/>
              <a:ext cx="1390607" cy="1390607"/>
              <a:chOff x="7488280" y="453461"/>
              <a:chExt cx="1390607" cy="1390607"/>
            </a:xfrm>
          </p:grpSpPr>
          <p:sp>
            <p:nvSpPr>
              <p:cNvPr id="159" name="Rectangle 158"/>
              <p:cNvSpPr/>
              <p:nvPr/>
            </p:nvSpPr>
            <p:spPr bwMode="auto">
              <a:xfrm>
                <a:off x="7488280" y="453461"/>
                <a:ext cx="1390607" cy="139060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60" name="Group 159"/>
              <p:cNvGrpSpPr>
                <a:grpSpLocks noChangeAspect="1"/>
              </p:cNvGrpSpPr>
              <p:nvPr/>
            </p:nvGrpSpPr>
            <p:grpSpPr>
              <a:xfrm>
                <a:off x="7736209" y="809352"/>
                <a:ext cx="894747" cy="734149"/>
                <a:chOff x="2681917" y="2129774"/>
                <a:chExt cx="371475" cy="304799"/>
              </a:xfrm>
              <a:solidFill>
                <a:schemeClr val="bg1"/>
              </a:solidFill>
            </p:grpSpPr>
            <p:sp>
              <p:nvSpPr>
                <p:cNvPr id="161" name="Freeform 157"/>
                <p:cNvSpPr>
                  <a:spLocks noEditPoints="1"/>
                </p:cNvSpPr>
                <p:nvPr/>
              </p:nvSpPr>
              <p:spPr bwMode="auto">
                <a:xfrm>
                  <a:off x="2681917" y="2129774"/>
                  <a:ext cx="279400" cy="274638"/>
                </a:xfrm>
                <a:custGeom>
                  <a:avLst/>
                  <a:gdLst>
                    <a:gd name="T0" fmla="*/ 351 w 353"/>
                    <a:gd name="T1" fmla="*/ 118 h 347"/>
                    <a:gd name="T2" fmla="*/ 343 w 353"/>
                    <a:gd name="T3" fmla="*/ 80 h 347"/>
                    <a:gd name="T4" fmla="*/ 326 w 353"/>
                    <a:gd name="T5" fmla="*/ 48 h 347"/>
                    <a:gd name="T6" fmla="*/ 300 w 353"/>
                    <a:gd name="T7" fmla="*/ 22 h 347"/>
                    <a:gd name="T8" fmla="*/ 268 w 353"/>
                    <a:gd name="T9" fmla="*/ 6 h 347"/>
                    <a:gd name="T10" fmla="*/ 232 w 353"/>
                    <a:gd name="T11" fmla="*/ 0 h 347"/>
                    <a:gd name="T12" fmla="*/ 107 w 353"/>
                    <a:gd name="T13" fmla="*/ 2 h 347"/>
                    <a:gd name="T14" fmla="*/ 73 w 353"/>
                    <a:gd name="T15" fmla="*/ 11 h 347"/>
                    <a:gd name="T16" fmla="*/ 43 w 353"/>
                    <a:gd name="T17" fmla="*/ 30 h 347"/>
                    <a:gd name="T18" fmla="*/ 21 w 353"/>
                    <a:gd name="T19" fmla="*/ 58 h 347"/>
                    <a:gd name="T20" fmla="*/ 5 w 353"/>
                    <a:gd name="T21" fmla="*/ 93 h 347"/>
                    <a:gd name="T22" fmla="*/ 0 w 353"/>
                    <a:gd name="T23" fmla="*/ 131 h 347"/>
                    <a:gd name="T24" fmla="*/ 6 w 353"/>
                    <a:gd name="T25" fmla="*/ 174 h 347"/>
                    <a:gd name="T26" fmla="*/ 38 w 353"/>
                    <a:gd name="T27" fmla="*/ 228 h 347"/>
                    <a:gd name="T28" fmla="*/ 91 w 353"/>
                    <a:gd name="T29" fmla="*/ 259 h 347"/>
                    <a:gd name="T30" fmla="*/ 93 w 353"/>
                    <a:gd name="T31" fmla="*/ 343 h 347"/>
                    <a:gd name="T32" fmla="*/ 101 w 353"/>
                    <a:gd name="T33" fmla="*/ 347 h 347"/>
                    <a:gd name="T34" fmla="*/ 107 w 353"/>
                    <a:gd name="T35" fmla="*/ 345 h 347"/>
                    <a:gd name="T36" fmla="*/ 232 w 353"/>
                    <a:gd name="T37" fmla="*/ 262 h 347"/>
                    <a:gd name="T38" fmla="*/ 268 w 353"/>
                    <a:gd name="T39" fmla="*/ 256 h 347"/>
                    <a:gd name="T40" fmla="*/ 300 w 353"/>
                    <a:gd name="T41" fmla="*/ 240 h 347"/>
                    <a:gd name="T42" fmla="*/ 326 w 353"/>
                    <a:gd name="T43" fmla="*/ 214 h 347"/>
                    <a:gd name="T44" fmla="*/ 343 w 353"/>
                    <a:gd name="T45" fmla="*/ 182 h 347"/>
                    <a:gd name="T46" fmla="*/ 351 w 353"/>
                    <a:gd name="T47" fmla="*/ 144 h 347"/>
                    <a:gd name="T48" fmla="*/ 196 w 353"/>
                    <a:gd name="T49" fmla="*/ 243 h 347"/>
                    <a:gd name="T50" fmla="*/ 190 w 353"/>
                    <a:gd name="T51" fmla="*/ 246 h 347"/>
                    <a:gd name="T52" fmla="*/ 110 w 353"/>
                    <a:gd name="T53" fmla="*/ 251 h 347"/>
                    <a:gd name="T54" fmla="*/ 105 w 353"/>
                    <a:gd name="T55" fmla="*/ 243 h 347"/>
                    <a:gd name="T56" fmla="*/ 85 w 353"/>
                    <a:gd name="T57" fmla="*/ 236 h 347"/>
                    <a:gd name="T58" fmla="*/ 41 w 353"/>
                    <a:gd name="T59" fmla="*/ 203 h 347"/>
                    <a:gd name="T60" fmla="*/ 21 w 353"/>
                    <a:gd name="T61" fmla="*/ 152 h 347"/>
                    <a:gd name="T62" fmla="*/ 19 w 353"/>
                    <a:gd name="T63" fmla="*/ 120 h 347"/>
                    <a:gd name="T64" fmla="*/ 27 w 353"/>
                    <a:gd name="T65" fmla="*/ 88 h 347"/>
                    <a:gd name="T66" fmla="*/ 41 w 353"/>
                    <a:gd name="T67" fmla="*/ 61 h 347"/>
                    <a:gd name="T68" fmla="*/ 64 w 353"/>
                    <a:gd name="T69" fmla="*/ 38 h 347"/>
                    <a:gd name="T70" fmla="*/ 89 w 353"/>
                    <a:gd name="T71" fmla="*/ 24 h 347"/>
                    <a:gd name="T72" fmla="*/ 120 w 353"/>
                    <a:gd name="T73" fmla="*/ 19 h 347"/>
                    <a:gd name="T74" fmla="*/ 243 w 353"/>
                    <a:gd name="T75" fmla="*/ 19 h 347"/>
                    <a:gd name="T76" fmla="*/ 271 w 353"/>
                    <a:gd name="T77" fmla="*/ 29 h 347"/>
                    <a:gd name="T78" fmla="*/ 297 w 353"/>
                    <a:gd name="T79" fmla="*/ 45 h 347"/>
                    <a:gd name="T80" fmla="*/ 316 w 353"/>
                    <a:gd name="T81" fmla="*/ 69 h 347"/>
                    <a:gd name="T82" fmla="*/ 329 w 353"/>
                    <a:gd name="T83" fmla="*/ 97 h 347"/>
                    <a:gd name="T84" fmla="*/ 334 w 353"/>
                    <a:gd name="T85" fmla="*/ 131 h 347"/>
                    <a:gd name="T86" fmla="*/ 332 w 353"/>
                    <a:gd name="T87" fmla="*/ 153 h 347"/>
                    <a:gd name="T88" fmla="*/ 321 w 353"/>
                    <a:gd name="T89" fmla="*/ 184 h 347"/>
                    <a:gd name="T90" fmla="*/ 303 w 353"/>
                    <a:gd name="T91" fmla="*/ 211 h 347"/>
                    <a:gd name="T92" fmla="*/ 281 w 353"/>
                    <a:gd name="T93" fmla="*/ 230 h 347"/>
                    <a:gd name="T94" fmla="*/ 252 w 353"/>
                    <a:gd name="T95" fmla="*/ 241 h 347"/>
                    <a:gd name="T96" fmla="*/ 196 w 353"/>
                    <a:gd name="T97" fmla="*/ 24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3" h="347">
                      <a:moveTo>
                        <a:pt x="353" y="131"/>
                      </a:moveTo>
                      <a:lnTo>
                        <a:pt x="353" y="131"/>
                      </a:lnTo>
                      <a:lnTo>
                        <a:pt x="351" y="118"/>
                      </a:lnTo>
                      <a:lnTo>
                        <a:pt x="350" y="105"/>
                      </a:lnTo>
                      <a:lnTo>
                        <a:pt x="347" y="93"/>
                      </a:lnTo>
                      <a:lnTo>
                        <a:pt x="343" y="80"/>
                      </a:lnTo>
                      <a:lnTo>
                        <a:pt x="339" y="69"/>
                      </a:lnTo>
                      <a:lnTo>
                        <a:pt x="332" y="58"/>
                      </a:lnTo>
                      <a:lnTo>
                        <a:pt x="326" y="48"/>
                      </a:lnTo>
                      <a:lnTo>
                        <a:pt x="318" y="38"/>
                      </a:lnTo>
                      <a:lnTo>
                        <a:pt x="308" y="30"/>
                      </a:lnTo>
                      <a:lnTo>
                        <a:pt x="300" y="22"/>
                      </a:lnTo>
                      <a:lnTo>
                        <a:pt x="289" y="16"/>
                      </a:lnTo>
                      <a:lnTo>
                        <a:pt x="279" y="11"/>
                      </a:lnTo>
                      <a:lnTo>
                        <a:pt x="268" y="6"/>
                      </a:lnTo>
                      <a:lnTo>
                        <a:pt x="257" y="3"/>
                      </a:lnTo>
                      <a:lnTo>
                        <a:pt x="244" y="2"/>
                      </a:lnTo>
                      <a:lnTo>
                        <a:pt x="232" y="0"/>
                      </a:lnTo>
                      <a:lnTo>
                        <a:pt x="120" y="0"/>
                      </a:lnTo>
                      <a:lnTo>
                        <a:pt x="120" y="0"/>
                      </a:lnTo>
                      <a:lnTo>
                        <a:pt x="107" y="2"/>
                      </a:lnTo>
                      <a:lnTo>
                        <a:pt x="96" y="3"/>
                      </a:lnTo>
                      <a:lnTo>
                        <a:pt x="85" y="6"/>
                      </a:lnTo>
                      <a:lnTo>
                        <a:pt x="73" y="11"/>
                      </a:lnTo>
                      <a:lnTo>
                        <a:pt x="62" y="16"/>
                      </a:lnTo>
                      <a:lnTo>
                        <a:pt x="53" y="22"/>
                      </a:lnTo>
                      <a:lnTo>
                        <a:pt x="43" y="30"/>
                      </a:lnTo>
                      <a:lnTo>
                        <a:pt x="35" y="38"/>
                      </a:lnTo>
                      <a:lnTo>
                        <a:pt x="27" y="48"/>
                      </a:lnTo>
                      <a:lnTo>
                        <a:pt x="21" y="58"/>
                      </a:lnTo>
                      <a:lnTo>
                        <a:pt x="14" y="69"/>
                      </a:lnTo>
                      <a:lnTo>
                        <a:pt x="10" y="80"/>
                      </a:lnTo>
                      <a:lnTo>
                        <a:pt x="5" y="93"/>
                      </a:lnTo>
                      <a:lnTo>
                        <a:pt x="2" y="105"/>
                      </a:lnTo>
                      <a:lnTo>
                        <a:pt x="0" y="118"/>
                      </a:lnTo>
                      <a:lnTo>
                        <a:pt x="0" y="131"/>
                      </a:lnTo>
                      <a:lnTo>
                        <a:pt x="0" y="131"/>
                      </a:lnTo>
                      <a:lnTo>
                        <a:pt x="2" y="153"/>
                      </a:lnTo>
                      <a:lnTo>
                        <a:pt x="6" y="174"/>
                      </a:lnTo>
                      <a:lnTo>
                        <a:pt x="14" y="195"/>
                      </a:lnTo>
                      <a:lnTo>
                        <a:pt x="25" y="212"/>
                      </a:lnTo>
                      <a:lnTo>
                        <a:pt x="38" y="228"/>
                      </a:lnTo>
                      <a:lnTo>
                        <a:pt x="54" y="241"/>
                      </a:lnTo>
                      <a:lnTo>
                        <a:pt x="72" y="251"/>
                      </a:lnTo>
                      <a:lnTo>
                        <a:pt x="91" y="259"/>
                      </a:lnTo>
                      <a:lnTo>
                        <a:pt x="91" y="337"/>
                      </a:lnTo>
                      <a:lnTo>
                        <a:pt x="91" y="337"/>
                      </a:lnTo>
                      <a:lnTo>
                        <a:pt x="93" y="343"/>
                      </a:lnTo>
                      <a:lnTo>
                        <a:pt x="96" y="347"/>
                      </a:lnTo>
                      <a:lnTo>
                        <a:pt x="96" y="347"/>
                      </a:lnTo>
                      <a:lnTo>
                        <a:pt x="101" y="347"/>
                      </a:lnTo>
                      <a:lnTo>
                        <a:pt x="101" y="347"/>
                      </a:lnTo>
                      <a:lnTo>
                        <a:pt x="104" y="347"/>
                      </a:lnTo>
                      <a:lnTo>
                        <a:pt x="107" y="345"/>
                      </a:lnTo>
                      <a:lnTo>
                        <a:pt x="201" y="262"/>
                      </a:lnTo>
                      <a:lnTo>
                        <a:pt x="232" y="262"/>
                      </a:lnTo>
                      <a:lnTo>
                        <a:pt x="232" y="262"/>
                      </a:lnTo>
                      <a:lnTo>
                        <a:pt x="244" y="262"/>
                      </a:lnTo>
                      <a:lnTo>
                        <a:pt x="257" y="259"/>
                      </a:lnTo>
                      <a:lnTo>
                        <a:pt x="268" y="256"/>
                      </a:lnTo>
                      <a:lnTo>
                        <a:pt x="279" y="252"/>
                      </a:lnTo>
                      <a:lnTo>
                        <a:pt x="289" y="246"/>
                      </a:lnTo>
                      <a:lnTo>
                        <a:pt x="300" y="240"/>
                      </a:lnTo>
                      <a:lnTo>
                        <a:pt x="308" y="232"/>
                      </a:lnTo>
                      <a:lnTo>
                        <a:pt x="318" y="224"/>
                      </a:lnTo>
                      <a:lnTo>
                        <a:pt x="326" y="214"/>
                      </a:lnTo>
                      <a:lnTo>
                        <a:pt x="332" y="204"/>
                      </a:lnTo>
                      <a:lnTo>
                        <a:pt x="339" y="193"/>
                      </a:lnTo>
                      <a:lnTo>
                        <a:pt x="343" y="182"/>
                      </a:lnTo>
                      <a:lnTo>
                        <a:pt x="347" y="169"/>
                      </a:lnTo>
                      <a:lnTo>
                        <a:pt x="350" y="158"/>
                      </a:lnTo>
                      <a:lnTo>
                        <a:pt x="351" y="144"/>
                      </a:lnTo>
                      <a:lnTo>
                        <a:pt x="353" y="131"/>
                      </a:lnTo>
                      <a:lnTo>
                        <a:pt x="353" y="131"/>
                      </a:lnTo>
                      <a:close/>
                      <a:moveTo>
                        <a:pt x="196" y="243"/>
                      </a:moveTo>
                      <a:lnTo>
                        <a:pt x="196" y="243"/>
                      </a:lnTo>
                      <a:lnTo>
                        <a:pt x="193" y="244"/>
                      </a:lnTo>
                      <a:lnTo>
                        <a:pt x="190" y="246"/>
                      </a:lnTo>
                      <a:lnTo>
                        <a:pt x="110" y="316"/>
                      </a:lnTo>
                      <a:lnTo>
                        <a:pt x="110" y="251"/>
                      </a:lnTo>
                      <a:lnTo>
                        <a:pt x="110" y="251"/>
                      </a:lnTo>
                      <a:lnTo>
                        <a:pt x="109" y="248"/>
                      </a:lnTo>
                      <a:lnTo>
                        <a:pt x="107" y="244"/>
                      </a:lnTo>
                      <a:lnTo>
                        <a:pt x="105" y="243"/>
                      </a:lnTo>
                      <a:lnTo>
                        <a:pt x="102" y="241"/>
                      </a:lnTo>
                      <a:lnTo>
                        <a:pt x="102" y="241"/>
                      </a:lnTo>
                      <a:lnTo>
                        <a:pt x="85" y="236"/>
                      </a:lnTo>
                      <a:lnTo>
                        <a:pt x="69" y="228"/>
                      </a:lnTo>
                      <a:lnTo>
                        <a:pt x="54" y="217"/>
                      </a:lnTo>
                      <a:lnTo>
                        <a:pt x="41" y="203"/>
                      </a:lnTo>
                      <a:lnTo>
                        <a:pt x="32" y="187"/>
                      </a:lnTo>
                      <a:lnTo>
                        <a:pt x="24" y="169"/>
                      </a:lnTo>
                      <a:lnTo>
                        <a:pt x="21" y="152"/>
                      </a:lnTo>
                      <a:lnTo>
                        <a:pt x="18" y="131"/>
                      </a:lnTo>
                      <a:lnTo>
                        <a:pt x="18" y="131"/>
                      </a:lnTo>
                      <a:lnTo>
                        <a:pt x="19" y="120"/>
                      </a:lnTo>
                      <a:lnTo>
                        <a:pt x="21" y="109"/>
                      </a:lnTo>
                      <a:lnTo>
                        <a:pt x="22" y="97"/>
                      </a:lnTo>
                      <a:lnTo>
                        <a:pt x="27" y="88"/>
                      </a:lnTo>
                      <a:lnTo>
                        <a:pt x="30" y="78"/>
                      </a:lnTo>
                      <a:lnTo>
                        <a:pt x="35" y="69"/>
                      </a:lnTo>
                      <a:lnTo>
                        <a:pt x="41" y="61"/>
                      </a:lnTo>
                      <a:lnTo>
                        <a:pt x="48" y="53"/>
                      </a:lnTo>
                      <a:lnTo>
                        <a:pt x="56" y="45"/>
                      </a:lnTo>
                      <a:lnTo>
                        <a:pt x="64" y="38"/>
                      </a:lnTo>
                      <a:lnTo>
                        <a:pt x="72" y="32"/>
                      </a:lnTo>
                      <a:lnTo>
                        <a:pt x="80" y="29"/>
                      </a:lnTo>
                      <a:lnTo>
                        <a:pt x="89" y="24"/>
                      </a:lnTo>
                      <a:lnTo>
                        <a:pt x="99" y="21"/>
                      </a:lnTo>
                      <a:lnTo>
                        <a:pt x="110" y="19"/>
                      </a:lnTo>
                      <a:lnTo>
                        <a:pt x="120" y="19"/>
                      </a:lnTo>
                      <a:lnTo>
                        <a:pt x="232" y="19"/>
                      </a:lnTo>
                      <a:lnTo>
                        <a:pt x="232" y="19"/>
                      </a:lnTo>
                      <a:lnTo>
                        <a:pt x="243" y="19"/>
                      </a:lnTo>
                      <a:lnTo>
                        <a:pt x="252" y="21"/>
                      </a:lnTo>
                      <a:lnTo>
                        <a:pt x="262" y="24"/>
                      </a:lnTo>
                      <a:lnTo>
                        <a:pt x="271" y="29"/>
                      </a:lnTo>
                      <a:lnTo>
                        <a:pt x="281" y="32"/>
                      </a:lnTo>
                      <a:lnTo>
                        <a:pt x="289" y="38"/>
                      </a:lnTo>
                      <a:lnTo>
                        <a:pt x="297" y="45"/>
                      </a:lnTo>
                      <a:lnTo>
                        <a:pt x="303" y="53"/>
                      </a:lnTo>
                      <a:lnTo>
                        <a:pt x="310" y="61"/>
                      </a:lnTo>
                      <a:lnTo>
                        <a:pt x="316" y="69"/>
                      </a:lnTo>
                      <a:lnTo>
                        <a:pt x="321" y="78"/>
                      </a:lnTo>
                      <a:lnTo>
                        <a:pt x="326" y="88"/>
                      </a:lnTo>
                      <a:lnTo>
                        <a:pt x="329" y="97"/>
                      </a:lnTo>
                      <a:lnTo>
                        <a:pt x="332" y="109"/>
                      </a:lnTo>
                      <a:lnTo>
                        <a:pt x="334" y="120"/>
                      </a:lnTo>
                      <a:lnTo>
                        <a:pt x="334" y="131"/>
                      </a:lnTo>
                      <a:lnTo>
                        <a:pt x="334" y="131"/>
                      </a:lnTo>
                      <a:lnTo>
                        <a:pt x="334" y="142"/>
                      </a:lnTo>
                      <a:lnTo>
                        <a:pt x="332" y="153"/>
                      </a:lnTo>
                      <a:lnTo>
                        <a:pt x="329" y="165"/>
                      </a:lnTo>
                      <a:lnTo>
                        <a:pt x="326" y="174"/>
                      </a:lnTo>
                      <a:lnTo>
                        <a:pt x="321" y="184"/>
                      </a:lnTo>
                      <a:lnTo>
                        <a:pt x="316" y="193"/>
                      </a:lnTo>
                      <a:lnTo>
                        <a:pt x="310" y="203"/>
                      </a:lnTo>
                      <a:lnTo>
                        <a:pt x="303" y="211"/>
                      </a:lnTo>
                      <a:lnTo>
                        <a:pt x="297" y="217"/>
                      </a:lnTo>
                      <a:lnTo>
                        <a:pt x="289" y="224"/>
                      </a:lnTo>
                      <a:lnTo>
                        <a:pt x="281" y="230"/>
                      </a:lnTo>
                      <a:lnTo>
                        <a:pt x="271" y="235"/>
                      </a:lnTo>
                      <a:lnTo>
                        <a:pt x="262" y="238"/>
                      </a:lnTo>
                      <a:lnTo>
                        <a:pt x="252" y="241"/>
                      </a:lnTo>
                      <a:lnTo>
                        <a:pt x="243" y="243"/>
                      </a:lnTo>
                      <a:lnTo>
                        <a:pt x="232" y="243"/>
                      </a:lnTo>
                      <a:lnTo>
                        <a:pt x="196" y="243"/>
                      </a:lnTo>
                      <a:close/>
                    </a:path>
                  </a:pathLst>
                </a:custGeom>
                <a:grpFill/>
                <a:ln>
                  <a:solidFill>
                    <a:schemeClr val="bg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sp>
              <p:nvSpPr>
                <p:cNvPr id="162" name="Freeform 158"/>
                <p:cNvSpPr>
                  <a:spLocks/>
                </p:cNvSpPr>
                <p:nvPr/>
              </p:nvSpPr>
              <p:spPr bwMode="auto">
                <a:xfrm>
                  <a:off x="2862892" y="2240898"/>
                  <a:ext cx="190500" cy="193675"/>
                </a:xfrm>
                <a:custGeom>
                  <a:avLst/>
                  <a:gdLst>
                    <a:gd name="T0" fmla="*/ 152 w 240"/>
                    <a:gd name="T1" fmla="*/ 0 h 244"/>
                    <a:gd name="T2" fmla="*/ 146 w 240"/>
                    <a:gd name="T3" fmla="*/ 3 h 244"/>
                    <a:gd name="T4" fmla="*/ 143 w 240"/>
                    <a:gd name="T5" fmla="*/ 9 h 244"/>
                    <a:gd name="T6" fmla="*/ 144 w 240"/>
                    <a:gd name="T7" fmla="*/ 12 h 244"/>
                    <a:gd name="T8" fmla="*/ 149 w 240"/>
                    <a:gd name="T9" fmla="*/ 17 h 244"/>
                    <a:gd name="T10" fmla="*/ 152 w 240"/>
                    <a:gd name="T11" fmla="*/ 19 h 244"/>
                    <a:gd name="T12" fmla="*/ 179 w 240"/>
                    <a:gd name="T13" fmla="*/ 25 h 244"/>
                    <a:gd name="T14" fmla="*/ 202 w 240"/>
                    <a:gd name="T15" fmla="*/ 41 h 244"/>
                    <a:gd name="T16" fmla="*/ 216 w 240"/>
                    <a:gd name="T17" fmla="*/ 65 h 244"/>
                    <a:gd name="T18" fmla="*/ 221 w 240"/>
                    <a:gd name="T19" fmla="*/ 95 h 244"/>
                    <a:gd name="T20" fmla="*/ 221 w 240"/>
                    <a:gd name="T21" fmla="*/ 110 h 244"/>
                    <a:gd name="T22" fmla="*/ 210 w 240"/>
                    <a:gd name="T23" fmla="*/ 137 h 244"/>
                    <a:gd name="T24" fmla="*/ 192 w 240"/>
                    <a:gd name="T25" fmla="*/ 158 h 244"/>
                    <a:gd name="T26" fmla="*/ 168 w 240"/>
                    <a:gd name="T27" fmla="*/ 169 h 244"/>
                    <a:gd name="T28" fmla="*/ 154 w 240"/>
                    <a:gd name="T29" fmla="*/ 172 h 244"/>
                    <a:gd name="T30" fmla="*/ 147 w 240"/>
                    <a:gd name="T31" fmla="*/ 174 h 244"/>
                    <a:gd name="T32" fmla="*/ 146 w 240"/>
                    <a:gd name="T33" fmla="*/ 182 h 244"/>
                    <a:gd name="T34" fmla="*/ 111 w 240"/>
                    <a:gd name="T35" fmla="*/ 175 h 244"/>
                    <a:gd name="T36" fmla="*/ 107 w 240"/>
                    <a:gd name="T37" fmla="*/ 172 h 244"/>
                    <a:gd name="T38" fmla="*/ 72 w 240"/>
                    <a:gd name="T39" fmla="*/ 172 h 244"/>
                    <a:gd name="T40" fmla="*/ 64 w 240"/>
                    <a:gd name="T41" fmla="*/ 170 h 244"/>
                    <a:gd name="T42" fmla="*/ 48 w 240"/>
                    <a:gd name="T43" fmla="*/ 167 h 244"/>
                    <a:gd name="T44" fmla="*/ 35 w 240"/>
                    <a:gd name="T45" fmla="*/ 159 h 244"/>
                    <a:gd name="T46" fmla="*/ 23 w 240"/>
                    <a:gd name="T47" fmla="*/ 148 h 244"/>
                    <a:gd name="T48" fmla="*/ 18 w 240"/>
                    <a:gd name="T49" fmla="*/ 142 h 244"/>
                    <a:gd name="T50" fmla="*/ 12 w 240"/>
                    <a:gd name="T51" fmla="*/ 137 h 244"/>
                    <a:gd name="T52" fmla="*/ 4 w 240"/>
                    <a:gd name="T53" fmla="*/ 139 h 244"/>
                    <a:gd name="T54" fmla="*/ 2 w 240"/>
                    <a:gd name="T55" fmla="*/ 142 h 244"/>
                    <a:gd name="T56" fmla="*/ 0 w 240"/>
                    <a:gd name="T57" fmla="*/ 148 h 244"/>
                    <a:gd name="T58" fmla="*/ 2 w 240"/>
                    <a:gd name="T59" fmla="*/ 151 h 244"/>
                    <a:gd name="T60" fmla="*/ 16 w 240"/>
                    <a:gd name="T61" fmla="*/ 167 h 244"/>
                    <a:gd name="T62" fmla="*/ 32 w 240"/>
                    <a:gd name="T63" fmla="*/ 180 h 244"/>
                    <a:gd name="T64" fmla="*/ 51 w 240"/>
                    <a:gd name="T65" fmla="*/ 188 h 244"/>
                    <a:gd name="T66" fmla="*/ 72 w 240"/>
                    <a:gd name="T67" fmla="*/ 191 h 244"/>
                    <a:gd name="T68" fmla="*/ 147 w 240"/>
                    <a:gd name="T69" fmla="*/ 242 h 244"/>
                    <a:gd name="T70" fmla="*/ 150 w 240"/>
                    <a:gd name="T71" fmla="*/ 244 h 244"/>
                    <a:gd name="T72" fmla="*/ 155 w 240"/>
                    <a:gd name="T73" fmla="*/ 244 h 244"/>
                    <a:gd name="T74" fmla="*/ 158 w 240"/>
                    <a:gd name="T75" fmla="*/ 244 h 244"/>
                    <a:gd name="T76" fmla="*/ 165 w 240"/>
                    <a:gd name="T77" fmla="*/ 234 h 244"/>
                    <a:gd name="T78" fmla="*/ 165 w 240"/>
                    <a:gd name="T79" fmla="*/ 190 h 244"/>
                    <a:gd name="T80" fmla="*/ 194 w 240"/>
                    <a:gd name="T81" fmla="*/ 178 h 244"/>
                    <a:gd name="T82" fmla="*/ 219 w 240"/>
                    <a:gd name="T83" fmla="*/ 158 h 244"/>
                    <a:gd name="T84" fmla="*/ 235 w 240"/>
                    <a:gd name="T85" fmla="*/ 129 h 244"/>
                    <a:gd name="T86" fmla="*/ 240 w 240"/>
                    <a:gd name="T87" fmla="*/ 95 h 244"/>
                    <a:gd name="T88" fmla="*/ 238 w 240"/>
                    <a:gd name="T89" fmla="*/ 76 h 244"/>
                    <a:gd name="T90" fmla="*/ 226 w 240"/>
                    <a:gd name="T91" fmla="*/ 41 h 244"/>
                    <a:gd name="T92" fmla="*/ 202 w 240"/>
                    <a:gd name="T93" fmla="*/ 16 h 244"/>
                    <a:gd name="T94" fmla="*/ 170 w 240"/>
                    <a:gd name="T95" fmla="*/ 1 h 244"/>
                    <a:gd name="T96" fmla="*/ 152 w 240"/>
                    <a:gd name="T9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0" h="244">
                      <a:moveTo>
                        <a:pt x="152" y="0"/>
                      </a:moveTo>
                      <a:lnTo>
                        <a:pt x="152" y="0"/>
                      </a:lnTo>
                      <a:lnTo>
                        <a:pt x="149" y="0"/>
                      </a:lnTo>
                      <a:lnTo>
                        <a:pt x="146" y="3"/>
                      </a:lnTo>
                      <a:lnTo>
                        <a:pt x="144" y="6"/>
                      </a:lnTo>
                      <a:lnTo>
                        <a:pt x="143" y="9"/>
                      </a:lnTo>
                      <a:lnTo>
                        <a:pt x="143" y="9"/>
                      </a:lnTo>
                      <a:lnTo>
                        <a:pt x="144" y="12"/>
                      </a:lnTo>
                      <a:lnTo>
                        <a:pt x="146" y="16"/>
                      </a:lnTo>
                      <a:lnTo>
                        <a:pt x="149" y="17"/>
                      </a:lnTo>
                      <a:lnTo>
                        <a:pt x="152" y="19"/>
                      </a:lnTo>
                      <a:lnTo>
                        <a:pt x="152" y="19"/>
                      </a:lnTo>
                      <a:lnTo>
                        <a:pt x="166" y="20"/>
                      </a:lnTo>
                      <a:lnTo>
                        <a:pt x="179" y="25"/>
                      </a:lnTo>
                      <a:lnTo>
                        <a:pt x="190" y="32"/>
                      </a:lnTo>
                      <a:lnTo>
                        <a:pt x="202" y="41"/>
                      </a:lnTo>
                      <a:lnTo>
                        <a:pt x="210" y="52"/>
                      </a:lnTo>
                      <a:lnTo>
                        <a:pt x="216" y="65"/>
                      </a:lnTo>
                      <a:lnTo>
                        <a:pt x="221" y="79"/>
                      </a:lnTo>
                      <a:lnTo>
                        <a:pt x="221" y="95"/>
                      </a:lnTo>
                      <a:lnTo>
                        <a:pt x="221" y="95"/>
                      </a:lnTo>
                      <a:lnTo>
                        <a:pt x="221" y="110"/>
                      </a:lnTo>
                      <a:lnTo>
                        <a:pt x="216" y="124"/>
                      </a:lnTo>
                      <a:lnTo>
                        <a:pt x="210" y="137"/>
                      </a:lnTo>
                      <a:lnTo>
                        <a:pt x="202" y="148"/>
                      </a:lnTo>
                      <a:lnTo>
                        <a:pt x="192" y="158"/>
                      </a:lnTo>
                      <a:lnTo>
                        <a:pt x="181" y="166"/>
                      </a:lnTo>
                      <a:lnTo>
                        <a:pt x="168" y="169"/>
                      </a:lnTo>
                      <a:lnTo>
                        <a:pt x="154" y="172"/>
                      </a:lnTo>
                      <a:lnTo>
                        <a:pt x="154" y="172"/>
                      </a:lnTo>
                      <a:lnTo>
                        <a:pt x="150" y="172"/>
                      </a:lnTo>
                      <a:lnTo>
                        <a:pt x="147" y="174"/>
                      </a:lnTo>
                      <a:lnTo>
                        <a:pt x="146" y="177"/>
                      </a:lnTo>
                      <a:lnTo>
                        <a:pt x="146" y="182"/>
                      </a:lnTo>
                      <a:lnTo>
                        <a:pt x="146" y="212"/>
                      </a:lnTo>
                      <a:lnTo>
                        <a:pt x="111" y="175"/>
                      </a:lnTo>
                      <a:lnTo>
                        <a:pt x="111" y="175"/>
                      </a:lnTo>
                      <a:lnTo>
                        <a:pt x="107" y="172"/>
                      </a:lnTo>
                      <a:lnTo>
                        <a:pt x="103" y="172"/>
                      </a:lnTo>
                      <a:lnTo>
                        <a:pt x="72" y="172"/>
                      </a:lnTo>
                      <a:lnTo>
                        <a:pt x="72" y="172"/>
                      </a:lnTo>
                      <a:lnTo>
                        <a:pt x="64" y="170"/>
                      </a:lnTo>
                      <a:lnTo>
                        <a:pt x="56" y="169"/>
                      </a:lnTo>
                      <a:lnTo>
                        <a:pt x="48" y="167"/>
                      </a:lnTo>
                      <a:lnTo>
                        <a:pt x="42" y="164"/>
                      </a:lnTo>
                      <a:lnTo>
                        <a:pt x="35" y="159"/>
                      </a:lnTo>
                      <a:lnTo>
                        <a:pt x="29" y="155"/>
                      </a:lnTo>
                      <a:lnTo>
                        <a:pt x="23" y="148"/>
                      </a:lnTo>
                      <a:lnTo>
                        <a:pt x="18" y="142"/>
                      </a:lnTo>
                      <a:lnTo>
                        <a:pt x="18" y="142"/>
                      </a:lnTo>
                      <a:lnTo>
                        <a:pt x="15" y="139"/>
                      </a:lnTo>
                      <a:lnTo>
                        <a:pt x="12" y="137"/>
                      </a:lnTo>
                      <a:lnTo>
                        <a:pt x="8" y="137"/>
                      </a:lnTo>
                      <a:lnTo>
                        <a:pt x="4" y="139"/>
                      </a:lnTo>
                      <a:lnTo>
                        <a:pt x="4" y="139"/>
                      </a:lnTo>
                      <a:lnTo>
                        <a:pt x="2" y="142"/>
                      </a:lnTo>
                      <a:lnTo>
                        <a:pt x="0" y="145"/>
                      </a:lnTo>
                      <a:lnTo>
                        <a:pt x="0" y="148"/>
                      </a:lnTo>
                      <a:lnTo>
                        <a:pt x="2" y="151"/>
                      </a:lnTo>
                      <a:lnTo>
                        <a:pt x="2" y="151"/>
                      </a:lnTo>
                      <a:lnTo>
                        <a:pt x="8" y="161"/>
                      </a:lnTo>
                      <a:lnTo>
                        <a:pt x="16" y="167"/>
                      </a:lnTo>
                      <a:lnTo>
                        <a:pt x="24" y="175"/>
                      </a:lnTo>
                      <a:lnTo>
                        <a:pt x="32" y="180"/>
                      </a:lnTo>
                      <a:lnTo>
                        <a:pt x="42" y="185"/>
                      </a:lnTo>
                      <a:lnTo>
                        <a:pt x="51" y="188"/>
                      </a:lnTo>
                      <a:lnTo>
                        <a:pt x="63" y="190"/>
                      </a:lnTo>
                      <a:lnTo>
                        <a:pt x="72" y="191"/>
                      </a:lnTo>
                      <a:lnTo>
                        <a:pt x="99" y="191"/>
                      </a:lnTo>
                      <a:lnTo>
                        <a:pt x="147" y="242"/>
                      </a:lnTo>
                      <a:lnTo>
                        <a:pt x="147" y="242"/>
                      </a:lnTo>
                      <a:lnTo>
                        <a:pt x="150" y="244"/>
                      </a:lnTo>
                      <a:lnTo>
                        <a:pt x="155" y="244"/>
                      </a:lnTo>
                      <a:lnTo>
                        <a:pt x="155" y="244"/>
                      </a:lnTo>
                      <a:lnTo>
                        <a:pt x="158" y="244"/>
                      </a:lnTo>
                      <a:lnTo>
                        <a:pt x="158" y="244"/>
                      </a:lnTo>
                      <a:lnTo>
                        <a:pt x="163" y="241"/>
                      </a:lnTo>
                      <a:lnTo>
                        <a:pt x="165" y="234"/>
                      </a:lnTo>
                      <a:lnTo>
                        <a:pt x="165" y="190"/>
                      </a:lnTo>
                      <a:lnTo>
                        <a:pt x="165" y="190"/>
                      </a:lnTo>
                      <a:lnTo>
                        <a:pt x="179" y="186"/>
                      </a:lnTo>
                      <a:lnTo>
                        <a:pt x="194" y="178"/>
                      </a:lnTo>
                      <a:lnTo>
                        <a:pt x="208" y="170"/>
                      </a:lnTo>
                      <a:lnTo>
                        <a:pt x="219" y="158"/>
                      </a:lnTo>
                      <a:lnTo>
                        <a:pt x="227" y="145"/>
                      </a:lnTo>
                      <a:lnTo>
                        <a:pt x="235" y="129"/>
                      </a:lnTo>
                      <a:lnTo>
                        <a:pt x="238" y="113"/>
                      </a:lnTo>
                      <a:lnTo>
                        <a:pt x="240" y="95"/>
                      </a:lnTo>
                      <a:lnTo>
                        <a:pt x="240" y="95"/>
                      </a:lnTo>
                      <a:lnTo>
                        <a:pt x="238" y="76"/>
                      </a:lnTo>
                      <a:lnTo>
                        <a:pt x="234" y="59"/>
                      </a:lnTo>
                      <a:lnTo>
                        <a:pt x="226" y="41"/>
                      </a:lnTo>
                      <a:lnTo>
                        <a:pt x="214" y="27"/>
                      </a:lnTo>
                      <a:lnTo>
                        <a:pt x="202" y="16"/>
                      </a:lnTo>
                      <a:lnTo>
                        <a:pt x="187" y="8"/>
                      </a:lnTo>
                      <a:lnTo>
                        <a:pt x="170" y="1"/>
                      </a:lnTo>
                      <a:lnTo>
                        <a:pt x="162" y="0"/>
                      </a:lnTo>
                      <a:lnTo>
                        <a:pt x="152" y="0"/>
                      </a:lnTo>
                      <a:lnTo>
                        <a:pt x="152" y="0"/>
                      </a:lnTo>
                      <a:close/>
                    </a:path>
                  </a:pathLst>
                </a:custGeom>
                <a:grpFill/>
                <a:ln>
                  <a:solidFill>
                    <a:schemeClr val="bg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3" name="Freeform 159"/>
                <p:cNvSpPr>
                  <a:spLocks/>
                </p:cNvSpPr>
                <p:nvPr/>
              </p:nvSpPr>
              <p:spPr bwMode="auto">
                <a:xfrm>
                  <a:off x="2747004" y="2202799"/>
                  <a:ext cx="149225" cy="15875"/>
                </a:xfrm>
                <a:custGeom>
                  <a:avLst/>
                  <a:gdLst>
                    <a:gd name="T0" fmla="*/ 189 w 189"/>
                    <a:gd name="T1" fmla="*/ 9 h 19"/>
                    <a:gd name="T2" fmla="*/ 189 w 189"/>
                    <a:gd name="T3" fmla="*/ 9 h 19"/>
                    <a:gd name="T4" fmla="*/ 187 w 189"/>
                    <a:gd name="T5" fmla="*/ 6 h 19"/>
                    <a:gd name="T6" fmla="*/ 186 w 189"/>
                    <a:gd name="T7" fmla="*/ 3 h 19"/>
                    <a:gd name="T8" fmla="*/ 182 w 189"/>
                    <a:gd name="T9" fmla="*/ 1 h 19"/>
                    <a:gd name="T10" fmla="*/ 179 w 189"/>
                    <a:gd name="T11" fmla="*/ 0 h 19"/>
                    <a:gd name="T12" fmla="*/ 10 w 189"/>
                    <a:gd name="T13" fmla="*/ 0 h 19"/>
                    <a:gd name="T14" fmla="*/ 10 w 189"/>
                    <a:gd name="T15" fmla="*/ 0 h 19"/>
                    <a:gd name="T16" fmla="*/ 7 w 189"/>
                    <a:gd name="T17" fmla="*/ 1 h 19"/>
                    <a:gd name="T18" fmla="*/ 4 w 189"/>
                    <a:gd name="T19" fmla="*/ 3 h 19"/>
                    <a:gd name="T20" fmla="*/ 2 w 189"/>
                    <a:gd name="T21" fmla="*/ 6 h 19"/>
                    <a:gd name="T22" fmla="*/ 0 w 189"/>
                    <a:gd name="T23" fmla="*/ 9 h 19"/>
                    <a:gd name="T24" fmla="*/ 0 w 189"/>
                    <a:gd name="T25" fmla="*/ 9 h 19"/>
                    <a:gd name="T26" fmla="*/ 2 w 189"/>
                    <a:gd name="T27" fmla="*/ 14 h 19"/>
                    <a:gd name="T28" fmla="*/ 4 w 189"/>
                    <a:gd name="T29" fmla="*/ 16 h 19"/>
                    <a:gd name="T30" fmla="*/ 7 w 189"/>
                    <a:gd name="T31" fmla="*/ 19 h 19"/>
                    <a:gd name="T32" fmla="*/ 10 w 189"/>
                    <a:gd name="T33" fmla="*/ 19 h 19"/>
                    <a:gd name="T34" fmla="*/ 179 w 189"/>
                    <a:gd name="T35" fmla="*/ 19 h 19"/>
                    <a:gd name="T36" fmla="*/ 179 w 189"/>
                    <a:gd name="T37" fmla="*/ 19 h 19"/>
                    <a:gd name="T38" fmla="*/ 182 w 189"/>
                    <a:gd name="T39" fmla="*/ 19 h 19"/>
                    <a:gd name="T40" fmla="*/ 186 w 189"/>
                    <a:gd name="T41" fmla="*/ 16 h 19"/>
                    <a:gd name="T42" fmla="*/ 187 w 189"/>
                    <a:gd name="T43" fmla="*/ 14 h 19"/>
                    <a:gd name="T44" fmla="*/ 189 w 189"/>
                    <a:gd name="T45" fmla="*/ 9 h 19"/>
                    <a:gd name="T46" fmla="*/ 189 w 189"/>
                    <a:gd name="T47"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9" h="19">
                      <a:moveTo>
                        <a:pt x="189" y="9"/>
                      </a:moveTo>
                      <a:lnTo>
                        <a:pt x="189" y="9"/>
                      </a:lnTo>
                      <a:lnTo>
                        <a:pt x="187" y="6"/>
                      </a:lnTo>
                      <a:lnTo>
                        <a:pt x="186" y="3"/>
                      </a:lnTo>
                      <a:lnTo>
                        <a:pt x="182" y="1"/>
                      </a:lnTo>
                      <a:lnTo>
                        <a:pt x="179" y="0"/>
                      </a:lnTo>
                      <a:lnTo>
                        <a:pt x="10" y="0"/>
                      </a:lnTo>
                      <a:lnTo>
                        <a:pt x="10" y="0"/>
                      </a:lnTo>
                      <a:lnTo>
                        <a:pt x="7" y="1"/>
                      </a:lnTo>
                      <a:lnTo>
                        <a:pt x="4" y="3"/>
                      </a:lnTo>
                      <a:lnTo>
                        <a:pt x="2" y="6"/>
                      </a:lnTo>
                      <a:lnTo>
                        <a:pt x="0" y="9"/>
                      </a:lnTo>
                      <a:lnTo>
                        <a:pt x="0" y="9"/>
                      </a:lnTo>
                      <a:lnTo>
                        <a:pt x="2" y="14"/>
                      </a:lnTo>
                      <a:lnTo>
                        <a:pt x="4" y="16"/>
                      </a:lnTo>
                      <a:lnTo>
                        <a:pt x="7" y="19"/>
                      </a:lnTo>
                      <a:lnTo>
                        <a:pt x="10" y="19"/>
                      </a:lnTo>
                      <a:lnTo>
                        <a:pt x="179" y="19"/>
                      </a:lnTo>
                      <a:lnTo>
                        <a:pt x="179" y="19"/>
                      </a:lnTo>
                      <a:lnTo>
                        <a:pt x="182" y="19"/>
                      </a:lnTo>
                      <a:lnTo>
                        <a:pt x="186" y="16"/>
                      </a:lnTo>
                      <a:lnTo>
                        <a:pt x="187" y="14"/>
                      </a:lnTo>
                      <a:lnTo>
                        <a:pt x="189" y="9"/>
                      </a:lnTo>
                      <a:lnTo>
                        <a:pt x="189" y="9"/>
                      </a:lnTo>
                      <a:close/>
                    </a:path>
                  </a:pathLst>
                </a:custGeom>
                <a:grpFill/>
                <a:ln>
                  <a:solidFill>
                    <a:schemeClr val="bg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4" name="Freeform 160"/>
                <p:cNvSpPr>
                  <a:spLocks/>
                </p:cNvSpPr>
                <p:nvPr/>
              </p:nvSpPr>
              <p:spPr bwMode="auto">
                <a:xfrm>
                  <a:off x="2747004" y="2252010"/>
                  <a:ext cx="80963" cy="14288"/>
                </a:xfrm>
                <a:custGeom>
                  <a:avLst/>
                  <a:gdLst>
                    <a:gd name="T0" fmla="*/ 93 w 103"/>
                    <a:gd name="T1" fmla="*/ 0 h 20"/>
                    <a:gd name="T2" fmla="*/ 10 w 103"/>
                    <a:gd name="T3" fmla="*/ 0 h 20"/>
                    <a:gd name="T4" fmla="*/ 10 w 103"/>
                    <a:gd name="T5" fmla="*/ 0 h 20"/>
                    <a:gd name="T6" fmla="*/ 7 w 103"/>
                    <a:gd name="T7" fmla="*/ 0 h 20"/>
                    <a:gd name="T8" fmla="*/ 4 w 103"/>
                    <a:gd name="T9" fmla="*/ 4 h 20"/>
                    <a:gd name="T10" fmla="*/ 2 w 103"/>
                    <a:gd name="T11" fmla="*/ 7 h 20"/>
                    <a:gd name="T12" fmla="*/ 0 w 103"/>
                    <a:gd name="T13" fmla="*/ 10 h 20"/>
                    <a:gd name="T14" fmla="*/ 0 w 103"/>
                    <a:gd name="T15" fmla="*/ 10 h 20"/>
                    <a:gd name="T16" fmla="*/ 2 w 103"/>
                    <a:gd name="T17" fmla="*/ 13 h 20"/>
                    <a:gd name="T18" fmla="*/ 4 w 103"/>
                    <a:gd name="T19" fmla="*/ 16 h 20"/>
                    <a:gd name="T20" fmla="*/ 7 w 103"/>
                    <a:gd name="T21" fmla="*/ 18 h 20"/>
                    <a:gd name="T22" fmla="*/ 10 w 103"/>
                    <a:gd name="T23" fmla="*/ 20 h 20"/>
                    <a:gd name="T24" fmla="*/ 93 w 103"/>
                    <a:gd name="T25" fmla="*/ 20 h 20"/>
                    <a:gd name="T26" fmla="*/ 93 w 103"/>
                    <a:gd name="T27" fmla="*/ 20 h 20"/>
                    <a:gd name="T28" fmla="*/ 96 w 103"/>
                    <a:gd name="T29" fmla="*/ 18 h 20"/>
                    <a:gd name="T30" fmla="*/ 99 w 103"/>
                    <a:gd name="T31" fmla="*/ 16 h 20"/>
                    <a:gd name="T32" fmla="*/ 101 w 103"/>
                    <a:gd name="T33" fmla="*/ 13 h 20"/>
                    <a:gd name="T34" fmla="*/ 103 w 103"/>
                    <a:gd name="T35" fmla="*/ 10 h 20"/>
                    <a:gd name="T36" fmla="*/ 103 w 103"/>
                    <a:gd name="T37" fmla="*/ 10 h 20"/>
                    <a:gd name="T38" fmla="*/ 101 w 103"/>
                    <a:gd name="T39" fmla="*/ 7 h 20"/>
                    <a:gd name="T40" fmla="*/ 99 w 103"/>
                    <a:gd name="T41" fmla="*/ 4 h 20"/>
                    <a:gd name="T42" fmla="*/ 96 w 103"/>
                    <a:gd name="T43" fmla="*/ 0 h 20"/>
                    <a:gd name="T44" fmla="*/ 93 w 103"/>
                    <a:gd name="T45" fmla="*/ 0 h 20"/>
                    <a:gd name="T46" fmla="*/ 93 w 103"/>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3" h="20">
                      <a:moveTo>
                        <a:pt x="93" y="0"/>
                      </a:moveTo>
                      <a:lnTo>
                        <a:pt x="10" y="0"/>
                      </a:lnTo>
                      <a:lnTo>
                        <a:pt x="10" y="0"/>
                      </a:lnTo>
                      <a:lnTo>
                        <a:pt x="7" y="0"/>
                      </a:lnTo>
                      <a:lnTo>
                        <a:pt x="4" y="4"/>
                      </a:lnTo>
                      <a:lnTo>
                        <a:pt x="2" y="7"/>
                      </a:lnTo>
                      <a:lnTo>
                        <a:pt x="0" y="10"/>
                      </a:lnTo>
                      <a:lnTo>
                        <a:pt x="0" y="10"/>
                      </a:lnTo>
                      <a:lnTo>
                        <a:pt x="2" y="13"/>
                      </a:lnTo>
                      <a:lnTo>
                        <a:pt x="4" y="16"/>
                      </a:lnTo>
                      <a:lnTo>
                        <a:pt x="7" y="18"/>
                      </a:lnTo>
                      <a:lnTo>
                        <a:pt x="10" y="20"/>
                      </a:lnTo>
                      <a:lnTo>
                        <a:pt x="93" y="20"/>
                      </a:lnTo>
                      <a:lnTo>
                        <a:pt x="93" y="20"/>
                      </a:lnTo>
                      <a:lnTo>
                        <a:pt x="96" y="18"/>
                      </a:lnTo>
                      <a:lnTo>
                        <a:pt x="99" y="16"/>
                      </a:lnTo>
                      <a:lnTo>
                        <a:pt x="101" y="13"/>
                      </a:lnTo>
                      <a:lnTo>
                        <a:pt x="103" y="10"/>
                      </a:lnTo>
                      <a:lnTo>
                        <a:pt x="103" y="10"/>
                      </a:lnTo>
                      <a:lnTo>
                        <a:pt x="101" y="7"/>
                      </a:lnTo>
                      <a:lnTo>
                        <a:pt x="99" y="4"/>
                      </a:lnTo>
                      <a:lnTo>
                        <a:pt x="96" y="0"/>
                      </a:lnTo>
                      <a:lnTo>
                        <a:pt x="93" y="0"/>
                      </a:lnTo>
                      <a:lnTo>
                        <a:pt x="93" y="0"/>
                      </a:lnTo>
                      <a:close/>
                    </a:path>
                  </a:pathLst>
                </a:custGeom>
                <a:grpFill/>
                <a:ln>
                  <a:solidFill>
                    <a:schemeClr val="bg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grpSp>
      </p:grpSp>
      <p:sp>
        <p:nvSpPr>
          <p:cNvPr id="139" name="Title 1"/>
          <p:cNvSpPr txBox="1">
            <a:spLocks/>
          </p:cNvSpPr>
          <p:nvPr/>
        </p:nvSpPr>
        <p:spPr>
          <a:xfrm>
            <a:off x="424142" y="5029200"/>
            <a:ext cx="11343716"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5294" b="1" spc="-147" dirty="0">
                <a:solidFill>
                  <a:schemeClr val="accent3"/>
                </a:solidFill>
                <a:latin typeface="+mn-lt"/>
              </a:rPr>
              <a:t>Azure</a:t>
            </a:r>
            <a:r>
              <a:rPr lang="en-US" sz="5294" spc="-147" dirty="0">
                <a:solidFill>
                  <a:schemeClr val="accent5"/>
                </a:solidFill>
              </a:rPr>
              <a:t> is </a:t>
            </a:r>
            <a:r>
              <a:rPr lang="en-US" sz="5294" b="1" spc="-147" dirty="0">
                <a:solidFill>
                  <a:schemeClr val="accent3"/>
                </a:solidFill>
                <a:latin typeface="+mn-lt"/>
              </a:rPr>
              <a:t>home</a:t>
            </a:r>
            <a:r>
              <a:rPr lang="en-US" sz="5294" b="1" spc="-147" dirty="0">
                <a:gradFill>
                  <a:gsLst>
                    <a:gs pos="1250">
                      <a:schemeClr val="tx2"/>
                    </a:gs>
                    <a:gs pos="100000">
                      <a:schemeClr val="tx2"/>
                    </a:gs>
                  </a:gsLst>
                  <a:lin ang="5400000" scaled="0"/>
                </a:gradFill>
                <a:latin typeface="+mn-lt"/>
              </a:rPr>
              <a:t> </a:t>
            </a:r>
            <a:r>
              <a:rPr lang="en-US" sz="5294" spc="-147" dirty="0">
                <a:solidFill>
                  <a:schemeClr val="accent5"/>
                </a:solidFill>
              </a:rPr>
              <a:t>for</a:t>
            </a:r>
            <a:r>
              <a:rPr lang="en-US" sz="5294" b="1" spc="-147" dirty="0">
                <a:gradFill>
                  <a:gsLst>
                    <a:gs pos="1250">
                      <a:schemeClr val="tx2"/>
                    </a:gs>
                    <a:gs pos="100000">
                      <a:schemeClr val="tx2"/>
                    </a:gs>
                  </a:gsLst>
                  <a:lin ang="5400000" scaled="0"/>
                </a:gradFill>
                <a:latin typeface="+mn-lt"/>
              </a:rPr>
              <a:t> </a:t>
            </a:r>
            <a:r>
              <a:rPr lang="en-US" sz="5294" b="1" spc="-147" dirty="0">
                <a:solidFill>
                  <a:schemeClr val="accent3"/>
                </a:solidFill>
                <a:latin typeface="+mn-lt"/>
              </a:rPr>
              <a:t>IoT data and services</a:t>
            </a:r>
          </a:p>
        </p:txBody>
      </p:sp>
      <p:grpSp>
        <p:nvGrpSpPr>
          <p:cNvPr id="165" name="Group 164"/>
          <p:cNvGrpSpPr/>
          <p:nvPr/>
        </p:nvGrpSpPr>
        <p:grpSpPr>
          <a:xfrm>
            <a:off x="2703165" y="2684247"/>
            <a:ext cx="2534217" cy="2340584"/>
            <a:chOff x="1050773" y="2924536"/>
            <a:chExt cx="2534217" cy="2340584"/>
          </a:xfrm>
        </p:grpSpPr>
        <p:sp>
          <p:nvSpPr>
            <p:cNvPr id="166" name="Title 1"/>
            <p:cNvSpPr txBox="1">
              <a:spLocks/>
            </p:cNvSpPr>
            <p:nvPr/>
          </p:nvSpPr>
          <p:spPr>
            <a:xfrm>
              <a:off x="1050773" y="4398264"/>
              <a:ext cx="2534217"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2000" spc="-147" dirty="0">
                  <a:solidFill>
                    <a:schemeClr val="accent5"/>
                  </a:solidFill>
                </a:rPr>
                <a:t>Internet of Things</a:t>
              </a:r>
              <a:endParaRPr lang="en-US" sz="2000" b="1" spc="-147" dirty="0">
                <a:noFill/>
                <a:latin typeface="+mn-lt"/>
              </a:endParaRPr>
            </a:p>
          </p:txBody>
        </p:sp>
        <p:grpSp>
          <p:nvGrpSpPr>
            <p:cNvPr id="167" name="Group 166"/>
            <p:cNvGrpSpPr/>
            <p:nvPr/>
          </p:nvGrpSpPr>
          <p:grpSpPr>
            <a:xfrm>
              <a:off x="1622578" y="2924536"/>
              <a:ext cx="1390607" cy="1390607"/>
              <a:chOff x="1622578" y="2924536"/>
              <a:chExt cx="1390607" cy="1390607"/>
            </a:xfrm>
          </p:grpSpPr>
          <p:sp>
            <p:nvSpPr>
              <p:cNvPr id="168" name="Rectangle 167"/>
              <p:cNvSpPr/>
              <p:nvPr/>
            </p:nvSpPr>
            <p:spPr bwMode="auto">
              <a:xfrm>
                <a:off x="1622578" y="2924536"/>
                <a:ext cx="1390607" cy="139060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69" name="Group 168"/>
              <p:cNvGrpSpPr/>
              <p:nvPr/>
            </p:nvGrpSpPr>
            <p:grpSpPr>
              <a:xfrm rot="19310223">
                <a:off x="1896529" y="3548473"/>
                <a:ext cx="603073" cy="468824"/>
                <a:chOff x="482885" y="1883818"/>
                <a:chExt cx="1017142" cy="790719"/>
              </a:xfrm>
              <a:solidFill>
                <a:schemeClr val="accent3"/>
              </a:solidFill>
            </p:grpSpPr>
            <p:cxnSp>
              <p:nvCxnSpPr>
                <p:cNvPr id="174" name="Straight Connector 173"/>
                <p:cNvCxnSpPr/>
                <p:nvPr/>
              </p:nvCxnSpPr>
              <p:spPr>
                <a:xfrm>
                  <a:off x="482885" y="2035340"/>
                  <a:ext cx="1017142" cy="0"/>
                </a:xfrm>
                <a:prstGeom prst="line">
                  <a:avLst/>
                </a:prstGeom>
                <a:grpFill/>
                <a:ln w="57150">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482885" y="2185181"/>
                  <a:ext cx="1017142" cy="0"/>
                </a:xfrm>
                <a:prstGeom prst="line">
                  <a:avLst/>
                </a:prstGeom>
                <a:grpFill/>
                <a:ln w="57150">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482885" y="2335022"/>
                  <a:ext cx="1017142" cy="0"/>
                </a:xfrm>
                <a:prstGeom prst="line">
                  <a:avLst/>
                </a:prstGeom>
                <a:grpFill/>
                <a:ln w="57150">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482885" y="2484862"/>
                  <a:ext cx="1017142" cy="0"/>
                </a:xfrm>
                <a:prstGeom prst="line">
                  <a:avLst/>
                </a:prstGeom>
                <a:grpFill/>
                <a:ln w="57150">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78" name="Rectangle 177"/>
                <p:cNvSpPr/>
                <p:nvPr/>
              </p:nvSpPr>
              <p:spPr bwMode="auto">
                <a:xfrm>
                  <a:off x="707270" y="1883818"/>
                  <a:ext cx="568372" cy="790719"/>
                </a:xfrm>
                <a:prstGeom prst="rect">
                  <a:avLst/>
                </a:prstGeom>
                <a:grpFill/>
                <a:ln w="571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0" name="Group 169"/>
              <p:cNvGrpSpPr/>
              <p:nvPr/>
            </p:nvGrpSpPr>
            <p:grpSpPr>
              <a:xfrm>
                <a:off x="1977270" y="3163448"/>
                <a:ext cx="807649" cy="807649"/>
                <a:chOff x="2971367" y="4101068"/>
                <a:chExt cx="1019047" cy="1019047"/>
              </a:xfrm>
            </p:grpSpPr>
            <p:sp>
              <p:nvSpPr>
                <p:cNvPr id="171" name="Arc 170"/>
                <p:cNvSpPr/>
                <p:nvPr/>
              </p:nvSpPr>
              <p:spPr>
                <a:xfrm>
                  <a:off x="2971367" y="4101068"/>
                  <a:ext cx="1019047" cy="1019047"/>
                </a:xfrm>
                <a:prstGeom prst="arc">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2" name="Arc 171"/>
                <p:cNvSpPr/>
                <p:nvPr/>
              </p:nvSpPr>
              <p:spPr>
                <a:xfrm>
                  <a:off x="3096088" y="4231603"/>
                  <a:ext cx="763792" cy="763792"/>
                </a:xfrm>
                <a:prstGeom prst="arc">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3" name="Arc 172"/>
                <p:cNvSpPr/>
                <p:nvPr/>
              </p:nvSpPr>
              <p:spPr>
                <a:xfrm>
                  <a:off x="3245060" y="4374761"/>
                  <a:ext cx="471661" cy="471661"/>
                </a:xfrm>
                <a:prstGeom prst="arc">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spTree>
    <p:extLst>
      <p:ext uri="{BB962C8B-B14F-4D97-AF65-F5344CB8AC3E}">
        <p14:creationId xmlns:p14="http://schemas.microsoft.com/office/powerpoint/2010/main" val="1944133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9"/>
                                        </p:tgtEl>
                                        <p:attrNameLst>
                                          <p:attrName>style.visibility</p:attrName>
                                        </p:attrNameLst>
                                      </p:cBhvr>
                                      <p:to>
                                        <p:strVal val="visible"/>
                                      </p:to>
                                    </p:set>
                                    <p:animEffect transition="in" filter="fade">
                                      <p:cBhvr>
                                        <p:cTn id="7" dur="1000"/>
                                        <p:tgtEl>
                                          <p:spTgt spid="139"/>
                                        </p:tgtEl>
                                      </p:cBhvr>
                                    </p:animEffect>
                                    <p:anim calcmode="lin" valueType="num">
                                      <p:cBhvr>
                                        <p:cTn id="8" dur="1000" fill="hold"/>
                                        <p:tgtEl>
                                          <p:spTgt spid="139"/>
                                        </p:tgtEl>
                                        <p:attrNameLst>
                                          <p:attrName>ppt_x</p:attrName>
                                        </p:attrNameLst>
                                      </p:cBhvr>
                                      <p:tavLst>
                                        <p:tav tm="0">
                                          <p:val>
                                            <p:strVal val="#ppt_x"/>
                                          </p:val>
                                        </p:tav>
                                        <p:tav tm="100000">
                                          <p:val>
                                            <p:strVal val="#ppt_x"/>
                                          </p:val>
                                        </p:tav>
                                      </p:tavLst>
                                    </p:anim>
                                    <p:anim calcmode="lin" valueType="num">
                                      <p:cBhvr>
                                        <p:cTn id="9" dur="1000" fill="hold"/>
                                        <p:tgtEl>
                                          <p:spTgt spid="13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165"/>
                                        </p:tgtEl>
                                        <p:attrNameLst>
                                          <p:attrName>style.visibility</p:attrName>
                                        </p:attrNameLst>
                                      </p:cBhvr>
                                      <p:to>
                                        <p:strVal val="visible"/>
                                      </p:to>
                                    </p:set>
                                    <p:animEffect transition="in" filter="fade">
                                      <p:cBhvr>
                                        <p:cTn id="12" dur="5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6198" y="2839275"/>
            <a:ext cx="1708573" cy="134151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3857" y="3221647"/>
            <a:ext cx="1161369" cy="534184"/>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66211" y="3378266"/>
            <a:ext cx="1654709" cy="293452"/>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65082" y="3217720"/>
            <a:ext cx="1126605" cy="540217"/>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56581" y="3287229"/>
            <a:ext cx="1185022" cy="433379"/>
          </a:xfrm>
          <a:prstGeom prst="rect">
            <a:avLst/>
          </a:prstGeom>
        </p:spPr>
      </p:pic>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86784" y="31659"/>
            <a:ext cx="1086447" cy="814836"/>
          </a:xfrm>
          <a:prstGeom prst="rect">
            <a:avLst/>
          </a:prstGeom>
        </p:spPr>
      </p:pic>
      <p:pic>
        <p:nvPicPr>
          <p:cNvPr id="4" name="Picture 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1476" y="130023"/>
            <a:ext cx="884862" cy="663646"/>
          </a:xfrm>
          <a:prstGeom prst="rect">
            <a:avLst/>
          </a:prstGeom>
        </p:spPr>
      </p:pic>
      <p:pic>
        <p:nvPicPr>
          <p:cNvPr id="5" name="Picture 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62268" y="239824"/>
            <a:ext cx="1208963" cy="494876"/>
          </a:xfrm>
          <a:prstGeom prst="rect">
            <a:avLst/>
          </a:prstGeom>
        </p:spPr>
      </p:pic>
      <p:pic>
        <p:nvPicPr>
          <p:cNvPr id="6" name="Picture 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053289" y="372762"/>
            <a:ext cx="1742460" cy="290546"/>
          </a:xfrm>
          <a:prstGeom prst="rect">
            <a:avLst/>
          </a:prstGeom>
        </p:spPr>
      </p:pic>
      <p:pic>
        <p:nvPicPr>
          <p:cNvPr id="14" name="Picture 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916" y="255230"/>
            <a:ext cx="1343715" cy="471199"/>
          </a:xfrm>
          <a:prstGeom prst="rect">
            <a:avLst/>
          </a:prstGeom>
        </p:spPr>
      </p:pic>
      <p:pic>
        <p:nvPicPr>
          <p:cNvPr id="11" name="Picture 1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42738" y="867027"/>
            <a:ext cx="1282554" cy="340679"/>
          </a:xfrm>
          <a:prstGeom prst="rect">
            <a:avLst/>
          </a:prstGeom>
        </p:spPr>
      </p:pic>
      <p:pic>
        <p:nvPicPr>
          <p:cNvPr id="15" name="Picture 1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884960" y="1714225"/>
            <a:ext cx="1563447" cy="320423"/>
          </a:xfrm>
          <a:prstGeom prst="rect">
            <a:avLst/>
          </a:prstGeom>
        </p:spPr>
      </p:pic>
      <p:pic>
        <p:nvPicPr>
          <p:cNvPr id="16" name="Picture 1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276307" y="1699133"/>
            <a:ext cx="1399668" cy="343618"/>
          </a:xfrm>
          <a:prstGeom prst="rect">
            <a:avLst/>
          </a:prstGeom>
        </p:spPr>
      </p:pic>
      <p:pic>
        <p:nvPicPr>
          <p:cNvPr id="17" name="Picture 1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45590" y="1637751"/>
            <a:ext cx="1234597" cy="437967"/>
          </a:xfrm>
          <a:prstGeom prst="rect">
            <a:avLst/>
          </a:prstGeom>
        </p:spPr>
      </p:pic>
      <p:pic>
        <p:nvPicPr>
          <p:cNvPr id="20" name="Picture 19"/>
          <p:cNvPicPr>
            <a:picLocks noChangeAspect="1"/>
          </p:cNvPicPr>
          <p:nvPr/>
        </p:nvPicPr>
        <p:blipFill>
          <a:blip r:embed="rId17"/>
          <a:stretch>
            <a:fillRect/>
          </a:stretch>
        </p:blipFill>
        <p:spPr>
          <a:xfrm>
            <a:off x="3071884" y="1720358"/>
            <a:ext cx="900003" cy="310997"/>
          </a:xfrm>
          <a:prstGeom prst="rect">
            <a:avLst/>
          </a:prstGeom>
        </p:spPr>
      </p:pic>
      <p:pic>
        <p:nvPicPr>
          <p:cNvPr id="8" name="Picture 7"/>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865083" y="1005537"/>
            <a:ext cx="1103126" cy="206975"/>
          </a:xfrm>
          <a:prstGeom prst="rect">
            <a:avLst/>
          </a:prstGeom>
        </p:spPr>
      </p:pic>
      <p:pic>
        <p:nvPicPr>
          <p:cNvPr id="19" name="Picture 1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984390" y="904026"/>
            <a:ext cx="1410618" cy="363004"/>
          </a:xfrm>
          <a:prstGeom prst="rect">
            <a:avLst/>
          </a:prstGeom>
        </p:spPr>
      </p:pic>
      <p:pic>
        <p:nvPicPr>
          <p:cNvPr id="21" name="Picture 20"/>
          <p:cNvPicPr>
            <a:picLocks noChangeAspect="1"/>
          </p:cNvPicPr>
          <p:nvPr/>
        </p:nvPicPr>
        <p:blipFill>
          <a:blip r:embed="rId20"/>
          <a:stretch>
            <a:fillRect/>
          </a:stretch>
        </p:blipFill>
        <p:spPr>
          <a:xfrm>
            <a:off x="7574385" y="863266"/>
            <a:ext cx="941508" cy="425652"/>
          </a:xfrm>
          <a:prstGeom prst="rect">
            <a:avLst/>
          </a:prstGeom>
        </p:spPr>
      </p:pic>
      <p:pic>
        <p:nvPicPr>
          <p:cNvPr id="30" name="Picture 29"/>
          <p:cNvPicPr>
            <a:picLocks noChangeAspect="1"/>
          </p:cNvPicPr>
          <p:nvPr/>
        </p:nvPicPr>
        <p:blipFill>
          <a:blip r:embed="rId21"/>
          <a:stretch>
            <a:fillRect/>
          </a:stretch>
        </p:blipFill>
        <p:spPr>
          <a:xfrm>
            <a:off x="4897143" y="834500"/>
            <a:ext cx="1309063" cy="748036"/>
          </a:xfrm>
          <a:prstGeom prst="rect">
            <a:avLst/>
          </a:prstGeom>
        </p:spPr>
      </p:pic>
      <p:pic>
        <p:nvPicPr>
          <p:cNvPr id="31" name="Picture 30"/>
          <p:cNvPicPr>
            <a:picLocks noChangeAspect="1"/>
          </p:cNvPicPr>
          <p:nvPr/>
        </p:nvPicPr>
        <p:blipFill>
          <a:blip r:embed="rId22"/>
          <a:stretch>
            <a:fillRect/>
          </a:stretch>
        </p:blipFill>
        <p:spPr>
          <a:xfrm>
            <a:off x="1026963" y="2285470"/>
            <a:ext cx="747537" cy="747537"/>
          </a:xfrm>
          <a:prstGeom prst="rect">
            <a:avLst/>
          </a:prstGeom>
        </p:spPr>
      </p:pic>
      <p:pic>
        <p:nvPicPr>
          <p:cNvPr id="23" name="Picture 22"/>
          <p:cNvPicPr>
            <a:picLocks noChangeAspect="1"/>
          </p:cNvPicPr>
          <p:nvPr/>
        </p:nvPicPr>
        <p:blipFill>
          <a:blip r:embed="rId23"/>
          <a:stretch>
            <a:fillRect/>
          </a:stretch>
        </p:blipFill>
        <p:spPr>
          <a:xfrm>
            <a:off x="7222541" y="4293223"/>
            <a:ext cx="1691125" cy="412211"/>
          </a:xfrm>
          <a:prstGeom prst="rect">
            <a:avLst/>
          </a:prstGeom>
        </p:spPr>
      </p:pic>
      <p:pic>
        <p:nvPicPr>
          <p:cNvPr id="25" name="Picture 24"/>
          <p:cNvPicPr>
            <a:picLocks noChangeAspect="1"/>
          </p:cNvPicPr>
          <p:nvPr/>
        </p:nvPicPr>
        <p:blipFill>
          <a:blip r:embed="rId24"/>
          <a:stretch>
            <a:fillRect/>
          </a:stretch>
        </p:blipFill>
        <p:spPr>
          <a:xfrm>
            <a:off x="2689010" y="4051023"/>
            <a:ext cx="1568973" cy="784485"/>
          </a:xfrm>
          <a:prstGeom prst="rect">
            <a:avLst/>
          </a:prstGeom>
        </p:spPr>
      </p:pic>
      <p:pic>
        <p:nvPicPr>
          <p:cNvPr id="26" name="Picture 25"/>
          <p:cNvPicPr>
            <a:picLocks noChangeAspect="1"/>
          </p:cNvPicPr>
          <p:nvPr/>
        </p:nvPicPr>
        <p:blipFill>
          <a:blip r:embed="rId25"/>
          <a:stretch>
            <a:fillRect/>
          </a:stretch>
        </p:blipFill>
        <p:spPr>
          <a:xfrm>
            <a:off x="9984390" y="4132194"/>
            <a:ext cx="1563447" cy="659720"/>
          </a:xfrm>
          <a:prstGeom prst="rect">
            <a:avLst/>
          </a:prstGeom>
        </p:spPr>
      </p:pic>
      <p:pic>
        <p:nvPicPr>
          <p:cNvPr id="32" name="Picture 31"/>
          <p:cNvPicPr>
            <a:picLocks noChangeAspect="1"/>
          </p:cNvPicPr>
          <p:nvPr/>
        </p:nvPicPr>
        <p:blipFill>
          <a:blip r:embed="rId26"/>
          <a:stretch>
            <a:fillRect/>
          </a:stretch>
        </p:blipFill>
        <p:spPr>
          <a:xfrm>
            <a:off x="1021712" y="4025537"/>
            <a:ext cx="791315" cy="791315"/>
          </a:xfrm>
          <a:prstGeom prst="rect">
            <a:avLst/>
          </a:prstGeom>
        </p:spPr>
      </p:pic>
      <p:pic>
        <p:nvPicPr>
          <p:cNvPr id="22" name="Picture 21"/>
          <p:cNvPicPr>
            <a:picLocks noChangeAspect="1"/>
          </p:cNvPicPr>
          <p:nvPr/>
        </p:nvPicPr>
        <p:blipFill>
          <a:blip r:embed="rId27"/>
          <a:stretch>
            <a:fillRect/>
          </a:stretch>
        </p:blipFill>
        <p:spPr>
          <a:xfrm>
            <a:off x="9898034" y="2497773"/>
            <a:ext cx="1543351" cy="289379"/>
          </a:xfrm>
          <a:prstGeom prst="rect">
            <a:avLst/>
          </a:prstGeom>
        </p:spPr>
      </p:pic>
      <p:pic>
        <p:nvPicPr>
          <p:cNvPr id="24" name="Picture 23"/>
          <p:cNvPicPr>
            <a:picLocks noChangeAspect="1"/>
          </p:cNvPicPr>
          <p:nvPr/>
        </p:nvPicPr>
        <p:blipFill>
          <a:blip r:embed="rId28"/>
          <a:stretch>
            <a:fillRect/>
          </a:stretch>
        </p:blipFill>
        <p:spPr>
          <a:xfrm>
            <a:off x="4854416" y="2457244"/>
            <a:ext cx="1374736" cy="351676"/>
          </a:xfrm>
          <a:prstGeom prst="rect">
            <a:avLst/>
          </a:prstGeom>
        </p:spPr>
      </p:pic>
      <p:pic>
        <p:nvPicPr>
          <p:cNvPr id="27" name="Picture 26"/>
          <p:cNvPicPr>
            <a:picLocks noChangeAspect="1"/>
          </p:cNvPicPr>
          <p:nvPr/>
        </p:nvPicPr>
        <p:blipFill>
          <a:blip r:embed="rId29"/>
          <a:stretch>
            <a:fillRect/>
          </a:stretch>
        </p:blipFill>
        <p:spPr>
          <a:xfrm>
            <a:off x="7222541" y="2420161"/>
            <a:ext cx="1482309" cy="408674"/>
          </a:xfrm>
          <a:prstGeom prst="rect">
            <a:avLst/>
          </a:prstGeom>
        </p:spPr>
      </p:pic>
      <p:pic>
        <p:nvPicPr>
          <p:cNvPr id="28" name="Picture 27"/>
          <p:cNvPicPr>
            <a:picLocks noChangeAspect="1"/>
          </p:cNvPicPr>
          <p:nvPr/>
        </p:nvPicPr>
        <p:blipFill>
          <a:blip r:embed="rId30"/>
          <a:stretch>
            <a:fillRect/>
          </a:stretch>
        </p:blipFill>
        <p:spPr>
          <a:xfrm>
            <a:off x="2808421" y="2427379"/>
            <a:ext cx="1304958" cy="397580"/>
          </a:xfrm>
          <a:prstGeom prst="rect">
            <a:avLst/>
          </a:prstGeom>
        </p:spPr>
      </p:pic>
      <p:pic>
        <p:nvPicPr>
          <p:cNvPr id="42" name="Picture 41"/>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88977" y="1372244"/>
            <a:ext cx="687923" cy="687923"/>
          </a:xfrm>
          <a:prstGeom prst="rect">
            <a:avLst/>
          </a:prstGeom>
        </p:spPr>
      </p:pic>
      <p:pic>
        <p:nvPicPr>
          <p:cNvPr id="2" name="Picture 1"/>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5177427" y="3968977"/>
            <a:ext cx="878251" cy="878251"/>
          </a:xfrm>
          <a:prstGeom prst="rect">
            <a:avLst/>
          </a:prstGeom>
        </p:spPr>
      </p:pic>
      <p:sp>
        <p:nvSpPr>
          <p:cNvPr id="34" name="Title 1"/>
          <p:cNvSpPr txBox="1">
            <a:spLocks/>
          </p:cNvSpPr>
          <p:nvPr/>
        </p:nvSpPr>
        <p:spPr>
          <a:xfrm>
            <a:off x="424142" y="5029200"/>
            <a:ext cx="11343716"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5294" spc="-147" dirty="0">
                <a:solidFill>
                  <a:schemeClr val="accent5"/>
                </a:solidFill>
              </a:rPr>
              <a:t>Partners are </a:t>
            </a:r>
            <a:r>
              <a:rPr lang="en-US" sz="5294" b="1" spc="-147" dirty="0">
                <a:solidFill>
                  <a:schemeClr val="accent3"/>
                </a:solidFill>
                <a:latin typeface="+mn-lt"/>
              </a:rPr>
              <a:t>building solutions </a:t>
            </a:r>
            <a:r>
              <a:rPr lang="en-US" sz="5294" spc="-147" dirty="0">
                <a:solidFill>
                  <a:schemeClr val="accent5"/>
                </a:solidFill>
              </a:rPr>
              <a:t>with </a:t>
            </a:r>
            <a:r>
              <a:rPr lang="en-US" sz="5294" b="1" spc="-147" dirty="0">
                <a:solidFill>
                  <a:schemeClr val="accent3"/>
                </a:solidFill>
                <a:latin typeface="+mn-lt"/>
              </a:rPr>
              <a:t>Azure </a:t>
            </a:r>
            <a:r>
              <a:rPr lang="en-US" sz="5294" b="1" spc="-147" dirty="0" err="1">
                <a:solidFill>
                  <a:schemeClr val="accent3"/>
                </a:solidFill>
                <a:latin typeface="+mn-lt"/>
              </a:rPr>
              <a:t>IoT</a:t>
            </a:r>
            <a:endParaRPr lang="en-US" sz="5294" b="1" spc="-147" dirty="0">
              <a:solidFill>
                <a:schemeClr val="accent3"/>
              </a:solidFill>
              <a:latin typeface="+mn-lt"/>
            </a:endParaRPr>
          </a:p>
        </p:txBody>
      </p:sp>
    </p:spTree>
    <p:extLst>
      <p:ext uri="{BB962C8B-B14F-4D97-AF65-F5344CB8AC3E}">
        <p14:creationId xmlns:p14="http://schemas.microsoft.com/office/powerpoint/2010/main" val="1410065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bwMode="auto">
          <a:xfrm>
            <a:off x="7075750" y="973298"/>
            <a:ext cx="4507025" cy="4507025"/>
          </a:xfrm>
          <a:prstGeom prst="ellipse">
            <a:avLst/>
          </a:prstGeom>
          <a:noFill/>
          <a:ln w="12700">
            <a:solidFill>
              <a:srgbClr val="00B0F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Content Placeholder 2"/>
          <p:cNvSpPr txBox="1">
            <a:spLocks/>
          </p:cNvSpPr>
          <p:nvPr/>
        </p:nvSpPr>
        <p:spPr>
          <a:xfrm>
            <a:off x="302821" y="3117545"/>
            <a:ext cx="7401157" cy="3053491"/>
          </a:xfrm>
          <a:prstGeom prst="rect">
            <a:avLst/>
          </a:prstGeom>
          <a:noFill/>
        </p:spPr>
        <p:txBody>
          <a:bodyPr vert="horz" wrap="square" lIns="179285" tIns="143428" rIns="179285" bIns="143428"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33">
              <a:spcBef>
                <a:spcPts val="0"/>
              </a:spcBef>
              <a:spcAft>
                <a:spcPts val="1176"/>
              </a:spcAft>
              <a:buClr>
                <a:srgbClr val="FFFFFF"/>
              </a:buClr>
              <a:buNone/>
            </a:pPr>
            <a:r>
              <a:rPr lang="en-US" sz="2400" dirty="0">
                <a:solidFill>
                  <a:schemeClr val="accent3"/>
                </a:solidFill>
                <a:cs typeface="Segoe UI Semibold" panose="020B0702040204020203" pitchFamily="34" charset="0"/>
              </a:rPr>
              <a:t>Device Connectivity and Security</a:t>
            </a:r>
          </a:p>
          <a:p>
            <a:pPr marL="0" indent="0" defTabSz="914133">
              <a:spcBef>
                <a:spcPts val="0"/>
              </a:spcBef>
              <a:spcAft>
                <a:spcPts val="1176"/>
              </a:spcAft>
              <a:buClr>
                <a:srgbClr val="FFFFFF"/>
              </a:buClr>
              <a:buNone/>
            </a:pPr>
            <a:r>
              <a:rPr lang="en-US" sz="2400" dirty="0">
                <a:solidFill>
                  <a:schemeClr val="accent3"/>
                </a:solidFill>
                <a:cs typeface="Segoe UI Semibold" panose="020B0702040204020203" pitchFamily="34" charset="0"/>
              </a:rPr>
              <a:t>Data Ingestion and Command &amp; Control</a:t>
            </a:r>
          </a:p>
          <a:p>
            <a:pPr marL="0" indent="0" defTabSz="914133">
              <a:spcBef>
                <a:spcPts val="0"/>
              </a:spcBef>
              <a:spcAft>
                <a:spcPts val="1176"/>
              </a:spcAft>
              <a:buClr>
                <a:srgbClr val="FFFFFF"/>
              </a:buClr>
              <a:buNone/>
            </a:pPr>
            <a:r>
              <a:rPr lang="en-US" sz="2400" dirty="0">
                <a:solidFill>
                  <a:schemeClr val="accent3"/>
                </a:solidFill>
                <a:cs typeface="Segoe UI Semibold" panose="020B0702040204020203" pitchFamily="34" charset="0"/>
              </a:rPr>
              <a:t>Stream Processing &amp; Predictive Analytics</a:t>
            </a:r>
          </a:p>
          <a:p>
            <a:pPr marL="0" indent="0" defTabSz="914133">
              <a:spcBef>
                <a:spcPts val="0"/>
              </a:spcBef>
              <a:spcAft>
                <a:spcPts val="1176"/>
              </a:spcAft>
              <a:buClr>
                <a:srgbClr val="FFFFFF"/>
              </a:buClr>
              <a:buNone/>
            </a:pPr>
            <a:r>
              <a:rPr lang="en-US" sz="2400" dirty="0">
                <a:solidFill>
                  <a:schemeClr val="accent3"/>
                </a:solidFill>
                <a:cs typeface="Segoe UI Semibold" panose="020B0702040204020203" pitchFamily="34" charset="0"/>
              </a:rPr>
              <a:t>Workflow Automation</a:t>
            </a:r>
          </a:p>
          <a:p>
            <a:pPr marL="0" indent="0" defTabSz="914133">
              <a:spcBef>
                <a:spcPts val="0"/>
              </a:spcBef>
              <a:spcAft>
                <a:spcPts val="1176"/>
              </a:spcAft>
              <a:buClr>
                <a:srgbClr val="FFFFFF"/>
              </a:buClr>
              <a:buNone/>
            </a:pPr>
            <a:r>
              <a:rPr lang="en-US" sz="2400" dirty="0">
                <a:solidFill>
                  <a:schemeClr val="accent3"/>
                </a:solidFill>
                <a:cs typeface="Segoe UI Semibold" panose="020B0702040204020203" pitchFamily="34" charset="0"/>
              </a:rPr>
              <a:t>Dashboards and Visualization</a:t>
            </a:r>
          </a:p>
          <a:p>
            <a:pPr marL="0" indent="0" defTabSz="914133">
              <a:spcBef>
                <a:spcPts val="0"/>
              </a:spcBef>
              <a:spcAft>
                <a:spcPts val="1176"/>
              </a:spcAft>
              <a:buClr>
                <a:srgbClr val="FFFFFF"/>
              </a:buClr>
              <a:buNone/>
            </a:pPr>
            <a:r>
              <a:rPr lang="en-US" sz="2400" dirty="0">
                <a:solidFill>
                  <a:schemeClr val="accent3"/>
                </a:solidFill>
                <a:cs typeface="Segoe UI Semibold" panose="020B0702040204020203" pitchFamily="34" charset="0"/>
              </a:rPr>
              <a:t>Preconfigured Solutions</a:t>
            </a:r>
          </a:p>
        </p:txBody>
      </p:sp>
      <p:sp>
        <p:nvSpPr>
          <p:cNvPr id="5" name="Title 1"/>
          <p:cNvSpPr txBox="1">
            <a:spLocks/>
          </p:cNvSpPr>
          <p:nvPr/>
        </p:nvSpPr>
        <p:spPr>
          <a:xfrm>
            <a:off x="295919" y="2178722"/>
            <a:ext cx="6454632" cy="1162348"/>
          </a:xfrm>
          <a:prstGeom prst="rect">
            <a:avLst/>
          </a:prstGeom>
        </p:spPr>
        <p:txBody>
          <a:bodyPr vert="horz" wrap="square" lIns="179285" tIns="143428" rIns="179285" bIns="143428"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fontAlgn="base">
              <a:spcBef>
                <a:spcPts val="1176"/>
              </a:spcBef>
              <a:spcAft>
                <a:spcPct val="0"/>
              </a:spcAft>
              <a:defRPr/>
            </a:pPr>
            <a:r>
              <a:rPr lang="en-US" sz="4705" spc="-100" dirty="0">
                <a:solidFill>
                  <a:schemeClr val="accent6"/>
                </a:solidFill>
                <a:latin typeface="Segoe UI Semilight" panose="020B0402040204020203" pitchFamily="34" charset="0"/>
                <a:cs typeface="Segoe UI Semilight" panose="020B0402040204020203" pitchFamily="34" charset="0"/>
              </a:rPr>
              <a:t>Azure </a:t>
            </a:r>
            <a:r>
              <a:rPr lang="en-US" sz="4705" spc="-100" dirty="0" err="1">
                <a:solidFill>
                  <a:schemeClr val="accent6"/>
                </a:solidFill>
                <a:latin typeface="Segoe UI Semilight" panose="020B0402040204020203" pitchFamily="34" charset="0"/>
                <a:cs typeface="Segoe UI Semilight" panose="020B0402040204020203" pitchFamily="34" charset="0"/>
              </a:rPr>
              <a:t>IoT</a:t>
            </a:r>
            <a:r>
              <a:rPr lang="en-US" sz="4705" spc="-100" dirty="0">
                <a:solidFill>
                  <a:schemeClr val="accent6"/>
                </a:solidFill>
                <a:latin typeface="Segoe UI Semilight" panose="020B0402040204020203" pitchFamily="34" charset="0"/>
                <a:cs typeface="Segoe UI Semilight" panose="020B0402040204020203" pitchFamily="34" charset="0"/>
              </a:rPr>
              <a:t> Suite</a:t>
            </a:r>
            <a:endParaRPr lang="en-US" sz="5294" spc="-100" dirty="0">
              <a:solidFill>
                <a:schemeClr val="accent6"/>
              </a:solidFill>
              <a:latin typeface="Segoe UI Semilight" panose="020B0402040204020203" pitchFamily="34" charset="0"/>
              <a:cs typeface="Segoe UI Semilight" panose="020B0402040204020203" pitchFamily="34" charset="0"/>
            </a:endParaRPr>
          </a:p>
        </p:txBody>
      </p:sp>
      <p:pic>
        <p:nvPicPr>
          <p:cNvPr id="19" name="Picture 18"/>
          <p:cNvPicPr>
            <a:picLocks noChangeAspect="1"/>
          </p:cNvPicPr>
          <p:nvPr/>
        </p:nvPicPr>
        <p:blipFill rotWithShape="1">
          <a:blip r:embed="rId3"/>
          <a:srcRect b="17383"/>
          <a:stretch/>
        </p:blipFill>
        <p:spPr>
          <a:xfrm>
            <a:off x="7353461" y="3694065"/>
            <a:ext cx="1526056" cy="2548714"/>
          </a:xfrm>
          <a:prstGeom prst="rect">
            <a:avLst/>
          </a:prstGeom>
        </p:spPr>
      </p:pic>
      <p:pic>
        <p:nvPicPr>
          <p:cNvPr id="22" name="Picture 21"/>
          <p:cNvPicPr>
            <a:picLocks noChangeAspect="1"/>
          </p:cNvPicPr>
          <p:nvPr/>
        </p:nvPicPr>
        <p:blipFill>
          <a:blip r:embed="rId4"/>
          <a:stretch>
            <a:fillRect/>
          </a:stretch>
        </p:blipFill>
        <p:spPr>
          <a:xfrm>
            <a:off x="9950338" y="3551373"/>
            <a:ext cx="1704691" cy="2605498"/>
          </a:xfrm>
          <a:prstGeom prst="rect">
            <a:avLst/>
          </a:prstGeom>
        </p:spPr>
      </p:pic>
      <p:grpSp>
        <p:nvGrpSpPr>
          <p:cNvPr id="2" name="Group 4"/>
          <p:cNvGrpSpPr>
            <a:grpSpLocks noChangeAspect="1"/>
          </p:cNvGrpSpPr>
          <p:nvPr/>
        </p:nvGrpSpPr>
        <p:grpSpPr bwMode="auto">
          <a:xfrm>
            <a:off x="9214713" y="3888664"/>
            <a:ext cx="1024670" cy="2354115"/>
            <a:chOff x="6315" y="2667"/>
            <a:chExt cx="585" cy="1344"/>
          </a:xfrm>
        </p:grpSpPr>
        <p:sp>
          <p:nvSpPr>
            <p:cNvPr id="3" name="AutoShape 3"/>
            <p:cNvSpPr>
              <a:spLocks noChangeAspect="1" noChangeArrowheads="1" noTextEdit="1"/>
            </p:cNvSpPr>
            <p:nvPr/>
          </p:nvSpPr>
          <p:spPr bwMode="auto">
            <a:xfrm>
              <a:off x="6315" y="2667"/>
              <a:ext cx="585" cy="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505" eaLnBrk="0" fontAlgn="base" hangingPunct="0">
                <a:spcBef>
                  <a:spcPct val="0"/>
                </a:spcBef>
                <a:spcAft>
                  <a:spcPct val="0"/>
                </a:spcAft>
                <a:defRPr/>
              </a:pPr>
              <a:endParaRPr lang="en-US" sz="1765">
                <a:solidFill>
                  <a:srgbClr val="FFFFFF"/>
                </a:solidFill>
                <a:latin typeface="Segoe UI" panose="020B0502040204020203" pitchFamily="34" charset="0"/>
                <a:ea typeface="MS PGothic" panose="020B0600070205080204" pitchFamily="34" charset="-128"/>
              </a:endParaRPr>
            </a:p>
          </p:txBody>
        </p:sp>
        <p:sp>
          <p:nvSpPr>
            <p:cNvPr id="10" name="Freeform 5"/>
            <p:cNvSpPr>
              <a:spLocks/>
            </p:cNvSpPr>
            <p:nvPr/>
          </p:nvSpPr>
          <p:spPr bwMode="auto">
            <a:xfrm>
              <a:off x="6315" y="2667"/>
              <a:ext cx="585" cy="1344"/>
            </a:xfrm>
            <a:custGeom>
              <a:avLst/>
              <a:gdLst>
                <a:gd name="T0" fmla="*/ 1290 w 1376"/>
                <a:gd name="T1" fmla="*/ 0 h 3172"/>
                <a:gd name="T2" fmla="*/ 87 w 1376"/>
                <a:gd name="T3" fmla="*/ 0 h 3172"/>
                <a:gd name="T4" fmla="*/ 0 w 1376"/>
                <a:gd name="T5" fmla="*/ 86 h 3172"/>
                <a:gd name="T6" fmla="*/ 40 w 1376"/>
                <a:gd name="T7" fmla="*/ 2978 h 3172"/>
                <a:gd name="T8" fmla="*/ 127 w 1376"/>
                <a:gd name="T9" fmla="*/ 3064 h 3172"/>
                <a:gd name="T10" fmla="*/ 188 w 1376"/>
                <a:gd name="T11" fmla="*/ 3064 h 3172"/>
                <a:gd name="T12" fmla="*/ 188 w 1376"/>
                <a:gd name="T13" fmla="*/ 3126 h 3172"/>
                <a:gd name="T14" fmla="*/ 256 w 1376"/>
                <a:gd name="T15" fmla="*/ 3172 h 3172"/>
                <a:gd name="T16" fmla="*/ 324 w 1376"/>
                <a:gd name="T17" fmla="*/ 3126 h 3172"/>
                <a:gd name="T18" fmla="*/ 324 w 1376"/>
                <a:gd name="T19" fmla="*/ 3064 h 3172"/>
                <a:gd name="T20" fmla="*/ 1052 w 1376"/>
                <a:gd name="T21" fmla="*/ 3064 h 3172"/>
                <a:gd name="T22" fmla="*/ 1052 w 1376"/>
                <a:gd name="T23" fmla="*/ 3126 h 3172"/>
                <a:gd name="T24" fmla="*/ 1120 w 1376"/>
                <a:gd name="T25" fmla="*/ 3172 h 3172"/>
                <a:gd name="T26" fmla="*/ 1188 w 1376"/>
                <a:gd name="T27" fmla="*/ 3126 h 3172"/>
                <a:gd name="T28" fmla="*/ 1188 w 1376"/>
                <a:gd name="T29" fmla="*/ 3064 h 3172"/>
                <a:gd name="T30" fmla="*/ 1250 w 1376"/>
                <a:gd name="T31" fmla="*/ 3064 h 3172"/>
                <a:gd name="T32" fmla="*/ 1336 w 1376"/>
                <a:gd name="T33" fmla="*/ 2978 h 3172"/>
                <a:gd name="T34" fmla="*/ 1376 w 1376"/>
                <a:gd name="T35" fmla="*/ 86 h 3172"/>
                <a:gd name="T36" fmla="*/ 1290 w 1376"/>
                <a:gd name="T37" fmla="*/ 0 h 3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6" h="3172">
                  <a:moveTo>
                    <a:pt x="1290" y="0"/>
                  </a:moveTo>
                  <a:cubicBezTo>
                    <a:pt x="87" y="0"/>
                    <a:pt x="87" y="0"/>
                    <a:pt x="87" y="0"/>
                  </a:cubicBezTo>
                  <a:cubicBezTo>
                    <a:pt x="39" y="0"/>
                    <a:pt x="0" y="39"/>
                    <a:pt x="0" y="86"/>
                  </a:cubicBezTo>
                  <a:cubicBezTo>
                    <a:pt x="40" y="2978"/>
                    <a:pt x="40" y="2978"/>
                    <a:pt x="40" y="2978"/>
                  </a:cubicBezTo>
                  <a:cubicBezTo>
                    <a:pt x="40" y="3025"/>
                    <a:pt x="79" y="3064"/>
                    <a:pt x="127" y="3064"/>
                  </a:cubicBezTo>
                  <a:cubicBezTo>
                    <a:pt x="188" y="3064"/>
                    <a:pt x="188" y="3064"/>
                    <a:pt x="188" y="3064"/>
                  </a:cubicBezTo>
                  <a:cubicBezTo>
                    <a:pt x="188" y="3126"/>
                    <a:pt x="188" y="3126"/>
                    <a:pt x="188" y="3126"/>
                  </a:cubicBezTo>
                  <a:cubicBezTo>
                    <a:pt x="188" y="3151"/>
                    <a:pt x="219" y="3172"/>
                    <a:pt x="256" y="3172"/>
                  </a:cubicBezTo>
                  <a:cubicBezTo>
                    <a:pt x="294" y="3172"/>
                    <a:pt x="324" y="3151"/>
                    <a:pt x="324" y="3126"/>
                  </a:cubicBezTo>
                  <a:cubicBezTo>
                    <a:pt x="324" y="3064"/>
                    <a:pt x="324" y="3064"/>
                    <a:pt x="324" y="3064"/>
                  </a:cubicBezTo>
                  <a:cubicBezTo>
                    <a:pt x="1052" y="3064"/>
                    <a:pt x="1052" y="3064"/>
                    <a:pt x="1052" y="3064"/>
                  </a:cubicBezTo>
                  <a:cubicBezTo>
                    <a:pt x="1052" y="3126"/>
                    <a:pt x="1052" y="3126"/>
                    <a:pt x="1052" y="3126"/>
                  </a:cubicBezTo>
                  <a:cubicBezTo>
                    <a:pt x="1052" y="3151"/>
                    <a:pt x="1083" y="3172"/>
                    <a:pt x="1120" y="3172"/>
                  </a:cubicBezTo>
                  <a:cubicBezTo>
                    <a:pt x="1158" y="3172"/>
                    <a:pt x="1188" y="3151"/>
                    <a:pt x="1188" y="3126"/>
                  </a:cubicBezTo>
                  <a:cubicBezTo>
                    <a:pt x="1188" y="3064"/>
                    <a:pt x="1188" y="3064"/>
                    <a:pt x="1188" y="3064"/>
                  </a:cubicBezTo>
                  <a:cubicBezTo>
                    <a:pt x="1250" y="3064"/>
                    <a:pt x="1250" y="3064"/>
                    <a:pt x="1250" y="3064"/>
                  </a:cubicBezTo>
                  <a:cubicBezTo>
                    <a:pt x="1298" y="3064"/>
                    <a:pt x="1336" y="3025"/>
                    <a:pt x="1336" y="2978"/>
                  </a:cubicBezTo>
                  <a:cubicBezTo>
                    <a:pt x="1376" y="86"/>
                    <a:pt x="1376" y="86"/>
                    <a:pt x="1376" y="86"/>
                  </a:cubicBezTo>
                  <a:cubicBezTo>
                    <a:pt x="1376" y="39"/>
                    <a:pt x="1338" y="0"/>
                    <a:pt x="1290" y="0"/>
                  </a:cubicBezTo>
                  <a:close/>
                </a:path>
              </a:pathLst>
            </a:custGeom>
            <a:solidFill>
              <a:srgbClr val="0B7D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eaLnBrk="0" fontAlgn="base" hangingPunct="0">
                <a:spcBef>
                  <a:spcPct val="0"/>
                </a:spcBef>
                <a:spcAft>
                  <a:spcPct val="0"/>
                </a:spcAft>
                <a:defRPr/>
              </a:pPr>
              <a:endParaRPr lang="en-US" sz="1765">
                <a:solidFill>
                  <a:srgbClr val="FFFFFF"/>
                </a:solidFill>
                <a:latin typeface="Segoe UI" panose="020B0502040204020203" pitchFamily="34" charset="0"/>
                <a:ea typeface="MS PGothic" panose="020B0600070205080204" pitchFamily="34" charset="-128"/>
              </a:endParaRPr>
            </a:p>
          </p:txBody>
        </p:sp>
        <p:sp>
          <p:nvSpPr>
            <p:cNvPr id="11" name="Oval 6"/>
            <p:cNvSpPr>
              <a:spLocks noChangeArrowheads="1"/>
            </p:cNvSpPr>
            <p:nvPr/>
          </p:nvSpPr>
          <p:spPr bwMode="auto">
            <a:xfrm>
              <a:off x="6409" y="3165"/>
              <a:ext cx="398" cy="25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eaLnBrk="0" fontAlgn="base" hangingPunct="0">
                <a:spcBef>
                  <a:spcPct val="0"/>
                </a:spcBef>
                <a:spcAft>
                  <a:spcPct val="0"/>
                </a:spcAft>
                <a:defRPr/>
              </a:pPr>
              <a:endParaRPr lang="en-US" sz="1765">
                <a:solidFill>
                  <a:srgbClr val="FFFFFF"/>
                </a:solidFill>
                <a:latin typeface="Segoe UI" panose="020B0502040204020203" pitchFamily="34" charset="0"/>
                <a:ea typeface="MS PGothic" panose="020B0600070205080204" pitchFamily="34" charset="-128"/>
              </a:endParaRPr>
            </a:p>
          </p:txBody>
        </p:sp>
        <p:sp>
          <p:nvSpPr>
            <p:cNvPr id="13" name="Freeform 7"/>
            <p:cNvSpPr>
              <a:spLocks/>
            </p:cNvSpPr>
            <p:nvPr/>
          </p:nvSpPr>
          <p:spPr bwMode="auto">
            <a:xfrm>
              <a:off x="6412" y="2792"/>
              <a:ext cx="391" cy="275"/>
            </a:xfrm>
            <a:custGeom>
              <a:avLst/>
              <a:gdLst>
                <a:gd name="T0" fmla="*/ 920 w 920"/>
                <a:gd name="T1" fmla="*/ 568 h 648"/>
                <a:gd name="T2" fmla="*/ 841 w 920"/>
                <a:gd name="T3" fmla="*/ 648 h 648"/>
                <a:gd name="T4" fmla="*/ 80 w 920"/>
                <a:gd name="T5" fmla="*/ 648 h 648"/>
                <a:gd name="T6" fmla="*/ 0 w 920"/>
                <a:gd name="T7" fmla="*/ 568 h 648"/>
                <a:gd name="T8" fmla="*/ 0 w 920"/>
                <a:gd name="T9" fmla="*/ 79 h 648"/>
                <a:gd name="T10" fmla="*/ 80 w 920"/>
                <a:gd name="T11" fmla="*/ 0 h 648"/>
                <a:gd name="T12" fmla="*/ 841 w 920"/>
                <a:gd name="T13" fmla="*/ 0 h 648"/>
                <a:gd name="T14" fmla="*/ 920 w 920"/>
                <a:gd name="T15" fmla="*/ 79 h 648"/>
                <a:gd name="T16" fmla="*/ 920 w 920"/>
                <a:gd name="T17" fmla="*/ 568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0" h="648">
                  <a:moveTo>
                    <a:pt x="920" y="568"/>
                  </a:moveTo>
                  <a:cubicBezTo>
                    <a:pt x="920" y="612"/>
                    <a:pt x="885" y="648"/>
                    <a:pt x="841" y="648"/>
                  </a:cubicBezTo>
                  <a:cubicBezTo>
                    <a:pt x="80" y="648"/>
                    <a:pt x="80" y="648"/>
                    <a:pt x="80" y="648"/>
                  </a:cubicBezTo>
                  <a:cubicBezTo>
                    <a:pt x="36" y="648"/>
                    <a:pt x="0" y="612"/>
                    <a:pt x="0" y="568"/>
                  </a:cubicBezTo>
                  <a:cubicBezTo>
                    <a:pt x="0" y="79"/>
                    <a:pt x="0" y="79"/>
                    <a:pt x="0" y="79"/>
                  </a:cubicBezTo>
                  <a:cubicBezTo>
                    <a:pt x="0" y="36"/>
                    <a:pt x="36" y="0"/>
                    <a:pt x="80" y="0"/>
                  </a:cubicBezTo>
                  <a:cubicBezTo>
                    <a:pt x="841" y="0"/>
                    <a:pt x="841" y="0"/>
                    <a:pt x="841" y="0"/>
                  </a:cubicBezTo>
                  <a:cubicBezTo>
                    <a:pt x="885" y="0"/>
                    <a:pt x="920" y="36"/>
                    <a:pt x="920" y="79"/>
                  </a:cubicBezTo>
                  <a:lnTo>
                    <a:pt x="920" y="5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eaLnBrk="0" fontAlgn="base" hangingPunct="0">
                <a:spcBef>
                  <a:spcPct val="0"/>
                </a:spcBef>
                <a:spcAft>
                  <a:spcPct val="0"/>
                </a:spcAft>
                <a:defRPr/>
              </a:pPr>
              <a:endParaRPr lang="en-US" sz="1765">
                <a:solidFill>
                  <a:srgbClr val="FFFFFF"/>
                </a:solidFill>
                <a:latin typeface="Segoe UI" panose="020B0502040204020203" pitchFamily="34" charset="0"/>
                <a:ea typeface="MS PGothic" panose="020B0600070205080204" pitchFamily="34" charset="-128"/>
              </a:endParaRPr>
            </a:p>
          </p:txBody>
        </p:sp>
        <p:sp>
          <p:nvSpPr>
            <p:cNvPr id="16" name="Rectangle 8"/>
            <p:cNvSpPr>
              <a:spLocks noChangeArrowheads="1"/>
            </p:cNvSpPr>
            <p:nvPr/>
          </p:nvSpPr>
          <p:spPr bwMode="auto">
            <a:xfrm>
              <a:off x="6457" y="2837"/>
              <a:ext cx="46" cy="45"/>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505" eaLnBrk="0" fontAlgn="base" hangingPunct="0">
                <a:spcBef>
                  <a:spcPct val="0"/>
                </a:spcBef>
                <a:spcAft>
                  <a:spcPct val="0"/>
                </a:spcAft>
                <a:defRPr/>
              </a:pPr>
              <a:endParaRPr lang="en-US" sz="1765">
                <a:solidFill>
                  <a:srgbClr val="FFFFFF"/>
                </a:solidFill>
                <a:latin typeface="Segoe UI" panose="020B0502040204020203" pitchFamily="34" charset="0"/>
                <a:ea typeface="MS PGothic" panose="020B0600070205080204" pitchFamily="34" charset="-128"/>
              </a:endParaRPr>
            </a:p>
          </p:txBody>
        </p:sp>
        <p:sp>
          <p:nvSpPr>
            <p:cNvPr id="17" name="Rectangle 9"/>
            <p:cNvSpPr>
              <a:spLocks noChangeArrowheads="1"/>
            </p:cNvSpPr>
            <p:nvPr/>
          </p:nvSpPr>
          <p:spPr bwMode="auto">
            <a:xfrm>
              <a:off x="6542" y="2837"/>
              <a:ext cx="46" cy="45"/>
            </a:xfrm>
            <a:prstGeom prst="rect">
              <a:avLst/>
            </a:prstGeom>
            <a:solidFill>
              <a:srgbClr val="B4009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505" eaLnBrk="0" fontAlgn="base" hangingPunct="0">
                <a:spcBef>
                  <a:spcPct val="0"/>
                </a:spcBef>
                <a:spcAft>
                  <a:spcPct val="0"/>
                </a:spcAft>
                <a:defRPr/>
              </a:pPr>
              <a:endParaRPr lang="en-US" sz="1765">
                <a:solidFill>
                  <a:srgbClr val="FFFFFF"/>
                </a:solidFill>
                <a:latin typeface="Segoe UI" panose="020B0502040204020203" pitchFamily="34" charset="0"/>
                <a:ea typeface="MS PGothic" panose="020B0600070205080204" pitchFamily="34" charset="-128"/>
              </a:endParaRPr>
            </a:p>
          </p:txBody>
        </p:sp>
        <p:sp>
          <p:nvSpPr>
            <p:cNvPr id="18" name="Rectangle 10"/>
            <p:cNvSpPr>
              <a:spLocks noChangeArrowheads="1"/>
            </p:cNvSpPr>
            <p:nvPr/>
          </p:nvSpPr>
          <p:spPr bwMode="auto">
            <a:xfrm>
              <a:off x="6627" y="2837"/>
              <a:ext cx="46" cy="45"/>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505" eaLnBrk="0" fontAlgn="base" hangingPunct="0">
                <a:spcBef>
                  <a:spcPct val="0"/>
                </a:spcBef>
                <a:spcAft>
                  <a:spcPct val="0"/>
                </a:spcAft>
                <a:defRPr/>
              </a:pPr>
              <a:endParaRPr lang="en-US" sz="1765">
                <a:solidFill>
                  <a:srgbClr val="FFFFFF"/>
                </a:solidFill>
                <a:latin typeface="Segoe UI" panose="020B0502040204020203" pitchFamily="34" charset="0"/>
                <a:ea typeface="MS PGothic" panose="020B0600070205080204" pitchFamily="34" charset="-128"/>
              </a:endParaRPr>
            </a:p>
          </p:txBody>
        </p:sp>
        <p:sp>
          <p:nvSpPr>
            <p:cNvPr id="20" name="Rectangle 11"/>
            <p:cNvSpPr>
              <a:spLocks noChangeArrowheads="1"/>
            </p:cNvSpPr>
            <p:nvPr/>
          </p:nvSpPr>
          <p:spPr bwMode="auto">
            <a:xfrm>
              <a:off x="6712" y="2837"/>
              <a:ext cx="46" cy="45"/>
            </a:xfrm>
            <a:prstGeom prst="rect">
              <a:avLst/>
            </a:prstGeom>
            <a:solidFill>
              <a:srgbClr val="FCEE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505" eaLnBrk="0" fontAlgn="base" hangingPunct="0">
                <a:spcBef>
                  <a:spcPct val="0"/>
                </a:spcBef>
                <a:spcAft>
                  <a:spcPct val="0"/>
                </a:spcAft>
                <a:defRPr/>
              </a:pPr>
              <a:endParaRPr lang="en-US" sz="1765">
                <a:solidFill>
                  <a:srgbClr val="FFFFFF"/>
                </a:solidFill>
                <a:latin typeface="Segoe UI" panose="020B0502040204020203" pitchFamily="34" charset="0"/>
                <a:ea typeface="MS PGothic" panose="020B0600070205080204" pitchFamily="34" charset="-128"/>
              </a:endParaRPr>
            </a:p>
          </p:txBody>
        </p:sp>
        <p:sp>
          <p:nvSpPr>
            <p:cNvPr id="25" name="Rectangle 12"/>
            <p:cNvSpPr>
              <a:spLocks noChangeArrowheads="1"/>
            </p:cNvSpPr>
            <p:nvPr/>
          </p:nvSpPr>
          <p:spPr bwMode="auto">
            <a:xfrm>
              <a:off x="6457" y="2909"/>
              <a:ext cx="46" cy="4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505" eaLnBrk="0" fontAlgn="base" hangingPunct="0">
                <a:spcBef>
                  <a:spcPct val="0"/>
                </a:spcBef>
                <a:spcAft>
                  <a:spcPct val="0"/>
                </a:spcAft>
                <a:defRPr/>
              </a:pPr>
              <a:endParaRPr lang="en-US" sz="1765">
                <a:solidFill>
                  <a:srgbClr val="FFFFFF"/>
                </a:solidFill>
                <a:latin typeface="Segoe UI" panose="020B0502040204020203" pitchFamily="34" charset="0"/>
                <a:ea typeface="MS PGothic" panose="020B0600070205080204" pitchFamily="34" charset="-128"/>
              </a:endParaRPr>
            </a:p>
          </p:txBody>
        </p:sp>
        <p:sp>
          <p:nvSpPr>
            <p:cNvPr id="26" name="Rectangle 13"/>
            <p:cNvSpPr>
              <a:spLocks noChangeArrowheads="1"/>
            </p:cNvSpPr>
            <p:nvPr/>
          </p:nvSpPr>
          <p:spPr bwMode="auto">
            <a:xfrm>
              <a:off x="6542" y="2909"/>
              <a:ext cx="46" cy="46"/>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505" eaLnBrk="0" fontAlgn="base" hangingPunct="0">
                <a:spcBef>
                  <a:spcPct val="0"/>
                </a:spcBef>
                <a:spcAft>
                  <a:spcPct val="0"/>
                </a:spcAft>
                <a:defRPr/>
              </a:pPr>
              <a:endParaRPr lang="en-US" sz="1765">
                <a:solidFill>
                  <a:srgbClr val="FFFFFF"/>
                </a:solidFill>
                <a:latin typeface="Segoe UI" panose="020B0502040204020203" pitchFamily="34" charset="0"/>
                <a:ea typeface="MS PGothic" panose="020B0600070205080204" pitchFamily="34" charset="-128"/>
              </a:endParaRPr>
            </a:p>
          </p:txBody>
        </p:sp>
        <p:sp>
          <p:nvSpPr>
            <p:cNvPr id="27" name="Rectangle 14"/>
            <p:cNvSpPr>
              <a:spLocks noChangeArrowheads="1"/>
            </p:cNvSpPr>
            <p:nvPr/>
          </p:nvSpPr>
          <p:spPr bwMode="auto">
            <a:xfrm>
              <a:off x="6627" y="2909"/>
              <a:ext cx="46" cy="46"/>
            </a:xfrm>
            <a:prstGeom prst="rect">
              <a:avLst/>
            </a:prstGeom>
            <a:solidFill>
              <a:srgbClr val="00B1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505" eaLnBrk="0" fontAlgn="base" hangingPunct="0">
                <a:spcBef>
                  <a:spcPct val="0"/>
                </a:spcBef>
                <a:spcAft>
                  <a:spcPct val="0"/>
                </a:spcAft>
                <a:defRPr/>
              </a:pPr>
              <a:endParaRPr lang="en-US" sz="1765">
                <a:solidFill>
                  <a:srgbClr val="FFFFFF"/>
                </a:solidFill>
                <a:latin typeface="Segoe UI" panose="020B0502040204020203" pitchFamily="34" charset="0"/>
                <a:ea typeface="MS PGothic" panose="020B0600070205080204" pitchFamily="34" charset="-128"/>
              </a:endParaRPr>
            </a:p>
          </p:txBody>
        </p:sp>
        <p:sp>
          <p:nvSpPr>
            <p:cNvPr id="28" name="Rectangle 15"/>
            <p:cNvSpPr>
              <a:spLocks noChangeArrowheads="1"/>
            </p:cNvSpPr>
            <p:nvPr/>
          </p:nvSpPr>
          <p:spPr bwMode="auto">
            <a:xfrm>
              <a:off x="6712" y="2909"/>
              <a:ext cx="46" cy="4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505" eaLnBrk="0" fontAlgn="base" hangingPunct="0">
                <a:spcBef>
                  <a:spcPct val="0"/>
                </a:spcBef>
                <a:spcAft>
                  <a:spcPct val="0"/>
                </a:spcAft>
                <a:defRPr/>
              </a:pPr>
              <a:endParaRPr lang="en-US" sz="1765">
                <a:solidFill>
                  <a:srgbClr val="FFFFFF"/>
                </a:solidFill>
                <a:latin typeface="Segoe UI" panose="020B0502040204020203" pitchFamily="34" charset="0"/>
                <a:ea typeface="MS PGothic" panose="020B0600070205080204" pitchFamily="34" charset="-128"/>
              </a:endParaRPr>
            </a:p>
          </p:txBody>
        </p:sp>
        <p:sp>
          <p:nvSpPr>
            <p:cNvPr id="30" name="Rectangle 16"/>
            <p:cNvSpPr>
              <a:spLocks noChangeArrowheads="1"/>
            </p:cNvSpPr>
            <p:nvPr/>
          </p:nvSpPr>
          <p:spPr bwMode="auto">
            <a:xfrm>
              <a:off x="6457" y="2982"/>
              <a:ext cx="46" cy="46"/>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505" eaLnBrk="0" fontAlgn="base" hangingPunct="0">
                <a:spcBef>
                  <a:spcPct val="0"/>
                </a:spcBef>
                <a:spcAft>
                  <a:spcPct val="0"/>
                </a:spcAft>
                <a:defRPr/>
              </a:pPr>
              <a:endParaRPr lang="en-US" sz="1765">
                <a:solidFill>
                  <a:srgbClr val="FFFFFF"/>
                </a:solidFill>
                <a:latin typeface="Segoe UI" panose="020B0502040204020203" pitchFamily="34" charset="0"/>
                <a:ea typeface="MS PGothic" panose="020B0600070205080204" pitchFamily="34" charset="-128"/>
              </a:endParaRPr>
            </a:p>
          </p:txBody>
        </p:sp>
        <p:sp>
          <p:nvSpPr>
            <p:cNvPr id="31" name="Rectangle 17"/>
            <p:cNvSpPr>
              <a:spLocks noChangeArrowheads="1"/>
            </p:cNvSpPr>
            <p:nvPr/>
          </p:nvSpPr>
          <p:spPr bwMode="auto">
            <a:xfrm>
              <a:off x="6542" y="2982"/>
              <a:ext cx="46" cy="4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505" eaLnBrk="0" fontAlgn="base" hangingPunct="0">
                <a:spcBef>
                  <a:spcPct val="0"/>
                </a:spcBef>
                <a:spcAft>
                  <a:spcPct val="0"/>
                </a:spcAft>
                <a:defRPr/>
              </a:pPr>
              <a:endParaRPr lang="en-US" sz="1765">
                <a:solidFill>
                  <a:srgbClr val="FFFFFF"/>
                </a:solidFill>
                <a:latin typeface="Segoe UI" panose="020B0502040204020203" pitchFamily="34" charset="0"/>
                <a:ea typeface="MS PGothic" panose="020B0600070205080204" pitchFamily="34" charset="-128"/>
              </a:endParaRPr>
            </a:p>
          </p:txBody>
        </p:sp>
        <p:sp>
          <p:nvSpPr>
            <p:cNvPr id="64" name="Rectangle 18"/>
            <p:cNvSpPr>
              <a:spLocks noChangeArrowheads="1"/>
            </p:cNvSpPr>
            <p:nvPr/>
          </p:nvSpPr>
          <p:spPr bwMode="auto">
            <a:xfrm>
              <a:off x="6627" y="2982"/>
              <a:ext cx="46" cy="46"/>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505" eaLnBrk="0" fontAlgn="base" hangingPunct="0">
                <a:spcBef>
                  <a:spcPct val="0"/>
                </a:spcBef>
                <a:spcAft>
                  <a:spcPct val="0"/>
                </a:spcAft>
                <a:defRPr/>
              </a:pPr>
              <a:endParaRPr lang="en-US" sz="1765">
                <a:solidFill>
                  <a:srgbClr val="FFFFFF"/>
                </a:solidFill>
                <a:latin typeface="Segoe UI" panose="020B0502040204020203" pitchFamily="34" charset="0"/>
                <a:ea typeface="MS PGothic" panose="020B0600070205080204" pitchFamily="34" charset="-128"/>
              </a:endParaRPr>
            </a:p>
          </p:txBody>
        </p:sp>
        <p:sp>
          <p:nvSpPr>
            <p:cNvPr id="66" name="Rectangle 19"/>
            <p:cNvSpPr>
              <a:spLocks noChangeArrowheads="1"/>
            </p:cNvSpPr>
            <p:nvPr/>
          </p:nvSpPr>
          <p:spPr bwMode="auto">
            <a:xfrm>
              <a:off x="6712" y="2982"/>
              <a:ext cx="46" cy="4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505" eaLnBrk="0" fontAlgn="base" hangingPunct="0">
                <a:spcBef>
                  <a:spcPct val="0"/>
                </a:spcBef>
                <a:spcAft>
                  <a:spcPct val="0"/>
                </a:spcAft>
                <a:defRPr/>
              </a:pPr>
              <a:endParaRPr lang="en-US" sz="1765">
                <a:solidFill>
                  <a:srgbClr val="FFFFFF"/>
                </a:solidFill>
                <a:latin typeface="Segoe UI" panose="020B0502040204020203" pitchFamily="34" charset="0"/>
                <a:ea typeface="MS PGothic" panose="020B0600070205080204" pitchFamily="34" charset="-128"/>
              </a:endParaRPr>
            </a:p>
          </p:txBody>
        </p:sp>
        <p:sp>
          <p:nvSpPr>
            <p:cNvPr id="67" name="Oval 20"/>
            <p:cNvSpPr>
              <a:spLocks noChangeArrowheads="1"/>
            </p:cNvSpPr>
            <p:nvPr/>
          </p:nvSpPr>
          <p:spPr bwMode="auto">
            <a:xfrm>
              <a:off x="6547" y="3225"/>
              <a:ext cx="121" cy="2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eaLnBrk="0" fontAlgn="base" hangingPunct="0">
                <a:spcBef>
                  <a:spcPct val="0"/>
                </a:spcBef>
                <a:spcAft>
                  <a:spcPct val="0"/>
                </a:spcAft>
                <a:defRPr/>
              </a:pPr>
              <a:endParaRPr lang="en-US" sz="1765">
                <a:solidFill>
                  <a:srgbClr val="FFFFFF"/>
                </a:solidFill>
                <a:latin typeface="Segoe UI" panose="020B0502040204020203" pitchFamily="34" charset="0"/>
                <a:ea typeface="MS PGothic" panose="020B0600070205080204" pitchFamily="34" charset="-128"/>
              </a:endParaRPr>
            </a:p>
          </p:txBody>
        </p:sp>
        <p:sp>
          <p:nvSpPr>
            <p:cNvPr id="68" name="Freeform 21"/>
            <p:cNvSpPr>
              <a:spLocks/>
            </p:cNvSpPr>
            <p:nvPr/>
          </p:nvSpPr>
          <p:spPr bwMode="auto">
            <a:xfrm>
              <a:off x="6667" y="3235"/>
              <a:ext cx="0" cy="1"/>
            </a:xfrm>
            <a:custGeom>
              <a:avLst/>
              <a:gdLst>
                <a:gd name="T0" fmla="*/ 1 w 1"/>
                <a:gd name="T1" fmla="*/ 2 h 2"/>
                <a:gd name="T2" fmla="*/ 1 w 1"/>
                <a:gd name="T3" fmla="*/ 0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0"/>
                    <a:pt x="1" y="0"/>
                    <a:pt x="1" y="0"/>
                  </a:cubicBezTo>
                  <a:cubicBezTo>
                    <a:pt x="0" y="0"/>
                    <a:pt x="0" y="0"/>
                    <a:pt x="0" y="0"/>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eaLnBrk="0" fontAlgn="base" hangingPunct="0">
                <a:spcBef>
                  <a:spcPct val="0"/>
                </a:spcBef>
                <a:spcAft>
                  <a:spcPct val="0"/>
                </a:spcAft>
                <a:defRPr/>
              </a:pPr>
              <a:endParaRPr lang="en-US" sz="1765">
                <a:solidFill>
                  <a:srgbClr val="FFFFFF"/>
                </a:solidFill>
                <a:latin typeface="Segoe UI" panose="020B0502040204020203" pitchFamily="34" charset="0"/>
                <a:ea typeface="MS PGothic" panose="020B0600070205080204" pitchFamily="34" charset="-128"/>
              </a:endParaRPr>
            </a:p>
          </p:txBody>
        </p:sp>
        <p:sp>
          <p:nvSpPr>
            <p:cNvPr id="69" name="Freeform 22"/>
            <p:cNvSpPr>
              <a:spLocks/>
            </p:cNvSpPr>
            <p:nvPr/>
          </p:nvSpPr>
          <p:spPr bwMode="auto">
            <a:xfrm>
              <a:off x="6548" y="3240"/>
              <a:ext cx="119" cy="149"/>
            </a:xfrm>
            <a:custGeom>
              <a:avLst/>
              <a:gdLst>
                <a:gd name="T0" fmla="*/ 281 w 281"/>
                <a:gd name="T1" fmla="*/ 0 h 353"/>
                <a:gd name="T2" fmla="*/ 140 w 281"/>
                <a:gd name="T3" fmla="*/ 25 h 353"/>
                <a:gd name="T4" fmla="*/ 0 w 281"/>
                <a:gd name="T5" fmla="*/ 0 h 353"/>
                <a:gd name="T6" fmla="*/ 27 w 281"/>
                <a:gd name="T7" fmla="*/ 329 h 353"/>
                <a:gd name="T8" fmla="*/ 27 w 281"/>
                <a:gd name="T9" fmla="*/ 329 h 353"/>
                <a:gd name="T10" fmla="*/ 140 w 281"/>
                <a:gd name="T11" fmla="*/ 353 h 353"/>
                <a:gd name="T12" fmla="*/ 254 w 281"/>
                <a:gd name="T13" fmla="*/ 329 h 353"/>
                <a:gd name="T14" fmla="*/ 253 w 281"/>
                <a:gd name="T15" fmla="*/ 329 h 353"/>
                <a:gd name="T16" fmla="*/ 281 w 281"/>
                <a:gd name="T17"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353">
                  <a:moveTo>
                    <a:pt x="281" y="0"/>
                  </a:moveTo>
                  <a:cubicBezTo>
                    <a:pt x="270" y="14"/>
                    <a:pt x="211" y="25"/>
                    <a:pt x="140" y="25"/>
                  </a:cubicBezTo>
                  <a:cubicBezTo>
                    <a:pt x="70" y="25"/>
                    <a:pt x="11" y="14"/>
                    <a:pt x="0" y="0"/>
                  </a:cubicBezTo>
                  <a:cubicBezTo>
                    <a:pt x="27" y="329"/>
                    <a:pt x="27" y="329"/>
                    <a:pt x="27" y="329"/>
                  </a:cubicBezTo>
                  <a:cubicBezTo>
                    <a:pt x="27" y="329"/>
                    <a:pt x="27" y="329"/>
                    <a:pt x="27" y="329"/>
                  </a:cubicBezTo>
                  <a:cubicBezTo>
                    <a:pt x="27" y="342"/>
                    <a:pt x="78" y="353"/>
                    <a:pt x="140" y="353"/>
                  </a:cubicBezTo>
                  <a:cubicBezTo>
                    <a:pt x="203" y="353"/>
                    <a:pt x="254" y="342"/>
                    <a:pt x="254" y="329"/>
                  </a:cubicBezTo>
                  <a:cubicBezTo>
                    <a:pt x="253" y="329"/>
                    <a:pt x="253" y="329"/>
                    <a:pt x="253" y="329"/>
                  </a:cubicBezTo>
                  <a:lnTo>
                    <a:pt x="28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eaLnBrk="0" fontAlgn="base" hangingPunct="0">
                <a:spcBef>
                  <a:spcPct val="0"/>
                </a:spcBef>
                <a:spcAft>
                  <a:spcPct val="0"/>
                </a:spcAft>
                <a:defRPr/>
              </a:pPr>
              <a:endParaRPr lang="en-US" sz="1765">
                <a:solidFill>
                  <a:srgbClr val="FFFFFF"/>
                </a:solidFill>
                <a:latin typeface="Segoe UI" panose="020B0502040204020203" pitchFamily="34" charset="0"/>
                <a:ea typeface="MS PGothic" panose="020B0600070205080204" pitchFamily="34" charset="-128"/>
              </a:endParaRPr>
            </a:p>
          </p:txBody>
        </p:sp>
        <p:sp>
          <p:nvSpPr>
            <p:cNvPr id="70" name="Freeform 23"/>
            <p:cNvSpPr>
              <a:spLocks/>
            </p:cNvSpPr>
            <p:nvPr/>
          </p:nvSpPr>
          <p:spPr bwMode="auto">
            <a:xfrm>
              <a:off x="6547" y="3235"/>
              <a:ext cx="1" cy="1"/>
            </a:xfrm>
            <a:custGeom>
              <a:avLst/>
              <a:gdLst>
                <a:gd name="T0" fmla="*/ 2 w 2"/>
                <a:gd name="T1" fmla="*/ 0 h 2"/>
                <a:gd name="T2" fmla="*/ 0 w 2"/>
                <a:gd name="T3" fmla="*/ 0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0" y="0"/>
                    <a:pt x="0" y="0"/>
                    <a:pt x="0" y="0"/>
                  </a:cubicBezTo>
                  <a:cubicBezTo>
                    <a:pt x="1" y="2"/>
                    <a:pt x="1" y="2"/>
                    <a:pt x="1" y="2"/>
                  </a:cubicBezTo>
                  <a:cubicBezTo>
                    <a:pt x="1" y="1"/>
                    <a:pt x="2" y="1"/>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eaLnBrk="0" fontAlgn="base" hangingPunct="0">
                <a:spcBef>
                  <a:spcPct val="0"/>
                </a:spcBef>
                <a:spcAft>
                  <a:spcPct val="0"/>
                </a:spcAft>
                <a:defRPr/>
              </a:pPr>
              <a:endParaRPr lang="en-US" sz="1765">
                <a:solidFill>
                  <a:srgbClr val="FFFFFF"/>
                </a:solidFill>
                <a:latin typeface="Segoe UI" panose="020B0502040204020203" pitchFamily="34" charset="0"/>
                <a:ea typeface="MS PGothic" panose="020B0600070205080204" pitchFamily="34" charset="-128"/>
              </a:endParaRPr>
            </a:p>
          </p:txBody>
        </p:sp>
      </p:grpSp>
      <p:grpSp>
        <p:nvGrpSpPr>
          <p:cNvPr id="21" name="Group 4"/>
          <p:cNvGrpSpPr>
            <a:grpSpLocks noChangeAspect="1"/>
          </p:cNvGrpSpPr>
          <p:nvPr/>
        </p:nvGrpSpPr>
        <p:grpSpPr bwMode="auto">
          <a:xfrm>
            <a:off x="8374944" y="658800"/>
            <a:ext cx="2791990" cy="1520498"/>
            <a:chOff x="5702" y="423"/>
            <a:chExt cx="1794" cy="977"/>
          </a:xfrm>
        </p:grpSpPr>
        <p:sp>
          <p:nvSpPr>
            <p:cNvPr id="23" name="AutoShape 3"/>
            <p:cNvSpPr>
              <a:spLocks noChangeAspect="1" noChangeArrowheads="1" noTextEdit="1"/>
            </p:cNvSpPr>
            <p:nvPr/>
          </p:nvSpPr>
          <p:spPr bwMode="auto">
            <a:xfrm>
              <a:off x="5702" y="423"/>
              <a:ext cx="1794" cy="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4" name="Rectangle 5"/>
            <p:cNvSpPr>
              <a:spLocks noChangeArrowheads="1"/>
            </p:cNvSpPr>
            <p:nvPr/>
          </p:nvSpPr>
          <p:spPr bwMode="auto">
            <a:xfrm>
              <a:off x="5970" y="1004"/>
              <a:ext cx="307" cy="224"/>
            </a:xfrm>
            <a:prstGeom prst="rect">
              <a:avLst/>
            </a:prstGeom>
            <a:solidFill>
              <a:srgbClr val="4041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32" name="Rectangle 6"/>
            <p:cNvSpPr>
              <a:spLocks noChangeArrowheads="1"/>
            </p:cNvSpPr>
            <p:nvPr/>
          </p:nvSpPr>
          <p:spPr bwMode="auto">
            <a:xfrm>
              <a:off x="5728" y="1108"/>
              <a:ext cx="289" cy="154"/>
            </a:xfrm>
            <a:prstGeom prst="rect">
              <a:avLst/>
            </a:prstGeom>
            <a:solidFill>
              <a:srgbClr val="4041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33" name="Freeform 7"/>
            <p:cNvSpPr>
              <a:spLocks/>
            </p:cNvSpPr>
            <p:nvPr/>
          </p:nvSpPr>
          <p:spPr bwMode="auto">
            <a:xfrm>
              <a:off x="5718" y="829"/>
              <a:ext cx="559" cy="399"/>
            </a:xfrm>
            <a:custGeom>
              <a:avLst/>
              <a:gdLst>
                <a:gd name="T0" fmla="*/ 206 w 215"/>
                <a:gd name="T1" fmla="*/ 0 h 153"/>
                <a:gd name="T2" fmla="*/ 142 w 215"/>
                <a:gd name="T3" fmla="*/ 0 h 153"/>
                <a:gd name="T4" fmla="*/ 106 w 215"/>
                <a:gd name="T5" fmla="*/ 61 h 153"/>
                <a:gd name="T6" fmla="*/ 106 w 215"/>
                <a:gd name="T7" fmla="*/ 61 h 153"/>
                <a:gd name="T8" fmla="*/ 0 w 215"/>
                <a:gd name="T9" fmla="*/ 109 h 153"/>
                <a:gd name="T10" fmla="*/ 0 w 215"/>
                <a:gd name="T11" fmla="*/ 146 h 153"/>
                <a:gd name="T12" fmla="*/ 4 w 215"/>
                <a:gd name="T13" fmla="*/ 153 h 153"/>
                <a:gd name="T14" fmla="*/ 34 w 215"/>
                <a:gd name="T15" fmla="*/ 153 h 153"/>
                <a:gd name="T16" fmla="*/ 106 w 215"/>
                <a:gd name="T17" fmla="*/ 121 h 153"/>
                <a:gd name="T18" fmla="*/ 132 w 215"/>
                <a:gd name="T19" fmla="*/ 146 h 153"/>
                <a:gd name="T20" fmla="*/ 206 w 215"/>
                <a:gd name="T21" fmla="*/ 146 h 153"/>
                <a:gd name="T22" fmla="*/ 215 w 215"/>
                <a:gd name="T23" fmla="*/ 136 h 153"/>
                <a:gd name="T24" fmla="*/ 215 w 215"/>
                <a:gd name="T25" fmla="*/ 10 h 153"/>
                <a:gd name="T26" fmla="*/ 206 w 215"/>
                <a:gd name="T2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5" h="153">
                  <a:moveTo>
                    <a:pt x="206" y="0"/>
                  </a:moveTo>
                  <a:cubicBezTo>
                    <a:pt x="142" y="0"/>
                    <a:pt x="142" y="0"/>
                    <a:pt x="142" y="0"/>
                  </a:cubicBezTo>
                  <a:cubicBezTo>
                    <a:pt x="126" y="0"/>
                    <a:pt x="106" y="61"/>
                    <a:pt x="106" y="61"/>
                  </a:cubicBezTo>
                  <a:cubicBezTo>
                    <a:pt x="106" y="61"/>
                    <a:pt x="106" y="61"/>
                    <a:pt x="106" y="61"/>
                  </a:cubicBezTo>
                  <a:cubicBezTo>
                    <a:pt x="88" y="64"/>
                    <a:pt x="0" y="78"/>
                    <a:pt x="0" y="109"/>
                  </a:cubicBezTo>
                  <a:cubicBezTo>
                    <a:pt x="0" y="117"/>
                    <a:pt x="0" y="141"/>
                    <a:pt x="0" y="146"/>
                  </a:cubicBezTo>
                  <a:cubicBezTo>
                    <a:pt x="0" y="151"/>
                    <a:pt x="4" y="153"/>
                    <a:pt x="4" y="153"/>
                  </a:cubicBezTo>
                  <a:cubicBezTo>
                    <a:pt x="34" y="153"/>
                    <a:pt x="34" y="153"/>
                    <a:pt x="34" y="153"/>
                  </a:cubicBezTo>
                  <a:cubicBezTo>
                    <a:pt x="57" y="105"/>
                    <a:pt x="106" y="121"/>
                    <a:pt x="106" y="121"/>
                  </a:cubicBezTo>
                  <a:cubicBezTo>
                    <a:pt x="117" y="124"/>
                    <a:pt x="129" y="137"/>
                    <a:pt x="132" y="146"/>
                  </a:cubicBezTo>
                  <a:cubicBezTo>
                    <a:pt x="206" y="146"/>
                    <a:pt x="206" y="146"/>
                    <a:pt x="206" y="146"/>
                  </a:cubicBezTo>
                  <a:cubicBezTo>
                    <a:pt x="211" y="146"/>
                    <a:pt x="215" y="142"/>
                    <a:pt x="215" y="136"/>
                  </a:cubicBezTo>
                  <a:cubicBezTo>
                    <a:pt x="215" y="10"/>
                    <a:pt x="215" y="10"/>
                    <a:pt x="215" y="10"/>
                  </a:cubicBezTo>
                  <a:cubicBezTo>
                    <a:pt x="215" y="4"/>
                    <a:pt x="211" y="0"/>
                    <a:pt x="206" y="0"/>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34" name="Freeform 8"/>
            <p:cNvSpPr>
              <a:spLocks/>
            </p:cNvSpPr>
            <p:nvPr/>
          </p:nvSpPr>
          <p:spPr bwMode="auto">
            <a:xfrm>
              <a:off x="6043" y="858"/>
              <a:ext cx="169" cy="151"/>
            </a:xfrm>
            <a:custGeom>
              <a:avLst/>
              <a:gdLst>
                <a:gd name="T0" fmla="*/ 65 w 65"/>
                <a:gd name="T1" fmla="*/ 7 h 58"/>
                <a:gd name="T2" fmla="*/ 59 w 65"/>
                <a:gd name="T3" fmla="*/ 0 h 58"/>
                <a:gd name="T4" fmla="*/ 22 w 65"/>
                <a:gd name="T5" fmla="*/ 0 h 58"/>
                <a:gd name="T6" fmla="*/ 13 w 65"/>
                <a:gd name="T7" fmla="*/ 6 h 58"/>
                <a:gd name="T8" fmla="*/ 3 w 65"/>
                <a:gd name="T9" fmla="*/ 30 h 58"/>
                <a:gd name="T10" fmla="*/ 0 w 65"/>
                <a:gd name="T11" fmla="*/ 42 h 58"/>
                <a:gd name="T12" fmla="*/ 0 w 65"/>
                <a:gd name="T13" fmla="*/ 52 h 58"/>
                <a:gd name="T14" fmla="*/ 6 w 65"/>
                <a:gd name="T15" fmla="*/ 58 h 58"/>
                <a:gd name="T16" fmla="*/ 43 w 65"/>
                <a:gd name="T17" fmla="*/ 58 h 58"/>
                <a:gd name="T18" fmla="*/ 55 w 65"/>
                <a:gd name="T19" fmla="*/ 57 h 58"/>
                <a:gd name="T20" fmla="*/ 65 w 65"/>
                <a:gd name="T21" fmla="*/ 45 h 58"/>
                <a:gd name="T22" fmla="*/ 65 w 65"/>
                <a:gd name="T23"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58">
                  <a:moveTo>
                    <a:pt x="65" y="7"/>
                  </a:moveTo>
                  <a:cubicBezTo>
                    <a:pt x="65" y="3"/>
                    <a:pt x="62" y="0"/>
                    <a:pt x="59" y="0"/>
                  </a:cubicBezTo>
                  <a:cubicBezTo>
                    <a:pt x="22" y="0"/>
                    <a:pt x="22" y="0"/>
                    <a:pt x="22" y="0"/>
                  </a:cubicBezTo>
                  <a:cubicBezTo>
                    <a:pt x="18" y="0"/>
                    <a:pt x="14" y="3"/>
                    <a:pt x="13" y="6"/>
                  </a:cubicBezTo>
                  <a:cubicBezTo>
                    <a:pt x="3" y="30"/>
                    <a:pt x="3" y="30"/>
                    <a:pt x="3" y="30"/>
                  </a:cubicBezTo>
                  <a:cubicBezTo>
                    <a:pt x="1" y="33"/>
                    <a:pt x="0" y="38"/>
                    <a:pt x="0" y="42"/>
                  </a:cubicBezTo>
                  <a:cubicBezTo>
                    <a:pt x="0" y="52"/>
                    <a:pt x="0" y="52"/>
                    <a:pt x="0" y="52"/>
                  </a:cubicBezTo>
                  <a:cubicBezTo>
                    <a:pt x="0" y="55"/>
                    <a:pt x="3" y="58"/>
                    <a:pt x="6" y="58"/>
                  </a:cubicBezTo>
                  <a:cubicBezTo>
                    <a:pt x="43" y="58"/>
                    <a:pt x="43" y="58"/>
                    <a:pt x="43" y="58"/>
                  </a:cubicBezTo>
                  <a:cubicBezTo>
                    <a:pt x="46" y="58"/>
                    <a:pt x="52" y="58"/>
                    <a:pt x="55" y="57"/>
                  </a:cubicBezTo>
                  <a:cubicBezTo>
                    <a:pt x="55" y="57"/>
                    <a:pt x="65" y="56"/>
                    <a:pt x="65" y="45"/>
                  </a:cubicBezTo>
                  <a:cubicBezTo>
                    <a:pt x="65" y="33"/>
                    <a:pt x="65" y="7"/>
                    <a:pt x="65" y="7"/>
                  </a:cubicBezTo>
                  <a:close/>
                </a:path>
              </a:pathLst>
            </a:custGeom>
            <a:solidFill>
              <a:srgbClr val="4041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35" name="Rectangle 9"/>
            <p:cNvSpPr>
              <a:spLocks noChangeArrowheads="1"/>
            </p:cNvSpPr>
            <p:nvPr/>
          </p:nvSpPr>
          <p:spPr bwMode="auto">
            <a:xfrm>
              <a:off x="6277" y="1025"/>
              <a:ext cx="1222" cy="203"/>
            </a:xfrm>
            <a:prstGeom prst="rect">
              <a:avLst/>
            </a:prstGeom>
            <a:solidFill>
              <a:srgbClr val="4041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36" name="Freeform 10"/>
            <p:cNvSpPr>
              <a:spLocks/>
            </p:cNvSpPr>
            <p:nvPr/>
          </p:nvSpPr>
          <p:spPr bwMode="auto">
            <a:xfrm>
              <a:off x="6342" y="1197"/>
              <a:ext cx="304" cy="81"/>
            </a:xfrm>
            <a:custGeom>
              <a:avLst/>
              <a:gdLst>
                <a:gd name="T0" fmla="*/ 15 w 117"/>
                <a:gd name="T1" fmla="*/ 31 h 31"/>
                <a:gd name="T2" fmla="*/ 0 w 117"/>
                <a:gd name="T3" fmla="*/ 15 h 31"/>
                <a:gd name="T4" fmla="*/ 0 w 117"/>
                <a:gd name="T5" fmla="*/ 15 h 31"/>
                <a:gd name="T6" fmla="*/ 15 w 117"/>
                <a:gd name="T7" fmla="*/ 0 h 31"/>
                <a:gd name="T8" fmla="*/ 102 w 117"/>
                <a:gd name="T9" fmla="*/ 0 h 31"/>
                <a:gd name="T10" fmla="*/ 117 w 117"/>
                <a:gd name="T11" fmla="*/ 15 h 31"/>
                <a:gd name="T12" fmla="*/ 117 w 117"/>
                <a:gd name="T13" fmla="*/ 15 h 31"/>
                <a:gd name="T14" fmla="*/ 102 w 117"/>
                <a:gd name="T15" fmla="*/ 31 h 31"/>
                <a:gd name="T16" fmla="*/ 15 w 117"/>
                <a:gd name="T1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31">
                  <a:moveTo>
                    <a:pt x="15" y="31"/>
                  </a:moveTo>
                  <a:cubicBezTo>
                    <a:pt x="7" y="31"/>
                    <a:pt x="0" y="24"/>
                    <a:pt x="0" y="15"/>
                  </a:cubicBezTo>
                  <a:cubicBezTo>
                    <a:pt x="0" y="15"/>
                    <a:pt x="0" y="15"/>
                    <a:pt x="0" y="15"/>
                  </a:cubicBezTo>
                  <a:cubicBezTo>
                    <a:pt x="0" y="7"/>
                    <a:pt x="7" y="0"/>
                    <a:pt x="15" y="0"/>
                  </a:cubicBezTo>
                  <a:cubicBezTo>
                    <a:pt x="102" y="0"/>
                    <a:pt x="102" y="0"/>
                    <a:pt x="102" y="0"/>
                  </a:cubicBezTo>
                  <a:cubicBezTo>
                    <a:pt x="110" y="0"/>
                    <a:pt x="117" y="7"/>
                    <a:pt x="117" y="15"/>
                  </a:cubicBezTo>
                  <a:cubicBezTo>
                    <a:pt x="117" y="15"/>
                    <a:pt x="117" y="15"/>
                    <a:pt x="117" y="15"/>
                  </a:cubicBezTo>
                  <a:cubicBezTo>
                    <a:pt x="117" y="24"/>
                    <a:pt x="110" y="31"/>
                    <a:pt x="102" y="31"/>
                  </a:cubicBezTo>
                  <a:lnTo>
                    <a:pt x="15" y="31"/>
                  </a:lnTo>
                  <a:close/>
                </a:path>
              </a:pathLst>
            </a:custGeom>
            <a:solidFill>
              <a:srgbClr val="6667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37" name="Freeform 11"/>
            <p:cNvSpPr>
              <a:spLocks/>
            </p:cNvSpPr>
            <p:nvPr/>
          </p:nvSpPr>
          <p:spPr bwMode="auto">
            <a:xfrm>
              <a:off x="5702" y="1241"/>
              <a:ext cx="101" cy="57"/>
            </a:xfrm>
            <a:custGeom>
              <a:avLst/>
              <a:gdLst>
                <a:gd name="T0" fmla="*/ 39 w 39"/>
                <a:gd name="T1" fmla="*/ 17 h 22"/>
                <a:gd name="T2" fmla="*/ 34 w 39"/>
                <a:gd name="T3" fmla="*/ 22 h 22"/>
                <a:gd name="T4" fmla="*/ 6 w 39"/>
                <a:gd name="T5" fmla="*/ 22 h 22"/>
                <a:gd name="T6" fmla="*/ 0 w 39"/>
                <a:gd name="T7" fmla="*/ 17 h 22"/>
                <a:gd name="T8" fmla="*/ 0 w 39"/>
                <a:gd name="T9" fmla="*/ 6 h 22"/>
                <a:gd name="T10" fmla="*/ 6 w 39"/>
                <a:gd name="T11" fmla="*/ 0 h 22"/>
                <a:gd name="T12" fmla="*/ 34 w 39"/>
                <a:gd name="T13" fmla="*/ 0 h 22"/>
                <a:gd name="T14" fmla="*/ 39 w 39"/>
                <a:gd name="T15" fmla="*/ 6 h 22"/>
                <a:gd name="T16" fmla="*/ 39 w 39"/>
                <a:gd name="T17"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9" y="17"/>
                  </a:moveTo>
                  <a:cubicBezTo>
                    <a:pt x="39" y="20"/>
                    <a:pt x="37" y="22"/>
                    <a:pt x="34" y="22"/>
                  </a:cubicBezTo>
                  <a:cubicBezTo>
                    <a:pt x="6" y="22"/>
                    <a:pt x="6" y="22"/>
                    <a:pt x="6" y="22"/>
                  </a:cubicBezTo>
                  <a:cubicBezTo>
                    <a:pt x="3" y="22"/>
                    <a:pt x="0" y="20"/>
                    <a:pt x="0" y="17"/>
                  </a:cubicBezTo>
                  <a:cubicBezTo>
                    <a:pt x="0" y="6"/>
                    <a:pt x="0" y="6"/>
                    <a:pt x="0" y="6"/>
                  </a:cubicBezTo>
                  <a:cubicBezTo>
                    <a:pt x="0" y="3"/>
                    <a:pt x="3" y="0"/>
                    <a:pt x="6" y="0"/>
                  </a:cubicBezTo>
                  <a:cubicBezTo>
                    <a:pt x="34" y="0"/>
                    <a:pt x="34" y="0"/>
                    <a:pt x="34" y="0"/>
                  </a:cubicBezTo>
                  <a:cubicBezTo>
                    <a:pt x="37" y="0"/>
                    <a:pt x="39" y="3"/>
                    <a:pt x="39" y="6"/>
                  </a:cubicBezTo>
                  <a:lnTo>
                    <a:pt x="39" y="17"/>
                  </a:lnTo>
                  <a:close/>
                </a:path>
              </a:pathLst>
            </a:custGeom>
            <a:solidFill>
              <a:srgbClr val="6667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38" name="Oval 12"/>
            <p:cNvSpPr>
              <a:spLocks noChangeArrowheads="1"/>
            </p:cNvSpPr>
            <p:nvPr/>
          </p:nvSpPr>
          <p:spPr bwMode="auto">
            <a:xfrm>
              <a:off x="5840" y="1184"/>
              <a:ext cx="213" cy="213"/>
            </a:xfrm>
            <a:prstGeom prst="ellipse">
              <a:avLst/>
            </a:prstGeom>
            <a:solidFill>
              <a:srgbClr val="6667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39" name="Oval 13"/>
            <p:cNvSpPr>
              <a:spLocks noChangeArrowheads="1"/>
            </p:cNvSpPr>
            <p:nvPr/>
          </p:nvSpPr>
          <p:spPr bwMode="auto">
            <a:xfrm>
              <a:off x="5902" y="1249"/>
              <a:ext cx="86" cy="83"/>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40" name="Oval 14"/>
            <p:cNvSpPr>
              <a:spLocks noChangeArrowheads="1"/>
            </p:cNvSpPr>
            <p:nvPr/>
          </p:nvSpPr>
          <p:spPr bwMode="auto">
            <a:xfrm>
              <a:off x="7096" y="1184"/>
              <a:ext cx="213" cy="213"/>
            </a:xfrm>
            <a:prstGeom prst="ellipse">
              <a:avLst/>
            </a:prstGeom>
            <a:solidFill>
              <a:srgbClr val="6667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41" name="Oval 15"/>
            <p:cNvSpPr>
              <a:spLocks noChangeArrowheads="1"/>
            </p:cNvSpPr>
            <p:nvPr/>
          </p:nvSpPr>
          <p:spPr bwMode="auto">
            <a:xfrm>
              <a:off x="7158" y="1249"/>
              <a:ext cx="86" cy="83"/>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42" name="Freeform 16"/>
            <p:cNvSpPr>
              <a:spLocks/>
            </p:cNvSpPr>
            <p:nvPr/>
          </p:nvSpPr>
          <p:spPr bwMode="auto">
            <a:xfrm>
              <a:off x="6084" y="1225"/>
              <a:ext cx="195" cy="102"/>
            </a:xfrm>
            <a:custGeom>
              <a:avLst/>
              <a:gdLst>
                <a:gd name="T0" fmla="*/ 0 w 75"/>
                <a:gd name="T1" fmla="*/ 7 h 39"/>
                <a:gd name="T2" fmla="*/ 6 w 75"/>
                <a:gd name="T3" fmla="*/ 0 h 39"/>
                <a:gd name="T4" fmla="*/ 68 w 75"/>
                <a:gd name="T5" fmla="*/ 0 h 39"/>
                <a:gd name="T6" fmla="*/ 75 w 75"/>
                <a:gd name="T7" fmla="*/ 7 h 39"/>
                <a:gd name="T8" fmla="*/ 75 w 75"/>
                <a:gd name="T9" fmla="*/ 32 h 39"/>
                <a:gd name="T10" fmla="*/ 68 w 75"/>
                <a:gd name="T11" fmla="*/ 39 h 39"/>
                <a:gd name="T12" fmla="*/ 6 w 75"/>
                <a:gd name="T13" fmla="*/ 39 h 39"/>
                <a:gd name="T14" fmla="*/ 0 w 75"/>
                <a:gd name="T15" fmla="*/ 32 h 39"/>
                <a:gd name="T16" fmla="*/ 0 w 75"/>
                <a:gd name="T17" fmla="*/ 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9">
                  <a:moveTo>
                    <a:pt x="0" y="7"/>
                  </a:moveTo>
                  <a:cubicBezTo>
                    <a:pt x="0" y="3"/>
                    <a:pt x="3" y="0"/>
                    <a:pt x="6" y="0"/>
                  </a:cubicBezTo>
                  <a:cubicBezTo>
                    <a:pt x="68" y="0"/>
                    <a:pt x="68" y="0"/>
                    <a:pt x="68" y="0"/>
                  </a:cubicBezTo>
                  <a:cubicBezTo>
                    <a:pt x="72" y="0"/>
                    <a:pt x="75" y="3"/>
                    <a:pt x="75" y="7"/>
                  </a:cubicBezTo>
                  <a:cubicBezTo>
                    <a:pt x="75" y="32"/>
                    <a:pt x="75" y="32"/>
                    <a:pt x="75" y="32"/>
                  </a:cubicBezTo>
                  <a:cubicBezTo>
                    <a:pt x="75" y="36"/>
                    <a:pt x="72" y="39"/>
                    <a:pt x="68" y="39"/>
                  </a:cubicBezTo>
                  <a:cubicBezTo>
                    <a:pt x="6" y="39"/>
                    <a:pt x="6" y="39"/>
                    <a:pt x="6" y="39"/>
                  </a:cubicBezTo>
                  <a:cubicBezTo>
                    <a:pt x="3" y="39"/>
                    <a:pt x="0" y="36"/>
                    <a:pt x="0" y="32"/>
                  </a:cubicBezTo>
                  <a:lnTo>
                    <a:pt x="0" y="7"/>
                  </a:lnTo>
                  <a:close/>
                </a:path>
              </a:pathLst>
            </a:custGeom>
            <a:solidFill>
              <a:srgbClr val="6667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43" name="Freeform 17"/>
            <p:cNvSpPr>
              <a:spLocks/>
            </p:cNvSpPr>
            <p:nvPr/>
          </p:nvSpPr>
          <p:spPr bwMode="auto">
            <a:xfrm>
              <a:off x="6310" y="423"/>
              <a:ext cx="1189" cy="761"/>
            </a:xfrm>
            <a:custGeom>
              <a:avLst/>
              <a:gdLst>
                <a:gd name="T0" fmla="*/ 22 w 457"/>
                <a:gd name="T1" fmla="*/ 0 h 292"/>
                <a:gd name="T2" fmla="*/ 21 w 457"/>
                <a:gd name="T3" fmla="*/ 0 h 292"/>
                <a:gd name="T4" fmla="*/ 0 w 457"/>
                <a:gd name="T5" fmla="*/ 21 h 292"/>
                <a:gd name="T6" fmla="*/ 0 w 457"/>
                <a:gd name="T7" fmla="*/ 271 h 292"/>
                <a:gd name="T8" fmla="*/ 21 w 457"/>
                <a:gd name="T9" fmla="*/ 292 h 292"/>
                <a:gd name="T10" fmla="*/ 22 w 457"/>
                <a:gd name="T11" fmla="*/ 292 h 292"/>
                <a:gd name="T12" fmla="*/ 457 w 457"/>
                <a:gd name="T13" fmla="*/ 292 h 292"/>
                <a:gd name="T14" fmla="*/ 457 w 457"/>
                <a:gd name="T15" fmla="*/ 0 h 292"/>
                <a:gd name="T16" fmla="*/ 22 w 457"/>
                <a:gd name="T17"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7" h="292">
                  <a:moveTo>
                    <a:pt x="22" y="0"/>
                  </a:moveTo>
                  <a:cubicBezTo>
                    <a:pt x="21" y="0"/>
                    <a:pt x="21" y="0"/>
                    <a:pt x="21" y="0"/>
                  </a:cubicBezTo>
                  <a:cubicBezTo>
                    <a:pt x="10" y="0"/>
                    <a:pt x="0" y="9"/>
                    <a:pt x="0" y="21"/>
                  </a:cubicBezTo>
                  <a:cubicBezTo>
                    <a:pt x="0" y="271"/>
                    <a:pt x="0" y="271"/>
                    <a:pt x="0" y="271"/>
                  </a:cubicBezTo>
                  <a:cubicBezTo>
                    <a:pt x="0" y="283"/>
                    <a:pt x="10" y="292"/>
                    <a:pt x="21" y="292"/>
                  </a:cubicBezTo>
                  <a:cubicBezTo>
                    <a:pt x="22" y="292"/>
                    <a:pt x="22" y="292"/>
                    <a:pt x="22" y="292"/>
                  </a:cubicBezTo>
                  <a:cubicBezTo>
                    <a:pt x="457" y="292"/>
                    <a:pt x="457" y="292"/>
                    <a:pt x="457" y="292"/>
                  </a:cubicBezTo>
                  <a:cubicBezTo>
                    <a:pt x="457" y="0"/>
                    <a:pt x="457" y="0"/>
                    <a:pt x="457" y="0"/>
                  </a:cubicBezTo>
                  <a:lnTo>
                    <a:pt x="22" y="0"/>
                  </a:lnTo>
                  <a:close/>
                </a:path>
              </a:pathLst>
            </a:custGeom>
            <a:solidFill>
              <a:srgbClr val="0B7D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sp>
        <p:nvSpPr>
          <p:cNvPr id="29" name="TextBox 28"/>
          <p:cNvSpPr txBox="1"/>
          <p:nvPr/>
        </p:nvSpPr>
        <p:spPr>
          <a:xfrm>
            <a:off x="9606284" y="925053"/>
            <a:ext cx="1300127" cy="615522"/>
          </a:xfrm>
          <a:prstGeom prst="rect">
            <a:avLst/>
          </a:prstGeom>
          <a:noFill/>
        </p:spPr>
        <p:txBody>
          <a:bodyPr wrap="none" lIns="179285" tIns="143428" rIns="179285" bIns="143428" rtlCol="0">
            <a:spAutoFit/>
          </a:bodyPr>
          <a:lstStyle/>
          <a:p>
            <a:pPr defTabSz="913505" eaLnBrk="0" fontAlgn="base" hangingPunct="0">
              <a:lnSpc>
                <a:spcPct val="90000"/>
              </a:lnSpc>
              <a:spcBef>
                <a:spcPct val="0"/>
              </a:spcBef>
              <a:spcAft>
                <a:spcPts val="588"/>
              </a:spcAft>
              <a:defRPr/>
            </a:pPr>
            <a:r>
              <a:rPr lang="en-US" sz="2353" dirty="0">
                <a:gradFill>
                  <a:gsLst>
                    <a:gs pos="2917">
                      <a:srgbClr val="FFFFFF"/>
                    </a:gs>
                    <a:gs pos="30000">
                      <a:srgbClr val="FFFFFF"/>
                    </a:gs>
                  </a:gsLst>
                  <a:lin ang="5400000" scaled="0"/>
                </a:gradFill>
                <a:latin typeface="Rockwell" panose="02060603020205020403" pitchFamily="18" charset="0"/>
                <a:ea typeface="MS PGothic" panose="020B0600070205080204" pitchFamily="34" charset="-128"/>
              </a:rPr>
              <a:t>Things</a:t>
            </a:r>
          </a:p>
        </p:txBody>
      </p:sp>
      <p:grpSp>
        <p:nvGrpSpPr>
          <p:cNvPr id="44" name="Group 20"/>
          <p:cNvGrpSpPr>
            <a:grpSpLocks noChangeAspect="1"/>
          </p:cNvGrpSpPr>
          <p:nvPr/>
        </p:nvGrpSpPr>
        <p:grpSpPr bwMode="auto">
          <a:xfrm flipH="1">
            <a:off x="6331249" y="1894497"/>
            <a:ext cx="2001393" cy="1352418"/>
            <a:chOff x="4456" y="1217"/>
            <a:chExt cx="1286" cy="869"/>
          </a:xfrm>
        </p:grpSpPr>
        <p:sp>
          <p:nvSpPr>
            <p:cNvPr id="75" name="Freeform 42"/>
            <p:cNvSpPr>
              <a:spLocks/>
            </p:cNvSpPr>
            <p:nvPr/>
          </p:nvSpPr>
          <p:spPr bwMode="auto">
            <a:xfrm>
              <a:off x="5079" y="1688"/>
              <a:ext cx="142" cy="153"/>
            </a:xfrm>
            <a:custGeom>
              <a:avLst/>
              <a:gdLst>
                <a:gd name="T0" fmla="*/ 45 w 45"/>
                <a:gd name="T1" fmla="*/ 15 h 48"/>
                <a:gd name="T2" fmla="*/ 29 w 45"/>
                <a:gd name="T3" fmla="*/ 1 h 48"/>
                <a:gd name="T4" fmla="*/ 26 w 45"/>
                <a:gd name="T5" fmla="*/ 1 h 48"/>
                <a:gd name="T6" fmla="*/ 26 w 45"/>
                <a:gd name="T7" fmla="*/ 4 h 48"/>
                <a:gd name="T8" fmla="*/ 33 w 45"/>
                <a:gd name="T9" fmla="*/ 10 h 48"/>
                <a:gd name="T10" fmla="*/ 30 w 45"/>
                <a:gd name="T11" fmla="*/ 13 h 48"/>
                <a:gd name="T12" fmla="*/ 27 w 45"/>
                <a:gd name="T13" fmla="*/ 10 h 48"/>
                <a:gd name="T14" fmla="*/ 0 w 45"/>
                <a:gd name="T15" fmla="*/ 40 h 48"/>
                <a:gd name="T16" fmla="*/ 9 w 45"/>
                <a:gd name="T17" fmla="*/ 48 h 48"/>
                <a:gd name="T18" fmla="*/ 36 w 45"/>
                <a:gd name="T19" fmla="*/ 18 h 48"/>
                <a:gd name="T20" fmla="*/ 32 w 45"/>
                <a:gd name="T21" fmla="*/ 15 h 48"/>
                <a:gd name="T22" fmla="*/ 35 w 45"/>
                <a:gd name="T23" fmla="*/ 12 h 48"/>
                <a:gd name="T24" fmla="*/ 42 w 45"/>
                <a:gd name="T25" fmla="*/ 18 h 48"/>
                <a:gd name="T26" fmla="*/ 45 w 45"/>
                <a:gd name="T27" fmla="*/ 18 h 48"/>
                <a:gd name="T28" fmla="*/ 45 w 45"/>
                <a:gd name="T29" fmla="*/ 1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48">
                  <a:moveTo>
                    <a:pt x="45" y="15"/>
                  </a:moveTo>
                  <a:cubicBezTo>
                    <a:pt x="29" y="1"/>
                    <a:pt x="29" y="1"/>
                    <a:pt x="29" y="1"/>
                  </a:cubicBezTo>
                  <a:cubicBezTo>
                    <a:pt x="28" y="0"/>
                    <a:pt x="26" y="0"/>
                    <a:pt x="26" y="1"/>
                  </a:cubicBezTo>
                  <a:cubicBezTo>
                    <a:pt x="25" y="2"/>
                    <a:pt x="25" y="3"/>
                    <a:pt x="26" y="4"/>
                  </a:cubicBezTo>
                  <a:cubicBezTo>
                    <a:pt x="33" y="10"/>
                    <a:pt x="33" y="10"/>
                    <a:pt x="33" y="10"/>
                  </a:cubicBezTo>
                  <a:cubicBezTo>
                    <a:pt x="30" y="13"/>
                    <a:pt x="30" y="13"/>
                    <a:pt x="30" y="13"/>
                  </a:cubicBezTo>
                  <a:cubicBezTo>
                    <a:pt x="27" y="10"/>
                    <a:pt x="27" y="10"/>
                    <a:pt x="27" y="10"/>
                  </a:cubicBezTo>
                  <a:cubicBezTo>
                    <a:pt x="0" y="40"/>
                    <a:pt x="0" y="40"/>
                    <a:pt x="0" y="40"/>
                  </a:cubicBezTo>
                  <a:cubicBezTo>
                    <a:pt x="9" y="48"/>
                    <a:pt x="9" y="48"/>
                    <a:pt x="9" y="48"/>
                  </a:cubicBezTo>
                  <a:cubicBezTo>
                    <a:pt x="36" y="18"/>
                    <a:pt x="36" y="18"/>
                    <a:pt x="36" y="18"/>
                  </a:cubicBezTo>
                  <a:cubicBezTo>
                    <a:pt x="32" y="15"/>
                    <a:pt x="32" y="15"/>
                    <a:pt x="32" y="15"/>
                  </a:cubicBezTo>
                  <a:cubicBezTo>
                    <a:pt x="35" y="12"/>
                    <a:pt x="35" y="12"/>
                    <a:pt x="35" y="12"/>
                  </a:cubicBezTo>
                  <a:cubicBezTo>
                    <a:pt x="42" y="18"/>
                    <a:pt x="42" y="18"/>
                    <a:pt x="42" y="18"/>
                  </a:cubicBezTo>
                  <a:cubicBezTo>
                    <a:pt x="43" y="19"/>
                    <a:pt x="44" y="19"/>
                    <a:pt x="45" y="18"/>
                  </a:cubicBezTo>
                  <a:cubicBezTo>
                    <a:pt x="45" y="17"/>
                    <a:pt x="45" y="16"/>
                    <a:pt x="45" y="15"/>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47" name="Freeform 22"/>
            <p:cNvSpPr>
              <a:spLocks/>
            </p:cNvSpPr>
            <p:nvPr/>
          </p:nvSpPr>
          <p:spPr bwMode="auto">
            <a:xfrm>
              <a:off x="5218" y="1771"/>
              <a:ext cx="165" cy="32"/>
            </a:xfrm>
            <a:custGeom>
              <a:avLst/>
              <a:gdLst>
                <a:gd name="T0" fmla="*/ 52 w 52"/>
                <a:gd name="T1" fmla="*/ 6 h 10"/>
                <a:gd name="T2" fmla="*/ 49 w 52"/>
                <a:gd name="T3" fmla="*/ 10 h 10"/>
                <a:gd name="T4" fmla="*/ 4 w 52"/>
                <a:gd name="T5" fmla="*/ 10 h 10"/>
                <a:gd name="T6" fmla="*/ 0 w 52"/>
                <a:gd name="T7" fmla="*/ 6 h 10"/>
                <a:gd name="T8" fmla="*/ 0 w 52"/>
                <a:gd name="T9" fmla="*/ 4 h 10"/>
                <a:gd name="T10" fmla="*/ 4 w 52"/>
                <a:gd name="T11" fmla="*/ 0 h 10"/>
                <a:gd name="T12" fmla="*/ 49 w 52"/>
                <a:gd name="T13" fmla="*/ 0 h 10"/>
                <a:gd name="T14" fmla="*/ 52 w 52"/>
                <a:gd name="T15" fmla="*/ 4 h 10"/>
                <a:gd name="T16" fmla="*/ 52 w 52"/>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10">
                  <a:moveTo>
                    <a:pt x="52" y="6"/>
                  </a:moveTo>
                  <a:cubicBezTo>
                    <a:pt x="52" y="8"/>
                    <a:pt x="51" y="10"/>
                    <a:pt x="49" y="10"/>
                  </a:cubicBezTo>
                  <a:cubicBezTo>
                    <a:pt x="4" y="10"/>
                    <a:pt x="4" y="10"/>
                    <a:pt x="4" y="10"/>
                  </a:cubicBezTo>
                  <a:cubicBezTo>
                    <a:pt x="2" y="10"/>
                    <a:pt x="0" y="8"/>
                    <a:pt x="0" y="6"/>
                  </a:cubicBezTo>
                  <a:cubicBezTo>
                    <a:pt x="0" y="4"/>
                    <a:pt x="0" y="4"/>
                    <a:pt x="0" y="4"/>
                  </a:cubicBezTo>
                  <a:cubicBezTo>
                    <a:pt x="0" y="1"/>
                    <a:pt x="2" y="0"/>
                    <a:pt x="4" y="0"/>
                  </a:cubicBezTo>
                  <a:cubicBezTo>
                    <a:pt x="49" y="0"/>
                    <a:pt x="49" y="0"/>
                    <a:pt x="49" y="0"/>
                  </a:cubicBezTo>
                  <a:cubicBezTo>
                    <a:pt x="51" y="0"/>
                    <a:pt x="52" y="1"/>
                    <a:pt x="52" y="4"/>
                  </a:cubicBezTo>
                  <a:lnTo>
                    <a:pt x="52" y="6"/>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61" name="Freeform 36"/>
            <p:cNvSpPr>
              <a:spLocks/>
            </p:cNvSpPr>
            <p:nvPr/>
          </p:nvSpPr>
          <p:spPr bwMode="auto">
            <a:xfrm>
              <a:off x="5367" y="1640"/>
              <a:ext cx="54" cy="118"/>
            </a:xfrm>
            <a:custGeom>
              <a:avLst/>
              <a:gdLst>
                <a:gd name="T0" fmla="*/ 11 w 17"/>
                <a:gd name="T1" fmla="*/ 34 h 37"/>
                <a:gd name="T2" fmla="*/ 8 w 17"/>
                <a:gd name="T3" fmla="*/ 37 h 37"/>
                <a:gd name="T4" fmla="*/ 3 w 17"/>
                <a:gd name="T5" fmla="*/ 35 h 37"/>
                <a:gd name="T6" fmla="*/ 0 w 17"/>
                <a:gd name="T7" fmla="*/ 32 h 37"/>
                <a:gd name="T8" fmla="*/ 6 w 17"/>
                <a:gd name="T9" fmla="*/ 3 h 37"/>
                <a:gd name="T10" fmla="*/ 9 w 17"/>
                <a:gd name="T11" fmla="*/ 0 h 37"/>
                <a:gd name="T12" fmla="*/ 15 w 17"/>
                <a:gd name="T13" fmla="*/ 1 h 37"/>
                <a:gd name="T14" fmla="*/ 17 w 17"/>
                <a:gd name="T15" fmla="*/ 5 h 37"/>
                <a:gd name="T16" fmla="*/ 11 w 17"/>
                <a:gd name="T17" fmla="*/ 3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37">
                  <a:moveTo>
                    <a:pt x="11" y="34"/>
                  </a:moveTo>
                  <a:cubicBezTo>
                    <a:pt x="11" y="36"/>
                    <a:pt x="10" y="37"/>
                    <a:pt x="8" y="37"/>
                  </a:cubicBezTo>
                  <a:cubicBezTo>
                    <a:pt x="3" y="35"/>
                    <a:pt x="3" y="35"/>
                    <a:pt x="3" y="35"/>
                  </a:cubicBezTo>
                  <a:cubicBezTo>
                    <a:pt x="1" y="35"/>
                    <a:pt x="0" y="34"/>
                    <a:pt x="0" y="32"/>
                  </a:cubicBezTo>
                  <a:cubicBezTo>
                    <a:pt x="6" y="3"/>
                    <a:pt x="6" y="3"/>
                    <a:pt x="6" y="3"/>
                  </a:cubicBezTo>
                  <a:cubicBezTo>
                    <a:pt x="6" y="1"/>
                    <a:pt x="8" y="0"/>
                    <a:pt x="9" y="0"/>
                  </a:cubicBezTo>
                  <a:cubicBezTo>
                    <a:pt x="15" y="1"/>
                    <a:pt x="15" y="1"/>
                    <a:pt x="15" y="1"/>
                  </a:cubicBezTo>
                  <a:cubicBezTo>
                    <a:pt x="16" y="2"/>
                    <a:pt x="17" y="3"/>
                    <a:pt x="17" y="5"/>
                  </a:cubicBezTo>
                  <a:lnTo>
                    <a:pt x="11" y="34"/>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59" name="Rectangle 34"/>
            <p:cNvSpPr>
              <a:spLocks noChangeArrowheads="1"/>
            </p:cNvSpPr>
            <p:nvPr/>
          </p:nvSpPr>
          <p:spPr bwMode="auto">
            <a:xfrm>
              <a:off x="4609" y="1803"/>
              <a:ext cx="311" cy="19"/>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60" name="Rectangle 35"/>
            <p:cNvSpPr>
              <a:spLocks noChangeArrowheads="1"/>
            </p:cNvSpPr>
            <p:nvPr/>
          </p:nvSpPr>
          <p:spPr bwMode="auto">
            <a:xfrm>
              <a:off x="4875" y="1567"/>
              <a:ext cx="45" cy="245"/>
            </a:xfrm>
            <a:prstGeom prst="rect">
              <a:avLst/>
            </a:prstGeom>
            <a:solidFill>
              <a:schemeClr val="bg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45" name="AutoShape 19"/>
            <p:cNvSpPr>
              <a:spLocks noChangeAspect="1" noChangeArrowheads="1" noTextEdit="1"/>
            </p:cNvSpPr>
            <p:nvPr/>
          </p:nvSpPr>
          <p:spPr bwMode="auto">
            <a:xfrm>
              <a:off x="4456" y="1217"/>
              <a:ext cx="1286" cy="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46" name="Rectangle 21"/>
            <p:cNvSpPr>
              <a:spLocks noChangeArrowheads="1"/>
            </p:cNvSpPr>
            <p:nvPr/>
          </p:nvSpPr>
          <p:spPr bwMode="auto">
            <a:xfrm>
              <a:off x="4929" y="1857"/>
              <a:ext cx="223" cy="121"/>
            </a:xfrm>
            <a:prstGeom prst="rect">
              <a:avLst/>
            </a:prstGeom>
            <a:solidFill>
              <a:srgbClr val="1F24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48" name="Rectangle 23"/>
            <p:cNvSpPr>
              <a:spLocks noChangeArrowheads="1"/>
            </p:cNvSpPr>
            <p:nvPr/>
          </p:nvSpPr>
          <p:spPr bwMode="auto">
            <a:xfrm>
              <a:off x="5075" y="1828"/>
              <a:ext cx="318" cy="9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49" name="Freeform 24"/>
            <p:cNvSpPr>
              <a:spLocks/>
            </p:cNvSpPr>
            <p:nvPr/>
          </p:nvSpPr>
          <p:spPr bwMode="auto">
            <a:xfrm>
              <a:off x="5247" y="1723"/>
              <a:ext cx="244" cy="242"/>
            </a:xfrm>
            <a:custGeom>
              <a:avLst/>
              <a:gdLst>
                <a:gd name="T0" fmla="*/ 66 w 77"/>
                <a:gd name="T1" fmla="*/ 0 h 76"/>
                <a:gd name="T2" fmla="*/ 0 w 77"/>
                <a:gd name="T3" fmla="*/ 58 h 76"/>
                <a:gd name="T4" fmla="*/ 14 w 77"/>
                <a:gd name="T5" fmla="*/ 76 h 76"/>
                <a:gd name="T6" fmla="*/ 77 w 77"/>
                <a:gd name="T7" fmla="*/ 53 h 76"/>
                <a:gd name="T8" fmla="*/ 66 w 77"/>
                <a:gd name="T9" fmla="*/ 0 h 76"/>
              </a:gdLst>
              <a:ahLst/>
              <a:cxnLst>
                <a:cxn ang="0">
                  <a:pos x="T0" y="T1"/>
                </a:cxn>
                <a:cxn ang="0">
                  <a:pos x="T2" y="T3"/>
                </a:cxn>
                <a:cxn ang="0">
                  <a:pos x="T4" y="T5"/>
                </a:cxn>
                <a:cxn ang="0">
                  <a:pos x="T6" y="T7"/>
                </a:cxn>
                <a:cxn ang="0">
                  <a:pos x="T8" y="T9"/>
                </a:cxn>
              </a:cxnLst>
              <a:rect l="0" t="0" r="r" b="b"/>
              <a:pathLst>
                <a:path w="77" h="76">
                  <a:moveTo>
                    <a:pt x="66" y="0"/>
                  </a:moveTo>
                  <a:cubicBezTo>
                    <a:pt x="41" y="0"/>
                    <a:pt x="0" y="6"/>
                    <a:pt x="0" y="58"/>
                  </a:cubicBezTo>
                  <a:cubicBezTo>
                    <a:pt x="0" y="69"/>
                    <a:pt x="14" y="76"/>
                    <a:pt x="14" y="76"/>
                  </a:cubicBezTo>
                  <a:cubicBezTo>
                    <a:pt x="77" y="53"/>
                    <a:pt x="77" y="53"/>
                    <a:pt x="77" y="53"/>
                  </a:cubicBezTo>
                  <a:lnTo>
                    <a:pt x="66"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50" name="Rectangle 25"/>
            <p:cNvSpPr>
              <a:spLocks noChangeArrowheads="1"/>
            </p:cNvSpPr>
            <p:nvPr/>
          </p:nvSpPr>
          <p:spPr bwMode="auto">
            <a:xfrm>
              <a:off x="5456" y="1408"/>
              <a:ext cx="29" cy="3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51" name="Freeform 26"/>
            <p:cNvSpPr>
              <a:spLocks/>
            </p:cNvSpPr>
            <p:nvPr/>
          </p:nvSpPr>
          <p:spPr bwMode="auto">
            <a:xfrm>
              <a:off x="5066" y="1408"/>
              <a:ext cx="419" cy="484"/>
            </a:xfrm>
            <a:custGeom>
              <a:avLst/>
              <a:gdLst>
                <a:gd name="T0" fmla="*/ 3 w 132"/>
                <a:gd name="T1" fmla="*/ 132 h 152"/>
                <a:gd name="T2" fmla="*/ 49 w 132"/>
                <a:gd name="T3" fmla="*/ 0 h 152"/>
                <a:gd name="T4" fmla="*/ 132 w 132"/>
                <a:gd name="T5" fmla="*/ 0 h 152"/>
                <a:gd name="T6" fmla="*/ 125 w 132"/>
                <a:gd name="T7" fmla="*/ 7 h 152"/>
                <a:gd name="T8" fmla="*/ 53 w 132"/>
                <a:gd name="T9" fmla="*/ 7 h 152"/>
                <a:gd name="T10" fmla="*/ 11 w 132"/>
                <a:gd name="T11" fmla="*/ 143 h 152"/>
                <a:gd name="T12" fmla="*/ 3 w 132"/>
                <a:gd name="T13" fmla="*/ 132 h 152"/>
              </a:gdLst>
              <a:ahLst/>
              <a:cxnLst>
                <a:cxn ang="0">
                  <a:pos x="T0" y="T1"/>
                </a:cxn>
                <a:cxn ang="0">
                  <a:pos x="T2" y="T3"/>
                </a:cxn>
                <a:cxn ang="0">
                  <a:pos x="T4" y="T5"/>
                </a:cxn>
                <a:cxn ang="0">
                  <a:pos x="T6" y="T7"/>
                </a:cxn>
                <a:cxn ang="0">
                  <a:pos x="T8" y="T9"/>
                </a:cxn>
                <a:cxn ang="0">
                  <a:pos x="T10" y="T11"/>
                </a:cxn>
                <a:cxn ang="0">
                  <a:pos x="T12" y="T13"/>
                </a:cxn>
              </a:cxnLst>
              <a:rect l="0" t="0" r="r" b="b"/>
              <a:pathLst>
                <a:path w="132" h="152">
                  <a:moveTo>
                    <a:pt x="3" y="132"/>
                  </a:moveTo>
                  <a:cubicBezTo>
                    <a:pt x="3" y="132"/>
                    <a:pt x="0" y="40"/>
                    <a:pt x="49" y="0"/>
                  </a:cubicBezTo>
                  <a:cubicBezTo>
                    <a:pt x="82" y="0"/>
                    <a:pt x="132" y="0"/>
                    <a:pt x="132" y="0"/>
                  </a:cubicBezTo>
                  <a:cubicBezTo>
                    <a:pt x="125" y="7"/>
                    <a:pt x="125" y="7"/>
                    <a:pt x="125" y="7"/>
                  </a:cubicBezTo>
                  <a:cubicBezTo>
                    <a:pt x="53" y="7"/>
                    <a:pt x="53" y="7"/>
                    <a:pt x="53" y="7"/>
                  </a:cubicBezTo>
                  <a:cubicBezTo>
                    <a:pt x="53" y="7"/>
                    <a:pt x="11" y="36"/>
                    <a:pt x="11" y="143"/>
                  </a:cubicBezTo>
                  <a:cubicBezTo>
                    <a:pt x="11" y="147"/>
                    <a:pt x="3" y="152"/>
                    <a:pt x="3" y="13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52" name="Freeform 27"/>
            <p:cNvSpPr>
              <a:spLocks/>
            </p:cNvSpPr>
            <p:nvPr/>
          </p:nvSpPr>
          <p:spPr bwMode="auto">
            <a:xfrm>
              <a:off x="4951" y="1847"/>
              <a:ext cx="305" cy="156"/>
            </a:xfrm>
            <a:custGeom>
              <a:avLst/>
              <a:gdLst>
                <a:gd name="T0" fmla="*/ 118 w 305"/>
                <a:gd name="T1" fmla="*/ 0 h 156"/>
                <a:gd name="T2" fmla="*/ 0 w 305"/>
                <a:gd name="T3" fmla="*/ 0 h 156"/>
                <a:gd name="T4" fmla="*/ 0 w 305"/>
                <a:gd name="T5" fmla="*/ 83 h 156"/>
                <a:gd name="T6" fmla="*/ 70 w 305"/>
                <a:gd name="T7" fmla="*/ 153 h 156"/>
                <a:gd name="T8" fmla="*/ 112 w 305"/>
                <a:gd name="T9" fmla="*/ 156 h 156"/>
                <a:gd name="T10" fmla="*/ 305 w 305"/>
                <a:gd name="T11" fmla="*/ 156 h 156"/>
                <a:gd name="T12" fmla="*/ 118 w 305"/>
                <a:gd name="T13" fmla="*/ 0 h 156"/>
              </a:gdLst>
              <a:ahLst/>
              <a:cxnLst>
                <a:cxn ang="0">
                  <a:pos x="T0" y="T1"/>
                </a:cxn>
                <a:cxn ang="0">
                  <a:pos x="T2" y="T3"/>
                </a:cxn>
                <a:cxn ang="0">
                  <a:pos x="T4" y="T5"/>
                </a:cxn>
                <a:cxn ang="0">
                  <a:pos x="T6" y="T7"/>
                </a:cxn>
                <a:cxn ang="0">
                  <a:pos x="T8" y="T9"/>
                </a:cxn>
                <a:cxn ang="0">
                  <a:pos x="T10" y="T11"/>
                </a:cxn>
                <a:cxn ang="0">
                  <a:pos x="T12" y="T13"/>
                </a:cxn>
              </a:cxnLst>
              <a:rect l="0" t="0" r="r" b="b"/>
              <a:pathLst>
                <a:path w="305" h="156">
                  <a:moveTo>
                    <a:pt x="118" y="0"/>
                  </a:moveTo>
                  <a:lnTo>
                    <a:pt x="0" y="0"/>
                  </a:lnTo>
                  <a:lnTo>
                    <a:pt x="0" y="83"/>
                  </a:lnTo>
                  <a:lnTo>
                    <a:pt x="70" y="153"/>
                  </a:lnTo>
                  <a:lnTo>
                    <a:pt x="112" y="156"/>
                  </a:lnTo>
                  <a:lnTo>
                    <a:pt x="305" y="156"/>
                  </a:lnTo>
                  <a:lnTo>
                    <a:pt x="118" y="0"/>
                  </a:lnTo>
                  <a:close/>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53" name="Freeform 28"/>
            <p:cNvSpPr>
              <a:spLocks/>
            </p:cNvSpPr>
            <p:nvPr/>
          </p:nvSpPr>
          <p:spPr bwMode="auto">
            <a:xfrm>
              <a:off x="5383" y="1863"/>
              <a:ext cx="315" cy="140"/>
            </a:xfrm>
            <a:custGeom>
              <a:avLst/>
              <a:gdLst>
                <a:gd name="T0" fmla="*/ 315 w 315"/>
                <a:gd name="T1" fmla="*/ 22 h 140"/>
                <a:gd name="T2" fmla="*/ 315 w 315"/>
                <a:gd name="T3" fmla="*/ 140 h 140"/>
                <a:gd name="T4" fmla="*/ 0 w 315"/>
                <a:gd name="T5" fmla="*/ 140 h 140"/>
                <a:gd name="T6" fmla="*/ 143 w 315"/>
                <a:gd name="T7" fmla="*/ 0 h 140"/>
                <a:gd name="T8" fmla="*/ 315 w 315"/>
                <a:gd name="T9" fmla="*/ 22 h 140"/>
              </a:gdLst>
              <a:ahLst/>
              <a:cxnLst>
                <a:cxn ang="0">
                  <a:pos x="T0" y="T1"/>
                </a:cxn>
                <a:cxn ang="0">
                  <a:pos x="T2" y="T3"/>
                </a:cxn>
                <a:cxn ang="0">
                  <a:pos x="T4" y="T5"/>
                </a:cxn>
                <a:cxn ang="0">
                  <a:pos x="T6" y="T7"/>
                </a:cxn>
                <a:cxn ang="0">
                  <a:pos x="T8" y="T9"/>
                </a:cxn>
              </a:cxnLst>
              <a:rect l="0" t="0" r="r" b="b"/>
              <a:pathLst>
                <a:path w="315" h="140">
                  <a:moveTo>
                    <a:pt x="315" y="22"/>
                  </a:moveTo>
                  <a:lnTo>
                    <a:pt x="315" y="140"/>
                  </a:lnTo>
                  <a:lnTo>
                    <a:pt x="0" y="140"/>
                  </a:lnTo>
                  <a:lnTo>
                    <a:pt x="143" y="0"/>
                  </a:lnTo>
                  <a:lnTo>
                    <a:pt x="315" y="22"/>
                  </a:lnTo>
                  <a:close/>
                </a:path>
              </a:pathLst>
            </a:custGeom>
            <a:solidFill>
              <a:srgbClr val="4041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54" name="Freeform 29"/>
            <p:cNvSpPr>
              <a:spLocks/>
            </p:cNvSpPr>
            <p:nvPr/>
          </p:nvSpPr>
          <p:spPr bwMode="auto">
            <a:xfrm>
              <a:off x="4945" y="1723"/>
              <a:ext cx="753" cy="302"/>
            </a:xfrm>
            <a:custGeom>
              <a:avLst/>
              <a:gdLst>
                <a:gd name="T0" fmla="*/ 97 w 237"/>
                <a:gd name="T1" fmla="*/ 95 h 95"/>
                <a:gd name="T2" fmla="*/ 184 w 237"/>
                <a:gd name="T3" fmla="*/ 95 h 95"/>
                <a:gd name="T4" fmla="*/ 237 w 237"/>
                <a:gd name="T5" fmla="*/ 51 h 95"/>
                <a:gd name="T6" fmla="*/ 237 w 237"/>
                <a:gd name="T7" fmla="*/ 29 h 95"/>
                <a:gd name="T8" fmla="*/ 202 w 237"/>
                <a:gd name="T9" fmla="*/ 0 h 95"/>
                <a:gd name="T10" fmla="*/ 170 w 237"/>
                <a:gd name="T11" fmla="*/ 0 h 95"/>
                <a:gd name="T12" fmla="*/ 170 w 237"/>
                <a:gd name="T13" fmla="*/ 10 h 95"/>
                <a:gd name="T14" fmla="*/ 106 w 237"/>
                <a:gd name="T15" fmla="*/ 58 h 95"/>
                <a:gd name="T16" fmla="*/ 69 w 237"/>
                <a:gd name="T17" fmla="*/ 58 h 95"/>
                <a:gd name="T18" fmla="*/ 41 w 237"/>
                <a:gd name="T19" fmla="*/ 33 h 95"/>
                <a:gd name="T20" fmla="*/ 0 w 237"/>
                <a:gd name="T21" fmla="*/ 33 h 95"/>
                <a:gd name="T22" fmla="*/ 0 w 237"/>
                <a:gd name="T23" fmla="*/ 44 h 95"/>
                <a:gd name="T24" fmla="*/ 41 w 237"/>
                <a:gd name="T25" fmla="*/ 44 h 95"/>
                <a:gd name="T26" fmla="*/ 97 w 237"/>
                <a:gd name="T2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7" h="95">
                  <a:moveTo>
                    <a:pt x="97" y="95"/>
                  </a:moveTo>
                  <a:cubicBezTo>
                    <a:pt x="184" y="95"/>
                    <a:pt x="184" y="95"/>
                    <a:pt x="184" y="95"/>
                  </a:cubicBezTo>
                  <a:cubicBezTo>
                    <a:pt x="184" y="95"/>
                    <a:pt x="188" y="51"/>
                    <a:pt x="237" y="51"/>
                  </a:cubicBezTo>
                  <a:cubicBezTo>
                    <a:pt x="237" y="35"/>
                    <a:pt x="237" y="29"/>
                    <a:pt x="237" y="29"/>
                  </a:cubicBezTo>
                  <a:cubicBezTo>
                    <a:pt x="237" y="29"/>
                    <a:pt x="237" y="0"/>
                    <a:pt x="202" y="0"/>
                  </a:cubicBezTo>
                  <a:cubicBezTo>
                    <a:pt x="176" y="0"/>
                    <a:pt x="170" y="0"/>
                    <a:pt x="170" y="0"/>
                  </a:cubicBezTo>
                  <a:cubicBezTo>
                    <a:pt x="170" y="10"/>
                    <a:pt x="170" y="10"/>
                    <a:pt x="170" y="10"/>
                  </a:cubicBezTo>
                  <a:cubicBezTo>
                    <a:pt x="170" y="10"/>
                    <a:pt x="106" y="6"/>
                    <a:pt x="106" y="58"/>
                  </a:cubicBezTo>
                  <a:cubicBezTo>
                    <a:pt x="69" y="58"/>
                    <a:pt x="69" y="58"/>
                    <a:pt x="69" y="58"/>
                  </a:cubicBezTo>
                  <a:cubicBezTo>
                    <a:pt x="41" y="33"/>
                    <a:pt x="41" y="33"/>
                    <a:pt x="41" y="33"/>
                  </a:cubicBezTo>
                  <a:cubicBezTo>
                    <a:pt x="0" y="33"/>
                    <a:pt x="0" y="33"/>
                    <a:pt x="0" y="33"/>
                  </a:cubicBezTo>
                  <a:cubicBezTo>
                    <a:pt x="0" y="44"/>
                    <a:pt x="0" y="44"/>
                    <a:pt x="0" y="44"/>
                  </a:cubicBezTo>
                  <a:cubicBezTo>
                    <a:pt x="41" y="44"/>
                    <a:pt x="41" y="44"/>
                    <a:pt x="41" y="44"/>
                  </a:cubicBezTo>
                  <a:lnTo>
                    <a:pt x="97" y="95"/>
                  </a:lnTo>
                  <a:close/>
                </a:path>
              </a:pathLst>
            </a:custGeom>
            <a:solidFill>
              <a:srgbClr val="0B7D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55" name="Oval 30"/>
            <p:cNvSpPr>
              <a:spLocks noChangeArrowheads="1"/>
            </p:cNvSpPr>
            <p:nvPr/>
          </p:nvSpPr>
          <p:spPr bwMode="auto">
            <a:xfrm>
              <a:off x="5587" y="1927"/>
              <a:ext cx="152" cy="156"/>
            </a:xfrm>
            <a:prstGeom prst="ellipse">
              <a:avLst/>
            </a:prstGeom>
            <a:solidFill>
              <a:srgbClr val="6667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56" name="Oval 31"/>
            <p:cNvSpPr>
              <a:spLocks noChangeArrowheads="1"/>
            </p:cNvSpPr>
            <p:nvPr/>
          </p:nvSpPr>
          <p:spPr bwMode="auto">
            <a:xfrm>
              <a:off x="5621" y="1965"/>
              <a:ext cx="83" cy="80"/>
            </a:xfrm>
            <a:prstGeom prst="ellipse">
              <a:avLst/>
            </a:pr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57" name="Rectangle 32"/>
            <p:cNvSpPr>
              <a:spLocks noChangeArrowheads="1"/>
            </p:cNvSpPr>
            <p:nvPr/>
          </p:nvSpPr>
          <p:spPr bwMode="auto">
            <a:xfrm>
              <a:off x="4891" y="1220"/>
              <a:ext cx="54" cy="78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58" name="Freeform 33"/>
            <p:cNvSpPr>
              <a:spLocks/>
            </p:cNvSpPr>
            <p:nvPr/>
          </p:nvSpPr>
          <p:spPr bwMode="auto">
            <a:xfrm>
              <a:off x="4945" y="1408"/>
              <a:ext cx="61" cy="60"/>
            </a:xfrm>
            <a:custGeom>
              <a:avLst/>
              <a:gdLst>
                <a:gd name="T0" fmla="*/ 73 w 73"/>
                <a:gd name="T1" fmla="*/ 48 h 60"/>
                <a:gd name="T2" fmla="*/ 0 w 73"/>
                <a:gd name="T3" fmla="*/ 60 h 60"/>
                <a:gd name="T4" fmla="*/ 0 w 73"/>
                <a:gd name="T5" fmla="*/ 0 h 60"/>
                <a:gd name="T6" fmla="*/ 73 w 73"/>
                <a:gd name="T7" fmla="*/ 0 h 60"/>
                <a:gd name="T8" fmla="*/ 73 w 73"/>
                <a:gd name="T9" fmla="*/ 48 h 60"/>
              </a:gdLst>
              <a:ahLst/>
              <a:cxnLst>
                <a:cxn ang="0">
                  <a:pos x="T0" y="T1"/>
                </a:cxn>
                <a:cxn ang="0">
                  <a:pos x="T2" y="T3"/>
                </a:cxn>
                <a:cxn ang="0">
                  <a:pos x="T4" y="T5"/>
                </a:cxn>
                <a:cxn ang="0">
                  <a:pos x="T6" y="T7"/>
                </a:cxn>
                <a:cxn ang="0">
                  <a:pos x="T8" y="T9"/>
                </a:cxn>
              </a:cxnLst>
              <a:rect l="0" t="0" r="r" b="b"/>
              <a:pathLst>
                <a:path w="73" h="60">
                  <a:moveTo>
                    <a:pt x="73" y="48"/>
                  </a:moveTo>
                  <a:lnTo>
                    <a:pt x="0" y="60"/>
                  </a:lnTo>
                  <a:lnTo>
                    <a:pt x="0" y="0"/>
                  </a:lnTo>
                  <a:lnTo>
                    <a:pt x="73" y="0"/>
                  </a:lnTo>
                  <a:lnTo>
                    <a:pt x="73" y="48"/>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62" name="Oval 37"/>
            <p:cNvSpPr>
              <a:spLocks noChangeArrowheads="1"/>
            </p:cNvSpPr>
            <p:nvPr/>
          </p:nvSpPr>
          <p:spPr bwMode="auto">
            <a:xfrm>
              <a:off x="4917" y="1879"/>
              <a:ext cx="203" cy="204"/>
            </a:xfrm>
            <a:prstGeom prst="ellipse">
              <a:avLst/>
            </a:prstGeom>
            <a:solidFill>
              <a:srgbClr val="6667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63" name="Oval 38"/>
            <p:cNvSpPr>
              <a:spLocks noChangeArrowheads="1"/>
            </p:cNvSpPr>
            <p:nvPr/>
          </p:nvSpPr>
          <p:spPr bwMode="auto">
            <a:xfrm>
              <a:off x="4964" y="1927"/>
              <a:ext cx="108" cy="108"/>
            </a:xfrm>
            <a:prstGeom prst="ellipse">
              <a:avLst/>
            </a:pr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72" name="Freeform 39"/>
            <p:cNvSpPr>
              <a:spLocks/>
            </p:cNvSpPr>
            <p:nvPr/>
          </p:nvSpPr>
          <p:spPr bwMode="auto">
            <a:xfrm>
              <a:off x="5479" y="1809"/>
              <a:ext cx="63" cy="10"/>
            </a:xfrm>
            <a:custGeom>
              <a:avLst/>
              <a:gdLst>
                <a:gd name="T0" fmla="*/ 20 w 20"/>
                <a:gd name="T1" fmla="*/ 1 h 3"/>
                <a:gd name="T2" fmla="*/ 19 w 20"/>
                <a:gd name="T3" fmla="*/ 3 h 3"/>
                <a:gd name="T4" fmla="*/ 2 w 20"/>
                <a:gd name="T5" fmla="*/ 3 h 3"/>
                <a:gd name="T6" fmla="*/ 0 w 20"/>
                <a:gd name="T7" fmla="*/ 1 h 3"/>
                <a:gd name="T8" fmla="*/ 0 w 20"/>
                <a:gd name="T9" fmla="*/ 1 h 3"/>
                <a:gd name="T10" fmla="*/ 2 w 20"/>
                <a:gd name="T11" fmla="*/ 0 h 3"/>
                <a:gd name="T12" fmla="*/ 19 w 20"/>
                <a:gd name="T13" fmla="*/ 0 h 3"/>
                <a:gd name="T14" fmla="*/ 20 w 20"/>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
                  <a:moveTo>
                    <a:pt x="20" y="1"/>
                  </a:moveTo>
                  <a:cubicBezTo>
                    <a:pt x="20" y="2"/>
                    <a:pt x="19" y="3"/>
                    <a:pt x="19" y="3"/>
                  </a:cubicBezTo>
                  <a:cubicBezTo>
                    <a:pt x="2" y="3"/>
                    <a:pt x="2" y="3"/>
                    <a:pt x="2" y="3"/>
                  </a:cubicBezTo>
                  <a:cubicBezTo>
                    <a:pt x="1" y="3"/>
                    <a:pt x="0" y="2"/>
                    <a:pt x="0" y="1"/>
                  </a:cubicBezTo>
                  <a:cubicBezTo>
                    <a:pt x="0" y="1"/>
                    <a:pt x="0" y="1"/>
                    <a:pt x="0" y="1"/>
                  </a:cubicBezTo>
                  <a:cubicBezTo>
                    <a:pt x="0" y="1"/>
                    <a:pt x="1" y="0"/>
                    <a:pt x="2" y="0"/>
                  </a:cubicBezTo>
                  <a:cubicBezTo>
                    <a:pt x="19" y="0"/>
                    <a:pt x="19" y="0"/>
                    <a:pt x="19" y="0"/>
                  </a:cubicBezTo>
                  <a:cubicBezTo>
                    <a:pt x="19" y="0"/>
                    <a:pt x="20" y="1"/>
                    <a:pt x="20"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73" name="Freeform 40"/>
            <p:cNvSpPr>
              <a:spLocks/>
            </p:cNvSpPr>
            <p:nvPr/>
          </p:nvSpPr>
          <p:spPr bwMode="auto">
            <a:xfrm>
              <a:off x="5479" y="1834"/>
              <a:ext cx="63" cy="7"/>
            </a:xfrm>
            <a:custGeom>
              <a:avLst/>
              <a:gdLst>
                <a:gd name="T0" fmla="*/ 20 w 20"/>
                <a:gd name="T1" fmla="*/ 1 h 2"/>
                <a:gd name="T2" fmla="*/ 19 w 20"/>
                <a:gd name="T3" fmla="*/ 2 h 2"/>
                <a:gd name="T4" fmla="*/ 2 w 20"/>
                <a:gd name="T5" fmla="*/ 2 h 2"/>
                <a:gd name="T6" fmla="*/ 0 w 20"/>
                <a:gd name="T7" fmla="*/ 1 h 2"/>
                <a:gd name="T8" fmla="*/ 0 w 20"/>
                <a:gd name="T9" fmla="*/ 1 h 2"/>
                <a:gd name="T10" fmla="*/ 2 w 20"/>
                <a:gd name="T11" fmla="*/ 0 h 2"/>
                <a:gd name="T12" fmla="*/ 19 w 20"/>
                <a:gd name="T13" fmla="*/ 0 h 2"/>
                <a:gd name="T14" fmla="*/ 20 w 20"/>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
                  <a:moveTo>
                    <a:pt x="20" y="1"/>
                  </a:moveTo>
                  <a:cubicBezTo>
                    <a:pt x="20" y="2"/>
                    <a:pt x="19" y="2"/>
                    <a:pt x="19" y="2"/>
                  </a:cubicBezTo>
                  <a:cubicBezTo>
                    <a:pt x="2" y="2"/>
                    <a:pt x="2" y="2"/>
                    <a:pt x="2" y="2"/>
                  </a:cubicBezTo>
                  <a:cubicBezTo>
                    <a:pt x="1" y="2"/>
                    <a:pt x="0" y="2"/>
                    <a:pt x="0" y="1"/>
                  </a:cubicBezTo>
                  <a:cubicBezTo>
                    <a:pt x="0" y="1"/>
                    <a:pt x="0" y="1"/>
                    <a:pt x="0" y="1"/>
                  </a:cubicBezTo>
                  <a:cubicBezTo>
                    <a:pt x="0" y="0"/>
                    <a:pt x="1" y="0"/>
                    <a:pt x="2" y="0"/>
                  </a:cubicBezTo>
                  <a:cubicBezTo>
                    <a:pt x="19" y="0"/>
                    <a:pt x="19" y="0"/>
                    <a:pt x="19" y="0"/>
                  </a:cubicBezTo>
                  <a:cubicBezTo>
                    <a:pt x="19" y="0"/>
                    <a:pt x="20" y="0"/>
                    <a:pt x="20"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74" name="Freeform 41"/>
            <p:cNvSpPr>
              <a:spLocks/>
            </p:cNvSpPr>
            <p:nvPr/>
          </p:nvSpPr>
          <p:spPr bwMode="auto">
            <a:xfrm>
              <a:off x="5479" y="1857"/>
              <a:ext cx="63" cy="9"/>
            </a:xfrm>
            <a:custGeom>
              <a:avLst/>
              <a:gdLst>
                <a:gd name="T0" fmla="*/ 20 w 20"/>
                <a:gd name="T1" fmla="*/ 2 h 3"/>
                <a:gd name="T2" fmla="*/ 19 w 20"/>
                <a:gd name="T3" fmla="*/ 3 h 3"/>
                <a:gd name="T4" fmla="*/ 2 w 20"/>
                <a:gd name="T5" fmla="*/ 3 h 3"/>
                <a:gd name="T6" fmla="*/ 0 w 20"/>
                <a:gd name="T7" fmla="*/ 2 h 3"/>
                <a:gd name="T8" fmla="*/ 0 w 20"/>
                <a:gd name="T9" fmla="*/ 2 h 3"/>
                <a:gd name="T10" fmla="*/ 2 w 20"/>
                <a:gd name="T11" fmla="*/ 0 h 3"/>
                <a:gd name="T12" fmla="*/ 19 w 20"/>
                <a:gd name="T13" fmla="*/ 0 h 3"/>
                <a:gd name="T14" fmla="*/ 20 w 20"/>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
                  <a:moveTo>
                    <a:pt x="20" y="2"/>
                  </a:moveTo>
                  <a:cubicBezTo>
                    <a:pt x="20" y="2"/>
                    <a:pt x="19" y="3"/>
                    <a:pt x="19" y="3"/>
                  </a:cubicBezTo>
                  <a:cubicBezTo>
                    <a:pt x="2" y="3"/>
                    <a:pt x="2" y="3"/>
                    <a:pt x="2" y="3"/>
                  </a:cubicBezTo>
                  <a:cubicBezTo>
                    <a:pt x="1" y="3"/>
                    <a:pt x="0" y="2"/>
                    <a:pt x="0" y="2"/>
                  </a:cubicBezTo>
                  <a:cubicBezTo>
                    <a:pt x="0" y="2"/>
                    <a:pt x="0" y="2"/>
                    <a:pt x="0" y="2"/>
                  </a:cubicBezTo>
                  <a:cubicBezTo>
                    <a:pt x="0" y="1"/>
                    <a:pt x="1" y="0"/>
                    <a:pt x="2" y="0"/>
                  </a:cubicBezTo>
                  <a:cubicBezTo>
                    <a:pt x="19" y="0"/>
                    <a:pt x="19" y="0"/>
                    <a:pt x="19" y="0"/>
                  </a:cubicBezTo>
                  <a:cubicBezTo>
                    <a:pt x="19" y="0"/>
                    <a:pt x="20" y="1"/>
                    <a:pt x="20" y="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76" name="Rectangle 43"/>
            <p:cNvSpPr>
              <a:spLocks noChangeArrowheads="1"/>
            </p:cNvSpPr>
            <p:nvPr/>
          </p:nvSpPr>
          <p:spPr bwMode="auto">
            <a:xfrm>
              <a:off x="4459" y="1500"/>
              <a:ext cx="388" cy="303"/>
            </a:xfrm>
            <a:prstGeom prst="rect">
              <a:avLst/>
            </a:prstGeom>
            <a:solidFill>
              <a:srgbClr val="936F4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77" name="Rectangle 44"/>
            <p:cNvSpPr>
              <a:spLocks noChangeArrowheads="1"/>
            </p:cNvSpPr>
            <p:nvPr/>
          </p:nvSpPr>
          <p:spPr bwMode="auto">
            <a:xfrm>
              <a:off x="4596" y="1297"/>
              <a:ext cx="213" cy="210"/>
            </a:xfrm>
            <a:prstGeom prst="rect">
              <a:avLst/>
            </a:prstGeom>
            <a:solidFill>
              <a:srgbClr val="936F4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78" name="Freeform 45"/>
            <p:cNvSpPr>
              <a:spLocks/>
            </p:cNvSpPr>
            <p:nvPr/>
          </p:nvSpPr>
          <p:spPr bwMode="auto">
            <a:xfrm>
              <a:off x="4599" y="1621"/>
              <a:ext cx="108" cy="153"/>
            </a:xfrm>
            <a:custGeom>
              <a:avLst/>
              <a:gdLst>
                <a:gd name="T0" fmla="*/ 108 w 108"/>
                <a:gd name="T1" fmla="*/ 73 h 153"/>
                <a:gd name="T2" fmla="*/ 54 w 108"/>
                <a:gd name="T3" fmla="*/ 0 h 153"/>
                <a:gd name="T4" fmla="*/ 0 w 108"/>
                <a:gd name="T5" fmla="*/ 73 h 153"/>
                <a:gd name="T6" fmla="*/ 32 w 108"/>
                <a:gd name="T7" fmla="*/ 73 h 153"/>
                <a:gd name="T8" fmla="*/ 32 w 108"/>
                <a:gd name="T9" fmla="*/ 153 h 153"/>
                <a:gd name="T10" fmla="*/ 79 w 108"/>
                <a:gd name="T11" fmla="*/ 153 h 153"/>
                <a:gd name="T12" fmla="*/ 79 w 108"/>
                <a:gd name="T13" fmla="*/ 73 h 153"/>
                <a:gd name="T14" fmla="*/ 108 w 108"/>
                <a:gd name="T15" fmla="*/ 7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153">
                  <a:moveTo>
                    <a:pt x="108" y="73"/>
                  </a:moveTo>
                  <a:lnTo>
                    <a:pt x="54" y="0"/>
                  </a:lnTo>
                  <a:lnTo>
                    <a:pt x="0" y="73"/>
                  </a:lnTo>
                  <a:lnTo>
                    <a:pt x="32" y="73"/>
                  </a:lnTo>
                  <a:lnTo>
                    <a:pt x="32" y="153"/>
                  </a:lnTo>
                  <a:lnTo>
                    <a:pt x="79" y="153"/>
                  </a:lnTo>
                  <a:lnTo>
                    <a:pt x="79" y="73"/>
                  </a:lnTo>
                  <a:lnTo>
                    <a:pt x="108" y="73"/>
                  </a:lnTo>
                  <a:close/>
                </a:path>
              </a:pathLst>
            </a:custGeom>
            <a:solidFill>
              <a:srgbClr val="1F24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79" name="Freeform 46"/>
            <p:cNvSpPr>
              <a:spLocks/>
            </p:cNvSpPr>
            <p:nvPr/>
          </p:nvSpPr>
          <p:spPr bwMode="auto">
            <a:xfrm>
              <a:off x="4755" y="1427"/>
              <a:ext cx="38" cy="57"/>
            </a:xfrm>
            <a:custGeom>
              <a:avLst/>
              <a:gdLst>
                <a:gd name="T0" fmla="*/ 38 w 38"/>
                <a:gd name="T1" fmla="*/ 29 h 57"/>
                <a:gd name="T2" fmla="*/ 19 w 38"/>
                <a:gd name="T3" fmla="*/ 0 h 57"/>
                <a:gd name="T4" fmla="*/ 0 w 38"/>
                <a:gd name="T5" fmla="*/ 29 h 57"/>
                <a:gd name="T6" fmla="*/ 9 w 38"/>
                <a:gd name="T7" fmla="*/ 29 h 57"/>
                <a:gd name="T8" fmla="*/ 9 w 38"/>
                <a:gd name="T9" fmla="*/ 57 h 57"/>
                <a:gd name="T10" fmla="*/ 28 w 38"/>
                <a:gd name="T11" fmla="*/ 57 h 57"/>
                <a:gd name="T12" fmla="*/ 28 w 38"/>
                <a:gd name="T13" fmla="*/ 29 h 57"/>
                <a:gd name="T14" fmla="*/ 38 w 38"/>
                <a:gd name="T15" fmla="*/ 29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57">
                  <a:moveTo>
                    <a:pt x="38" y="29"/>
                  </a:moveTo>
                  <a:lnTo>
                    <a:pt x="19" y="0"/>
                  </a:lnTo>
                  <a:lnTo>
                    <a:pt x="0" y="29"/>
                  </a:lnTo>
                  <a:lnTo>
                    <a:pt x="9" y="29"/>
                  </a:lnTo>
                  <a:lnTo>
                    <a:pt x="9" y="57"/>
                  </a:lnTo>
                  <a:lnTo>
                    <a:pt x="28" y="57"/>
                  </a:lnTo>
                  <a:lnTo>
                    <a:pt x="28" y="29"/>
                  </a:lnTo>
                  <a:lnTo>
                    <a:pt x="38" y="29"/>
                  </a:lnTo>
                  <a:close/>
                </a:path>
              </a:pathLst>
            </a:custGeom>
            <a:solidFill>
              <a:srgbClr val="1F24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grpSp>
        <p:nvGrpSpPr>
          <p:cNvPr id="80" name="Group 49"/>
          <p:cNvGrpSpPr>
            <a:grpSpLocks noChangeAspect="1"/>
          </p:cNvGrpSpPr>
          <p:nvPr/>
        </p:nvGrpSpPr>
        <p:grpSpPr bwMode="auto">
          <a:xfrm flipH="1">
            <a:off x="9779395" y="2445551"/>
            <a:ext cx="1862248" cy="1191567"/>
            <a:chOff x="6712" y="1566"/>
            <a:chExt cx="1094" cy="700"/>
          </a:xfrm>
        </p:grpSpPr>
        <p:sp>
          <p:nvSpPr>
            <p:cNvPr id="81" name="AutoShape 48"/>
            <p:cNvSpPr>
              <a:spLocks noChangeAspect="1" noChangeArrowheads="1" noTextEdit="1"/>
            </p:cNvSpPr>
            <p:nvPr/>
          </p:nvSpPr>
          <p:spPr bwMode="auto">
            <a:xfrm>
              <a:off x="6712" y="1577"/>
              <a:ext cx="1093" cy="68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82" name="Freeform 50"/>
            <p:cNvSpPr>
              <a:spLocks/>
            </p:cNvSpPr>
            <p:nvPr/>
          </p:nvSpPr>
          <p:spPr bwMode="auto">
            <a:xfrm>
              <a:off x="7033" y="1638"/>
              <a:ext cx="189" cy="139"/>
            </a:xfrm>
            <a:custGeom>
              <a:avLst/>
              <a:gdLst>
                <a:gd name="T0" fmla="*/ 189 w 189"/>
                <a:gd name="T1" fmla="*/ 50 h 139"/>
                <a:gd name="T2" fmla="*/ 161 w 189"/>
                <a:gd name="T3" fmla="*/ 0 h 139"/>
                <a:gd name="T4" fmla="*/ 0 w 189"/>
                <a:gd name="T5" fmla="*/ 88 h 139"/>
                <a:gd name="T6" fmla="*/ 27 w 189"/>
                <a:gd name="T7" fmla="*/ 139 h 139"/>
                <a:gd name="T8" fmla="*/ 189 w 189"/>
                <a:gd name="T9" fmla="*/ 50 h 139"/>
              </a:gdLst>
              <a:ahLst/>
              <a:cxnLst>
                <a:cxn ang="0">
                  <a:pos x="T0" y="T1"/>
                </a:cxn>
                <a:cxn ang="0">
                  <a:pos x="T2" y="T3"/>
                </a:cxn>
                <a:cxn ang="0">
                  <a:pos x="T4" y="T5"/>
                </a:cxn>
                <a:cxn ang="0">
                  <a:pos x="T6" y="T7"/>
                </a:cxn>
                <a:cxn ang="0">
                  <a:pos x="T8" y="T9"/>
                </a:cxn>
              </a:cxnLst>
              <a:rect l="0" t="0" r="r" b="b"/>
              <a:pathLst>
                <a:path w="189" h="139">
                  <a:moveTo>
                    <a:pt x="189" y="50"/>
                  </a:moveTo>
                  <a:lnTo>
                    <a:pt x="161" y="0"/>
                  </a:lnTo>
                  <a:lnTo>
                    <a:pt x="0" y="88"/>
                  </a:lnTo>
                  <a:lnTo>
                    <a:pt x="27" y="139"/>
                  </a:lnTo>
                  <a:lnTo>
                    <a:pt x="189" y="50"/>
                  </a:lnTo>
                  <a:close/>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84" name="Freeform 51"/>
            <p:cNvSpPr>
              <a:spLocks/>
            </p:cNvSpPr>
            <p:nvPr/>
          </p:nvSpPr>
          <p:spPr bwMode="auto">
            <a:xfrm>
              <a:off x="7258" y="1630"/>
              <a:ext cx="233" cy="111"/>
            </a:xfrm>
            <a:custGeom>
              <a:avLst/>
              <a:gdLst>
                <a:gd name="T0" fmla="*/ 220 w 233"/>
                <a:gd name="T1" fmla="*/ 111 h 111"/>
                <a:gd name="T2" fmla="*/ 233 w 233"/>
                <a:gd name="T3" fmla="*/ 56 h 111"/>
                <a:gd name="T4" fmla="*/ 13 w 233"/>
                <a:gd name="T5" fmla="*/ 0 h 111"/>
                <a:gd name="T6" fmla="*/ 0 w 233"/>
                <a:gd name="T7" fmla="*/ 56 h 111"/>
                <a:gd name="T8" fmla="*/ 220 w 233"/>
                <a:gd name="T9" fmla="*/ 111 h 111"/>
              </a:gdLst>
              <a:ahLst/>
              <a:cxnLst>
                <a:cxn ang="0">
                  <a:pos x="T0" y="T1"/>
                </a:cxn>
                <a:cxn ang="0">
                  <a:pos x="T2" y="T3"/>
                </a:cxn>
                <a:cxn ang="0">
                  <a:pos x="T4" y="T5"/>
                </a:cxn>
                <a:cxn ang="0">
                  <a:pos x="T6" y="T7"/>
                </a:cxn>
                <a:cxn ang="0">
                  <a:pos x="T8" y="T9"/>
                </a:cxn>
              </a:cxnLst>
              <a:rect l="0" t="0" r="r" b="b"/>
              <a:pathLst>
                <a:path w="233" h="111">
                  <a:moveTo>
                    <a:pt x="220" y="111"/>
                  </a:moveTo>
                  <a:lnTo>
                    <a:pt x="233" y="56"/>
                  </a:lnTo>
                  <a:lnTo>
                    <a:pt x="13" y="0"/>
                  </a:lnTo>
                  <a:lnTo>
                    <a:pt x="0" y="56"/>
                  </a:lnTo>
                  <a:lnTo>
                    <a:pt x="220" y="111"/>
                  </a:lnTo>
                  <a:close/>
                </a:path>
              </a:pathLst>
            </a:custGeom>
            <a:solidFill>
              <a:srgbClr val="0B7D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85" name="Freeform 52"/>
            <p:cNvSpPr>
              <a:spLocks/>
            </p:cNvSpPr>
            <p:nvPr/>
          </p:nvSpPr>
          <p:spPr bwMode="auto">
            <a:xfrm>
              <a:off x="7258" y="1630"/>
              <a:ext cx="103" cy="71"/>
            </a:xfrm>
            <a:custGeom>
              <a:avLst/>
              <a:gdLst>
                <a:gd name="T0" fmla="*/ 61 w 103"/>
                <a:gd name="T1" fmla="*/ 71 h 71"/>
                <a:gd name="T2" fmla="*/ 103 w 103"/>
                <a:gd name="T3" fmla="*/ 23 h 71"/>
                <a:gd name="T4" fmla="*/ 13 w 103"/>
                <a:gd name="T5" fmla="*/ 0 h 71"/>
                <a:gd name="T6" fmla="*/ 0 w 103"/>
                <a:gd name="T7" fmla="*/ 56 h 71"/>
                <a:gd name="T8" fmla="*/ 61 w 103"/>
                <a:gd name="T9" fmla="*/ 71 h 71"/>
              </a:gdLst>
              <a:ahLst/>
              <a:cxnLst>
                <a:cxn ang="0">
                  <a:pos x="T0" y="T1"/>
                </a:cxn>
                <a:cxn ang="0">
                  <a:pos x="T2" y="T3"/>
                </a:cxn>
                <a:cxn ang="0">
                  <a:pos x="T4" y="T5"/>
                </a:cxn>
                <a:cxn ang="0">
                  <a:pos x="T6" y="T7"/>
                </a:cxn>
                <a:cxn ang="0">
                  <a:pos x="T8" y="T9"/>
                </a:cxn>
              </a:cxnLst>
              <a:rect l="0" t="0" r="r" b="b"/>
              <a:pathLst>
                <a:path w="103" h="71">
                  <a:moveTo>
                    <a:pt x="61" y="71"/>
                  </a:moveTo>
                  <a:lnTo>
                    <a:pt x="103" y="23"/>
                  </a:lnTo>
                  <a:lnTo>
                    <a:pt x="13" y="0"/>
                  </a:lnTo>
                  <a:lnTo>
                    <a:pt x="0" y="56"/>
                  </a:lnTo>
                  <a:lnTo>
                    <a:pt x="61" y="71"/>
                  </a:lnTo>
                  <a:close/>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86" name="Freeform 53"/>
            <p:cNvSpPr>
              <a:spLocks/>
            </p:cNvSpPr>
            <p:nvPr/>
          </p:nvSpPr>
          <p:spPr bwMode="auto">
            <a:xfrm>
              <a:off x="7116" y="1566"/>
              <a:ext cx="204" cy="182"/>
            </a:xfrm>
            <a:custGeom>
              <a:avLst/>
              <a:gdLst>
                <a:gd name="T0" fmla="*/ 202 w 229"/>
                <a:gd name="T1" fmla="*/ 135 h 205"/>
                <a:gd name="T2" fmla="*/ 218 w 229"/>
                <a:gd name="T3" fmla="*/ 80 h 205"/>
                <a:gd name="T4" fmla="*/ 189 w 229"/>
                <a:gd name="T5" fmla="*/ 27 h 205"/>
                <a:gd name="T6" fmla="*/ 134 w 229"/>
                <a:gd name="T7" fmla="*/ 11 h 205"/>
                <a:gd name="T8" fmla="*/ 27 w 229"/>
                <a:gd name="T9" fmla="*/ 70 h 205"/>
                <a:gd name="T10" fmla="*/ 11 w 229"/>
                <a:gd name="T11" fmla="*/ 125 h 205"/>
                <a:gd name="T12" fmla="*/ 40 w 229"/>
                <a:gd name="T13" fmla="*/ 178 h 205"/>
                <a:gd name="T14" fmla="*/ 95 w 229"/>
                <a:gd name="T15" fmla="*/ 194 h 205"/>
                <a:gd name="T16" fmla="*/ 202 w 229"/>
                <a:gd name="T17" fmla="*/ 13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205">
                  <a:moveTo>
                    <a:pt x="202" y="135"/>
                  </a:moveTo>
                  <a:cubicBezTo>
                    <a:pt x="222" y="125"/>
                    <a:pt x="229" y="100"/>
                    <a:pt x="218" y="80"/>
                  </a:cubicBezTo>
                  <a:cubicBezTo>
                    <a:pt x="189" y="27"/>
                    <a:pt x="189" y="27"/>
                    <a:pt x="189" y="27"/>
                  </a:cubicBezTo>
                  <a:cubicBezTo>
                    <a:pt x="178" y="7"/>
                    <a:pt x="153" y="0"/>
                    <a:pt x="134" y="11"/>
                  </a:cubicBezTo>
                  <a:cubicBezTo>
                    <a:pt x="27" y="70"/>
                    <a:pt x="27" y="70"/>
                    <a:pt x="27" y="70"/>
                  </a:cubicBezTo>
                  <a:cubicBezTo>
                    <a:pt x="8" y="80"/>
                    <a:pt x="0" y="105"/>
                    <a:pt x="11" y="125"/>
                  </a:cubicBezTo>
                  <a:cubicBezTo>
                    <a:pt x="40" y="178"/>
                    <a:pt x="40" y="178"/>
                    <a:pt x="40" y="178"/>
                  </a:cubicBezTo>
                  <a:cubicBezTo>
                    <a:pt x="51" y="198"/>
                    <a:pt x="76" y="205"/>
                    <a:pt x="95" y="194"/>
                  </a:cubicBezTo>
                  <a:lnTo>
                    <a:pt x="202" y="135"/>
                  </a:lnTo>
                  <a:close/>
                </a:path>
              </a:pathLst>
            </a:custGeom>
            <a:solidFill>
              <a:srgbClr val="0B7D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87" name="Freeform 54"/>
            <p:cNvSpPr>
              <a:spLocks/>
            </p:cNvSpPr>
            <p:nvPr/>
          </p:nvSpPr>
          <p:spPr bwMode="auto">
            <a:xfrm>
              <a:off x="7443" y="1632"/>
              <a:ext cx="168" cy="183"/>
            </a:xfrm>
            <a:custGeom>
              <a:avLst/>
              <a:gdLst>
                <a:gd name="T0" fmla="*/ 147 w 188"/>
                <a:gd name="T1" fmla="*/ 81 h 206"/>
                <a:gd name="T2" fmla="*/ 117 w 188"/>
                <a:gd name="T3" fmla="*/ 60 h 206"/>
                <a:gd name="T4" fmla="*/ 60 w 188"/>
                <a:gd name="T5" fmla="*/ 95 h 206"/>
                <a:gd name="T6" fmla="*/ 95 w 188"/>
                <a:gd name="T7" fmla="*/ 153 h 206"/>
                <a:gd name="T8" fmla="*/ 131 w 188"/>
                <a:gd name="T9" fmla="*/ 148 h 206"/>
                <a:gd name="T10" fmla="*/ 155 w 188"/>
                <a:gd name="T11" fmla="*/ 189 h 206"/>
                <a:gd name="T12" fmla="*/ 84 w 188"/>
                <a:gd name="T13" fmla="*/ 200 h 206"/>
                <a:gd name="T14" fmla="*/ 13 w 188"/>
                <a:gd name="T15" fmla="*/ 84 h 206"/>
                <a:gd name="T16" fmla="*/ 129 w 188"/>
                <a:gd name="T17" fmla="*/ 13 h 206"/>
                <a:gd name="T18" fmla="*/ 188 w 188"/>
                <a:gd name="T19" fmla="*/ 56 h 206"/>
                <a:gd name="T20" fmla="*/ 147 w 188"/>
                <a:gd name="T21" fmla="*/ 81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206">
                  <a:moveTo>
                    <a:pt x="147" y="81"/>
                  </a:moveTo>
                  <a:cubicBezTo>
                    <a:pt x="141" y="71"/>
                    <a:pt x="130" y="63"/>
                    <a:pt x="117" y="60"/>
                  </a:cubicBezTo>
                  <a:cubicBezTo>
                    <a:pt x="92" y="54"/>
                    <a:pt x="66" y="69"/>
                    <a:pt x="60" y="95"/>
                  </a:cubicBezTo>
                  <a:cubicBezTo>
                    <a:pt x="53" y="121"/>
                    <a:pt x="69" y="147"/>
                    <a:pt x="95" y="153"/>
                  </a:cubicBezTo>
                  <a:cubicBezTo>
                    <a:pt x="108" y="156"/>
                    <a:pt x="120" y="154"/>
                    <a:pt x="131" y="148"/>
                  </a:cubicBezTo>
                  <a:cubicBezTo>
                    <a:pt x="155" y="189"/>
                    <a:pt x="155" y="189"/>
                    <a:pt x="155" y="189"/>
                  </a:cubicBezTo>
                  <a:cubicBezTo>
                    <a:pt x="135" y="201"/>
                    <a:pt x="109" y="206"/>
                    <a:pt x="84" y="200"/>
                  </a:cubicBezTo>
                  <a:cubicBezTo>
                    <a:pt x="32" y="187"/>
                    <a:pt x="0" y="136"/>
                    <a:pt x="13" y="84"/>
                  </a:cubicBezTo>
                  <a:cubicBezTo>
                    <a:pt x="25" y="32"/>
                    <a:pt x="77" y="0"/>
                    <a:pt x="129" y="13"/>
                  </a:cubicBezTo>
                  <a:cubicBezTo>
                    <a:pt x="155" y="19"/>
                    <a:pt x="175" y="35"/>
                    <a:pt x="188" y="56"/>
                  </a:cubicBezTo>
                  <a:lnTo>
                    <a:pt x="147" y="81"/>
                  </a:lnTo>
                  <a:close/>
                </a:path>
              </a:pathLst>
            </a:custGeom>
            <a:solidFill>
              <a:srgbClr val="0B7D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91" name="Oval 55"/>
            <p:cNvSpPr>
              <a:spLocks noChangeArrowheads="1"/>
            </p:cNvSpPr>
            <p:nvPr/>
          </p:nvSpPr>
          <p:spPr bwMode="auto">
            <a:xfrm>
              <a:off x="6965" y="1839"/>
              <a:ext cx="51" cy="52"/>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97" name="Oval 56"/>
            <p:cNvSpPr>
              <a:spLocks noChangeArrowheads="1"/>
            </p:cNvSpPr>
            <p:nvPr/>
          </p:nvSpPr>
          <p:spPr bwMode="auto">
            <a:xfrm>
              <a:off x="6910" y="1818"/>
              <a:ext cx="161" cy="161"/>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98" name="Freeform 57"/>
            <p:cNvSpPr>
              <a:spLocks/>
            </p:cNvSpPr>
            <p:nvPr/>
          </p:nvSpPr>
          <p:spPr bwMode="auto">
            <a:xfrm>
              <a:off x="6910" y="1818"/>
              <a:ext cx="161" cy="94"/>
            </a:xfrm>
            <a:custGeom>
              <a:avLst/>
              <a:gdLst>
                <a:gd name="T0" fmla="*/ 90 w 181"/>
                <a:gd name="T1" fmla="*/ 0 h 106"/>
                <a:gd name="T2" fmla="*/ 0 w 181"/>
                <a:gd name="T3" fmla="*/ 91 h 106"/>
                <a:gd name="T4" fmla="*/ 1 w 181"/>
                <a:gd name="T5" fmla="*/ 106 h 106"/>
                <a:gd name="T6" fmla="*/ 181 w 181"/>
                <a:gd name="T7" fmla="*/ 85 h 106"/>
                <a:gd name="T8" fmla="*/ 90 w 181"/>
                <a:gd name="T9" fmla="*/ 0 h 106"/>
              </a:gdLst>
              <a:ahLst/>
              <a:cxnLst>
                <a:cxn ang="0">
                  <a:pos x="T0" y="T1"/>
                </a:cxn>
                <a:cxn ang="0">
                  <a:pos x="T2" y="T3"/>
                </a:cxn>
                <a:cxn ang="0">
                  <a:pos x="T4" y="T5"/>
                </a:cxn>
                <a:cxn ang="0">
                  <a:pos x="T6" y="T7"/>
                </a:cxn>
                <a:cxn ang="0">
                  <a:pos x="T8" y="T9"/>
                </a:cxn>
              </a:cxnLst>
              <a:rect l="0" t="0" r="r" b="b"/>
              <a:pathLst>
                <a:path w="181" h="106">
                  <a:moveTo>
                    <a:pt x="90" y="0"/>
                  </a:moveTo>
                  <a:cubicBezTo>
                    <a:pt x="40" y="0"/>
                    <a:pt x="0" y="40"/>
                    <a:pt x="0" y="91"/>
                  </a:cubicBezTo>
                  <a:cubicBezTo>
                    <a:pt x="0" y="96"/>
                    <a:pt x="0" y="101"/>
                    <a:pt x="1" y="106"/>
                  </a:cubicBezTo>
                  <a:cubicBezTo>
                    <a:pt x="181" y="85"/>
                    <a:pt x="181" y="85"/>
                    <a:pt x="181" y="85"/>
                  </a:cubicBezTo>
                  <a:cubicBezTo>
                    <a:pt x="178" y="38"/>
                    <a:pt x="139" y="0"/>
                    <a:pt x="90" y="0"/>
                  </a:cubicBezTo>
                  <a:close/>
                </a:path>
              </a:pathLst>
            </a:custGeom>
            <a:solidFill>
              <a:srgbClr val="7778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99" name="Rectangle 58"/>
            <p:cNvSpPr>
              <a:spLocks noChangeArrowheads="1"/>
            </p:cNvSpPr>
            <p:nvPr/>
          </p:nvSpPr>
          <p:spPr bwMode="auto">
            <a:xfrm>
              <a:off x="6965" y="1865"/>
              <a:ext cx="51" cy="105"/>
            </a:xfrm>
            <a:prstGeom prst="rect">
              <a:avLst/>
            </a:prstGeom>
            <a:solidFill>
              <a:srgbClr val="005A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00" name="Freeform 59"/>
            <p:cNvSpPr>
              <a:spLocks/>
            </p:cNvSpPr>
            <p:nvPr/>
          </p:nvSpPr>
          <p:spPr bwMode="auto">
            <a:xfrm>
              <a:off x="6831" y="1722"/>
              <a:ext cx="302" cy="152"/>
            </a:xfrm>
            <a:custGeom>
              <a:avLst/>
              <a:gdLst>
                <a:gd name="T0" fmla="*/ 340 w 340"/>
                <a:gd name="T1" fmla="*/ 34 h 170"/>
                <a:gd name="T2" fmla="*/ 340 w 340"/>
                <a:gd name="T3" fmla="*/ 170 h 170"/>
                <a:gd name="T4" fmla="*/ 0 w 340"/>
                <a:gd name="T5" fmla="*/ 170 h 170"/>
                <a:gd name="T6" fmla="*/ 0 w 340"/>
                <a:gd name="T7" fmla="*/ 34 h 170"/>
                <a:gd name="T8" fmla="*/ 33 w 340"/>
                <a:gd name="T9" fmla="*/ 0 h 170"/>
                <a:gd name="T10" fmla="*/ 306 w 340"/>
                <a:gd name="T11" fmla="*/ 0 h 170"/>
                <a:gd name="T12" fmla="*/ 340 w 340"/>
                <a:gd name="T13" fmla="*/ 34 h 170"/>
              </a:gdLst>
              <a:ahLst/>
              <a:cxnLst>
                <a:cxn ang="0">
                  <a:pos x="T0" y="T1"/>
                </a:cxn>
                <a:cxn ang="0">
                  <a:pos x="T2" y="T3"/>
                </a:cxn>
                <a:cxn ang="0">
                  <a:pos x="T4" y="T5"/>
                </a:cxn>
                <a:cxn ang="0">
                  <a:pos x="T6" y="T7"/>
                </a:cxn>
                <a:cxn ang="0">
                  <a:pos x="T8" y="T9"/>
                </a:cxn>
                <a:cxn ang="0">
                  <a:pos x="T10" y="T11"/>
                </a:cxn>
                <a:cxn ang="0">
                  <a:pos x="T12" y="T13"/>
                </a:cxn>
              </a:cxnLst>
              <a:rect l="0" t="0" r="r" b="b"/>
              <a:pathLst>
                <a:path w="340" h="170">
                  <a:moveTo>
                    <a:pt x="340" y="34"/>
                  </a:moveTo>
                  <a:cubicBezTo>
                    <a:pt x="340" y="170"/>
                    <a:pt x="340" y="170"/>
                    <a:pt x="340" y="170"/>
                  </a:cubicBezTo>
                  <a:cubicBezTo>
                    <a:pt x="0" y="170"/>
                    <a:pt x="0" y="170"/>
                    <a:pt x="0" y="170"/>
                  </a:cubicBezTo>
                  <a:cubicBezTo>
                    <a:pt x="0" y="34"/>
                    <a:pt x="0" y="34"/>
                    <a:pt x="0" y="34"/>
                  </a:cubicBezTo>
                  <a:cubicBezTo>
                    <a:pt x="0" y="15"/>
                    <a:pt x="15" y="0"/>
                    <a:pt x="33" y="0"/>
                  </a:cubicBezTo>
                  <a:cubicBezTo>
                    <a:pt x="306" y="0"/>
                    <a:pt x="306" y="0"/>
                    <a:pt x="306" y="0"/>
                  </a:cubicBezTo>
                  <a:cubicBezTo>
                    <a:pt x="325" y="0"/>
                    <a:pt x="340" y="15"/>
                    <a:pt x="340" y="34"/>
                  </a:cubicBezTo>
                  <a:close/>
                </a:path>
              </a:pathLst>
            </a:custGeom>
            <a:solidFill>
              <a:srgbClr val="0B7D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01" name="Rectangle 60"/>
            <p:cNvSpPr>
              <a:spLocks noChangeArrowheads="1"/>
            </p:cNvSpPr>
            <p:nvPr/>
          </p:nvSpPr>
          <p:spPr bwMode="auto">
            <a:xfrm>
              <a:off x="6851" y="2226"/>
              <a:ext cx="318" cy="3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02" name="Rectangle 61"/>
            <p:cNvSpPr>
              <a:spLocks noChangeArrowheads="1"/>
            </p:cNvSpPr>
            <p:nvPr/>
          </p:nvSpPr>
          <p:spPr bwMode="auto">
            <a:xfrm>
              <a:off x="6712" y="1932"/>
              <a:ext cx="583" cy="297"/>
            </a:xfrm>
            <a:prstGeom prst="rect">
              <a:avLst/>
            </a:prstGeom>
            <a:solidFill>
              <a:schemeClr val="tx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03" name="Freeform 62"/>
            <p:cNvSpPr>
              <a:spLocks/>
            </p:cNvSpPr>
            <p:nvPr/>
          </p:nvSpPr>
          <p:spPr bwMode="auto">
            <a:xfrm>
              <a:off x="6838" y="2020"/>
              <a:ext cx="331" cy="121"/>
            </a:xfrm>
            <a:custGeom>
              <a:avLst/>
              <a:gdLst>
                <a:gd name="T0" fmla="*/ 372 w 372"/>
                <a:gd name="T1" fmla="*/ 68 h 136"/>
                <a:gd name="T2" fmla="*/ 304 w 372"/>
                <a:gd name="T3" fmla="*/ 136 h 136"/>
                <a:gd name="T4" fmla="*/ 69 w 372"/>
                <a:gd name="T5" fmla="*/ 136 h 136"/>
                <a:gd name="T6" fmla="*/ 0 w 372"/>
                <a:gd name="T7" fmla="*/ 68 h 136"/>
                <a:gd name="T8" fmla="*/ 0 w 372"/>
                <a:gd name="T9" fmla="*/ 68 h 136"/>
                <a:gd name="T10" fmla="*/ 69 w 372"/>
                <a:gd name="T11" fmla="*/ 0 h 136"/>
                <a:gd name="T12" fmla="*/ 304 w 372"/>
                <a:gd name="T13" fmla="*/ 0 h 136"/>
                <a:gd name="T14" fmla="*/ 372 w 372"/>
                <a:gd name="T15" fmla="*/ 68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2" h="136">
                  <a:moveTo>
                    <a:pt x="372" y="68"/>
                  </a:moveTo>
                  <a:cubicBezTo>
                    <a:pt x="372" y="106"/>
                    <a:pt x="342" y="136"/>
                    <a:pt x="304" y="136"/>
                  </a:cubicBezTo>
                  <a:cubicBezTo>
                    <a:pt x="69" y="136"/>
                    <a:pt x="69" y="136"/>
                    <a:pt x="69" y="136"/>
                  </a:cubicBezTo>
                  <a:cubicBezTo>
                    <a:pt x="31" y="136"/>
                    <a:pt x="0" y="106"/>
                    <a:pt x="0" y="68"/>
                  </a:cubicBezTo>
                  <a:cubicBezTo>
                    <a:pt x="0" y="68"/>
                    <a:pt x="0" y="68"/>
                    <a:pt x="0" y="68"/>
                  </a:cubicBezTo>
                  <a:cubicBezTo>
                    <a:pt x="0" y="30"/>
                    <a:pt x="31" y="0"/>
                    <a:pt x="69" y="0"/>
                  </a:cubicBezTo>
                  <a:cubicBezTo>
                    <a:pt x="304" y="0"/>
                    <a:pt x="304" y="0"/>
                    <a:pt x="304" y="0"/>
                  </a:cubicBezTo>
                  <a:cubicBezTo>
                    <a:pt x="342" y="0"/>
                    <a:pt x="372" y="30"/>
                    <a:pt x="372" y="68"/>
                  </a:cubicBezTo>
                  <a:close/>
                </a:path>
              </a:pathLst>
            </a:custGeom>
            <a:solidFill>
              <a:srgbClr val="0B7D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04" name="Freeform 63"/>
            <p:cNvSpPr>
              <a:spLocks/>
            </p:cNvSpPr>
            <p:nvPr/>
          </p:nvSpPr>
          <p:spPr bwMode="auto">
            <a:xfrm>
              <a:off x="6996" y="2049"/>
              <a:ext cx="14" cy="73"/>
            </a:xfrm>
            <a:custGeom>
              <a:avLst/>
              <a:gdLst>
                <a:gd name="T0" fmla="*/ 16 w 16"/>
                <a:gd name="T1" fmla="*/ 74 h 82"/>
                <a:gd name="T2" fmla="*/ 8 w 16"/>
                <a:gd name="T3" fmla="*/ 82 h 82"/>
                <a:gd name="T4" fmla="*/ 8 w 16"/>
                <a:gd name="T5" fmla="*/ 82 h 82"/>
                <a:gd name="T6" fmla="*/ 0 w 16"/>
                <a:gd name="T7" fmla="*/ 74 h 82"/>
                <a:gd name="T8" fmla="*/ 0 w 16"/>
                <a:gd name="T9" fmla="*/ 8 h 82"/>
                <a:gd name="T10" fmla="*/ 8 w 16"/>
                <a:gd name="T11" fmla="*/ 0 h 82"/>
                <a:gd name="T12" fmla="*/ 8 w 16"/>
                <a:gd name="T13" fmla="*/ 0 h 82"/>
                <a:gd name="T14" fmla="*/ 16 w 16"/>
                <a:gd name="T15" fmla="*/ 8 h 82"/>
                <a:gd name="T16" fmla="*/ 16 w 16"/>
                <a:gd name="T17" fmla="*/ 7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82">
                  <a:moveTo>
                    <a:pt x="16" y="74"/>
                  </a:moveTo>
                  <a:cubicBezTo>
                    <a:pt x="16" y="78"/>
                    <a:pt x="13" y="82"/>
                    <a:pt x="8" y="82"/>
                  </a:cubicBezTo>
                  <a:cubicBezTo>
                    <a:pt x="8" y="82"/>
                    <a:pt x="8" y="82"/>
                    <a:pt x="8" y="82"/>
                  </a:cubicBezTo>
                  <a:cubicBezTo>
                    <a:pt x="4" y="82"/>
                    <a:pt x="0" y="78"/>
                    <a:pt x="0" y="74"/>
                  </a:cubicBezTo>
                  <a:cubicBezTo>
                    <a:pt x="0" y="8"/>
                    <a:pt x="0" y="8"/>
                    <a:pt x="0" y="8"/>
                  </a:cubicBezTo>
                  <a:cubicBezTo>
                    <a:pt x="0" y="4"/>
                    <a:pt x="4" y="0"/>
                    <a:pt x="8" y="0"/>
                  </a:cubicBezTo>
                  <a:cubicBezTo>
                    <a:pt x="8" y="0"/>
                    <a:pt x="8" y="0"/>
                    <a:pt x="8" y="0"/>
                  </a:cubicBezTo>
                  <a:cubicBezTo>
                    <a:pt x="13" y="0"/>
                    <a:pt x="16" y="4"/>
                    <a:pt x="16" y="8"/>
                  </a:cubicBezTo>
                  <a:lnTo>
                    <a:pt x="16" y="74"/>
                  </a:lnTo>
                  <a:close/>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05" name="Freeform 64"/>
            <p:cNvSpPr>
              <a:spLocks/>
            </p:cNvSpPr>
            <p:nvPr/>
          </p:nvSpPr>
          <p:spPr bwMode="auto">
            <a:xfrm>
              <a:off x="6960" y="2049"/>
              <a:ext cx="14" cy="73"/>
            </a:xfrm>
            <a:custGeom>
              <a:avLst/>
              <a:gdLst>
                <a:gd name="T0" fmla="*/ 16 w 16"/>
                <a:gd name="T1" fmla="*/ 74 h 82"/>
                <a:gd name="T2" fmla="*/ 8 w 16"/>
                <a:gd name="T3" fmla="*/ 82 h 82"/>
                <a:gd name="T4" fmla="*/ 8 w 16"/>
                <a:gd name="T5" fmla="*/ 82 h 82"/>
                <a:gd name="T6" fmla="*/ 0 w 16"/>
                <a:gd name="T7" fmla="*/ 74 h 82"/>
                <a:gd name="T8" fmla="*/ 0 w 16"/>
                <a:gd name="T9" fmla="*/ 8 h 82"/>
                <a:gd name="T10" fmla="*/ 8 w 16"/>
                <a:gd name="T11" fmla="*/ 0 h 82"/>
                <a:gd name="T12" fmla="*/ 8 w 16"/>
                <a:gd name="T13" fmla="*/ 0 h 82"/>
                <a:gd name="T14" fmla="*/ 16 w 16"/>
                <a:gd name="T15" fmla="*/ 8 h 82"/>
                <a:gd name="T16" fmla="*/ 16 w 16"/>
                <a:gd name="T17" fmla="*/ 7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82">
                  <a:moveTo>
                    <a:pt x="16" y="74"/>
                  </a:moveTo>
                  <a:cubicBezTo>
                    <a:pt x="16" y="78"/>
                    <a:pt x="13" y="82"/>
                    <a:pt x="8" y="82"/>
                  </a:cubicBezTo>
                  <a:cubicBezTo>
                    <a:pt x="8" y="82"/>
                    <a:pt x="8" y="82"/>
                    <a:pt x="8" y="82"/>
                  </a:cubicBezTo>
                  <a:cubicBezTo>
                    <a:pt x="4" y="82"/>
                    <a:pt x="0" y="78"/>
                    <a:pt x="0" y="74"/>
                  </a:cubicBezTo>
                  <a:cubicBezTo>
                    <a:pt x="0" y="8"/>
                    <a:pt x="0" y="8"/>
                    <a:pt x="0" y="8"/>
                  </a:cubicBezTo>
                  <a:cubicBezTo>
                    <a:pt x="0" y="4"/>
                    <a:pt x="4" y="0"/>
                    <a:pt x="8" y="0"/>
                  </a:cubicBezTo>
                  <a:cubicBezTo>
                    <a:pt x="8" y="0"/>
                    <a:pt x="8" y="0"/>
                    <a:pt x="8" y="0"/>
                  </a:cubicBezTo>
                  <a:cubicBezTo>
                    <a:pt x="13" y="0"/>
                    <a:pt x="16" y="4"/>
                    <a:pt x="16" y="8"/>
                  </a:cubicBezTo>
                  <a:lnTo>
                    <a:pt x="16" y="74"/>
                  </a:lnTo>
                  <a:close/>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06" name="Freeform 65"/>
            <p:cNvSpPr>
              <a:spLocks/>
            </p:cNvSpPr>
            <p:nvPr/>
          </p:nvSpPr>
          <p:spPr bwMode="auto">
            <a:xfrm>
              <a:off x="6923" y="2049"/>
              <a:ext cx="14" cy="73"/>
            </a:xfrm>
            <a:custGeom>
              <a:avLst/>
              <a:gdLst>
                <a:gd name="T0" fmla="*/ 16 w 16"/>
                <a:gd name="T1" fmla="*/ 74 h 82"/>
                <a:gd name="T2" fmla="*/ 8 w 16"/>
                <a:gd name="T3" fmla="*/ 82 h 82"/>
                <a:gd name="T4" fmla="*/ 8 w 16"/>
                <a:gd name="T5" fmla="*/ 82 h 82"/>
                <a:gd name="T6" fmla="*/ 0 w 16"/>
                <a:gd name="T7" fmla="*/ 74 h 82"/>
                <a:gd name="T8" fmla="*/ 0 w 16"/>
                <a:gd name="T9" fmla="*/ 8 h 82"/>
                <a:gd name="T10" fmla="*/ 8 w 16"/>
                <a:gd name="T11" fmla="*/ 0 h 82"/>
                <a:gd name="T12" fmla="*/ 8 w 16"/>
                <a:gd name="T13" fmla="*/ 0 h 82"/>
                <a:gd name="T14" fmla="*/ 16 w 16"/>
                <a:gd name="T15" fmla="*/ 8 h 82"/>
                <a:gd name="T16" fmla="*/ 16 w 16"/>
                <a:gd name="T17" fmla="*/ 7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82">
                  <a:moveTo>
                    <a:pt x="16" y="74"/>
                  </a:moveTo>
                  <a:cubicBezTo>
                    <a:pt x="16" y="78"/>
                    <a:pt x="13" y="82"/>
                    <a:pt x="8" y="82"/>
                  </a:cubicBezTo>
                  <a:cubicBezTo>
                    <a:pt x="8" y="82"/>
                    <a:pt x="8" y="82"/>
                    <a:pt x="8" y="82"/>
                  </a:cubicBezTo>
                  <a:cubicBezTo>
                    <a:pt x="4" y="82"/>
                    <a:pt x="0" y="78"/>
                    <a:pt x="0" y="74"/>
                  </a:cubicBezTo>
                  <a:cubicBezTo>
                    <a:pt x="0" y="8"/>
                    <a:pt x="0" y="8"/>
                    <a:pt x="0" y="8"/>
                  </a:cubicBezTo>
                  <a:cubicBezTo>
                    <a:pt x="0" y="4"/>
                    <a:pt x="4" y="0"/>
                    <a:pt x="8" y="0"/>
                  </a:cubicBezTo>
                  <a:cubicBezTo>
                    <a:pt x="8" y="0"/>
                    <a:pt x="8" y="0"/>
                    <a:pt x="8" y="0"/>
                  </a:cubicBezTo>
                  <a:cubicBezTo>
                    <a:pt x="13" y="0"/>
                    <a:pt x="16" y="4"/>
                    <a:pt x="16" y="8"/>
                  </a:cubicBezTo>
                  <a:lnTo>
                    <a:pt x="16" y="74"/>
                  </a:lnTo>
                  <a:close/>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07" name="Freeform 66"/>
            <p:cNvSpPr>
              <a:spLocks/>
            </p:cNvSpPr>
            <p:nvPr/>
          </p:nvSpPr>
          <p:spPr bwMode="auto">
            <a:xfrm>
              <a:off x="6887" y="2049"/>
              <a:ext cx="14" cy="73"/>
            </a:xfrm>
            <a:custGeom>
              <a:avLst/>
              <a:gdLst>
                <a:gd name="T0" fmla="*/ 16 w 16"/>
                <a:gd name="T1" fmla="*/ 74 h 82"/>
                <a:gd name="T2" fmla="*/ 8 w 16"/>
                <a:gd name="T3" fmla="*/ 82 h 82"/>
                <a:gd name="T4" fmla="*/ 8 w 16"/>
                <a:gd name="T5" fmla="*/ 82 h 82"/>
                <a:gd name="T6" fmla="*/ 0 w 16"/>
                <a:gd name="T7" fmla="*/ 74 h 82"/>
                <a:gd name="T8" fmla="*/ 0 w 16"/>
                <a:gd name="T9" fmla="*/ 8 h 82"/>
                <a:gd name="T10" fmla="*/ 8 w 16"/>
                <a:gd name="T11" fmla="*/ 0 h 82"/>
                <a:gd name="T12" fmla="*/ 8 w 16"/>
                <a:gd name="T13" fmla="*/ 0 h 82"/>
                <a:gd name="T14" fmla="*/ 16 w 16"/>
                <a:gd name="T15" fmla="*/ 8 h 82"/>
                <a:gd name="T16" fmla="*/ 16 w 16"/>
                <a:gd name="T17" fmla="*/ 7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82">
                  <a:moveTo>
                    <a:pt x="16" y="74"/>
                  </a:moveTo>
                  <a:cubicBezTo>
                    <a:pt x="16" y="78"/>
                    <a:pt x="13" y="82"/>
                    <a:pt x="8" y="82"/>
                  </a:cubicBezTo>
                  <a:cubicBezTo>
                    <a:pt x="8" y="82"/>
                    <a:pt x="8" y="82"/>
                    <a:pt x="8" y="82"/>
                  </a:cubicBezTo>
                  <a:cubicBezTo>
                    <a:pt x="4" y="82"/>
                    <a:pt x="0" y="78"/>
                    <a:pt x="0" y="74"/>
                  </a:cubicBezTo>
                  <a:cubicBezTo>
                    <a:pt x="0" y="8"/>
                    <a:pt x="0" y="8"/>
                    <a:pt x="0" y="8"/>
                  </a:cubicBezTo>
                  <a:cubicBezTo>
                    <a:pt x="0" y="4"/>
                    <a:pt x="4" y="0"/>
                    <a:pt x="8" y="0"/>
                  </a:cubicBezTo>
                  <a:cubicBezTo>
                    <a:pt x="8" y="0"/>
                    <a:pt x="8" y="0"/>
                    <a:pt x="8" y="0"/>
                  </a:cubicBezTo>
                  <a:cubicBezTo>
                    <a:pt x="13" y="0"/>
                    <a:pt x="16" y="4"/>
                    <a:pt x="16" y="8"/>
                  </a:cubicBezTo>
                  <a:lnTo>
                    <a:pt x="16" y="74"/>
                  </a:lnTo>
                  <a:close/>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08" name="Freeform 67"/>
            <p:cNvSpPr>
              <a:spLocks/>
            </p:cNvSpPr>
            <p:nvPr/>
          </p:nvSpPr>
          <p:spPr bwMode="auto">
            <a:xfrm>
              <a:off x="7106" y="2049"/>
              <a:ext cx="14" cy="73"/>
            </a:xfrm>
            <a:custGeom>
              <a:avLst/>
              <a:gdLst>
                <a:gd name="T0" fmla="*/ 16 w 16"/>
                <a:gd name="T1" fmla="*/ 74 h 82"/>
                <a:gd name="T2" fmla="*/ 8 w 16"/>
                <a:gd name="T3" fmla="*/ 82 h 82"/>
                <a:gd name="T4" fmla="*/ 8 w 16"/>
                <a:gd name="T5" fmla="*/ 82 h 82"/>
                <a:gd name="T6" fmla="*/ 0 w 16"/>
                <a:gd name="T7" fmla="*/ 74 h 82"/>
                <a:gd name="T8" fmla="*/ 0 w 16"/>
                <a:gd name="T9" fmla="*/ 8 h 82"/>
                <a:gd name="T10" fmla="*/ 8 w 16"/>
                <a:gd name="T11" fmla="*/ 0 h 82"/>
                <a:gd name="T12" fmla="*/ 8 w 16"/>
                <a:gd name="T13" fmla="*/ 0 h 82"/>
                <a:gd name="T14" fmla="*/ 16 w 16"/>
                <a:gd name="T15" fmla="*/ 8 h 82"/>
                <a:gd name="T16" fmla="*/ 16 w 16"/>
                <a:gd name="T17" fmla="*/ 7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82">
                  <a:moveTo>
                    <a:pt x="16" y="74"/>
                  </a:moveTo>
                  <a:cubicBezTo>
                    <a:pt x="16" y="78"/>
                    <a:pt x="13" y="82"/>
                    <a:pt x="8" y="82"/>
                  </a:cubicBezTo>
                  <a:cubicBezTo>
                    <a:pt x="8" y="82"/>
                    <a:pt x="8" y="82"/>
                    <a:pt x="8" y="82"/>
                  </a:cubicBezTo>
                  <a:cubicBezTo>
                    <a:pt x="4" y="82"/>
                    <a:pt x="0" y="78"/>
                    <a:pt x="0" y="74"/>
                  </a:cubicBezTo>
                  <a:cubicBezTo>
                    <a:pt x="0" y="8"/>
                    <a:pt x="0" y="8"/>
                    <a:pt x="0" y="8"/>
                  </a:cubicBezTo>
                  <a:cubicBezTo>
                    <a:pt x="0" y="4"/>
                    <a:pt x="4" y="0"/>
                    <a:pt x="8" y="0"/>
                  </a:cubicBezTo>
                  <a:cubicBezTo>
                    <a:pt x="8" y="0"/>
                    <a:pt x="8" y="0"/>
                    <a:pt x="8" y="0"/>
                  </a:cubicBezTo>
                  <a:cubicBezTo>
                    <a:pt x="13" y="0"/>
                    <a:pt x="16" y="4"/>
                    <a:pt x="16" y="8"/>
                  </a:cubicBezTo>
                  <a:lnTo>
                    <a:pt x="16" y="74"/>
                  </a:lnTo>
                  <a:close/>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09" name="Freeform 68"/>
            <p:cNvSpPr>
              <a:spLocks/>
            </p:cNvSpPr>
            <p:nvPr/>
          </p:nvSpPr>
          <p:spPr bwMode="auto">
            <a:xfrm>
              <a:off x="7069" y="2049"/>
              <a:ext cx="15" cy="73"/>
            </a:xfrm>
            <a:custGeom>
              <a:avLst/>
              <a:gdLst>
                <a:gd name="T0" fmla="*/ 16 w 16"/>
                <a:gd name="T1" fmla="*/ 74 h 82"/>
                <a:gd name="T2" fmla="*/ 8 w 16"/>
                <a:gd name="T3" fmla="*/ 82 h 82"/>
                <a:gd name="T4" fmla="*/ 8 w 16"/>
                <a:gd name="T5" fmla="*/ 82 h 82"/>
                <a:gd name="T6" fmla="*/ 0 w 16"/>
                <a:gd name="T7" fmla="*/ 74 h 82"/>
                <a:gd name="T8" fmla="*/ 0 w 16"/>
                <a:gd name="T9" fmla="*/ 8 h 82"/>
                <a:gd name="T10" fmla="*/ 8 w 16"/>
                <a:gd name="T11" fmla="*/ 0 h 82"/>
                <a:gd name="T12" fmla="*/ 8 w 16"/>
                <a:gd name="T13" fmla="*/ 0 h 82"/>
                <a:gd name="T14" fmla="*/ 16 w 16"/>
                <a:gd name="T15" fmla="*/ 8 h 82"/>
                <a:gd name="T16" fmla="*/ 16 w 16"/>
                <a:gd name="T17" fmla="*/ 7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82">
                  <a:moveTo>
                    <a:pt x="16" y="74"/>
                  </a:moveTo>
                  <a:cubicBezTo>
                    <a:pt x="16" y="78"/>
                    <a:pt x="13" y="82"/>
                    <a:pt x="8" y="82"/>
                  </a:cubicBezTo>
                  <a:cubicBezTo>
                    <a:pt x="8" y="82"/>
                    <a:pt x="8" y="82"/>
                    <a:pt x="8" y="82"/>
                  </a:cubicBezTo>
                  <a:cubicBezTo>
                    <a:pt x="4" y="82"/>
                    <a:pt x="0" y="78"/>
                    <a:pt x="0" y="74"/>
                  </a:cubicBezTo>
                  <a:cubicBezTo>
                    <a:pt x="0" y="8"/>
                    <a:pt x="0" y="8"/>
                    <a:pt x="0" y="8"/>
                  </a:cubicBezTo>
                  <a:cubicBezTo>
                    <a:pt x="0" y="4"/>
                    <a:pt x="4" y="0"/>
                    <a:pt x="8" y="0"/>
                  </a:cubicBezTo>
                  <a:cubicBezTo>
                    <a:pt x="8" y="0"/>
                    <a:pt x="8" y="0"/>
                    <a:pt x="8" y="0"/>
                  </a:cubicBezTo>
                  <a:cubicBezTo>
                    <a:pt x="13" y="0"/>
                    <a:pt x="16" y="4"/>
                    <a:pt x="16" y="8"/>
                  </a:cubicBezTo>
                  <a:lnTo>
                    <a:pt x="16" y="74"/>
                  </a:lnTo>
                  <a:close/>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0" name="Freeform 69"/>
            <p:cNvSpPr>
              <a:spLocks/>
            </p:cNvSpPr>
            <p:nvPr/>
          </p:nvSpPr>
          <p:spPr bwMode="auto">
            <a:xfrm>
              <a:off x="7033" y="2049"/>
              <a:ext cx="14" cy="73"/>
            </a:xfrm>
            <a:custGeom>
              <a:avLst/>
              <a:gdLst>
                <a:gd name="T0" fmla="*/ 16 w 16"/>
                <a:gd name="T1" fmla="*/ 74 h 82"/>
                <a:gd name="T2" fmla="*/ 8 w 16"/>
                <a:gd name="T3" fmla="*/ 82 h 82"/>
                <a:gd name="T4" fmla="*/ 8 w 16"/>
                <a:gd name="T5" fmla="*/ 82 h 82"/>
                <a:gd name="T6" fmla="*/ 0 w 16"/>
                <a:gd name="T7" fmla="*/ 74 h 82"/>
                <a:gd name="T8" fmla="*/ 0 w 16"/>
                <a:gd name="T9" fmla="*/ 8 h 82"/>
                <a:gd name="T10" fmla="*/ 8 w 16"/>
                <a:gd name="T11" fmla="*/ 0 h 82"/>
                <a:gd name="T12" fmla="*/ 8 w 16"/>
                <a:gd name="T13" fmla="*/ 0 h 82"/>
                <a:gd name="T14" fmla="*/ 16 w 16"/>
                <a:gd name="T15" fmla="*/ 8 h 82"/>
                <a:gd name="T16" fmla="*/ 16 w 16"/>
                <a:gd name="T17" fmla="*/ 7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82">
                  <a:moveTo>
                    <a:pt x="16" y="74"/>
                  </a:moveTo>
                  <a:cubicBezTo>
                    <a:pt x="16" y="78"/>
                    <a:pt x="13" y="82"/>
                    <a:pt x="8" y="82"/>
                  </a:cubicBezTo>
                  <a:cubicBezTo>
                    <a:pt x="8" y="82"/>
                    <a:pt x="8" y="82"/>
                    <a:pt x="8" y="82"/>
                  </a:cubicBezTo>
                  <a:cubicBezTo>
                    <a:pt x="4" y="82"/>
                    <a:pt x="0" y="78"/>
                    <a:pt x="0" y="74"/>
                  </a:cubicBezTo>
                  <a:cubicBezTo>
                    <a:pt x="0" y="8"/>
                    <a:pt x="0" y="8"/>
                    <a:pt x="0" y="8"/>
                  </a:cubicBezTo>
                  <a:cubicBezTo>
                    <a:pt x="0" y="4"/>
                    <a:pt x="4" y="0"/>
                    <a:pt x="8" y="0"/>
                  </a:cubicBezTo>
                  <a:cubicBezTo>
                    <a:pt x="8" y="0"/>
                    <a:pt x="8" y="0"/>
                    <a:pt x="8" y="0"/>
                  </a:cubicBezTo>
                  <a:cubicBezTo>
                    <a:pt x="13" y="0"/>
                    <a:pt x="16" y="4"/>
                    <a:pt x="16" y="8"/>
                  </a:cubicBezTo>
                  <a:lnTo>
                    <a:pt x="16" y="74"/>
                  </a:lnTo>
                  <a:close/>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1" name="Freeform 70"/>
            <p:cNvSpPr>
              <a:spLocks/>
            </p:cNvSpPr>
            <p:nvPr/>
          </p:nvSpPr>
          <p:spPr bwMode="auto">
            <a:xfrm>
              <a:off x="6831" y="1722"/>
              <a:ext cx="99" cy="152"/>
            </a:xfrm>
            <a:custGeom>
              <a:avLst/>
              <a:gdLst>
                <a:gd name="T0" fmla="*/ 50 w 99"/>
                <a:gd name="T1" fmla="*/ 0 h 152"/>
                <a:gd name="T2" fmla="*/ 0 w 99"/>
                <a:gd name="T3" fmla="*/ 81 h 152"/>
                <a:gd name="T4" fmla="*/ 0 w 99"/>
                <a:gd name="T5" fmla="*/ 152 h 152"/>
                <a:gd name="T6" fmla="*/ 4 w 99"/>
                <a:gd name="T7" fmla="*/ 152 h 152"/>
                <a:gd name="T8" fmla="*/ 99 w 99"/>
                <a:gd name="T9" fmla="*/ 0 h 152"/>
                <a:gd name="T10" fmla="*/ 50 w 99"/>
                <a:gd name="T11" fmla="*/ 0 h 152"/>
              </a:gdLst>
              <a:ahLst/>
              <a:cxnLst>
                <a:cxn ang="0">
                  <a:pos x="T0" y="T1"/>
                </a:cxn>
                <a:cxn ang="0">
                  <a:pos x="T2" y="T3"/>
                </a:cxn>
                <a:cxn ang="0">
                  <a:pos x="T4" y="T5"/>
                </a:cxn>
                <a:cxn ang="0">
                  <a:pos x="T6" y="T7"/>
                </a:cxn>
                <a:cxn ang="0">
                  <a:pos x="T8" y="T9"/>
                </a:cxn>
                <a:cxn ang="0">
                  <a:pos x="T10" y="T11"/>
                </a:cxn>
              </a:cxnLst>
              <a:rect l="0" t="0" r="r" b="b"/>
              <a:pathLst>
                <a:path w="99" h="152">
                  <a:moveTo>
                    <a:pt x="50" y="0"/>
                  </a:moveTo>
                  <a:lnTo>
                    <a:pt x="0" y="81"/>
                  </a:lnTo>
                  <a:lnTo>
                    <a:pt x="0" y="152"/>
                  </a:lnTo>
                  <a:lnTo>
                    <a:pt x="4" y="152"/>
                  </a:lnTo>
                  <a:lnTo>
                    <a:pt x="99" y="0"/>
                  </a:lnTo>
                  <a:lnTo>
                    <a:pt x="50" y="0"/>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2" name="Freeform 71"/>
            <p:cNvSpPr>
              <a:spLocks/>
            </p:cNvSpPr>
            <p:nvPr/>
          </p:nvSpPr>
          <p:spPr bwMode="auto">
            <a:xfrm>
              <a:off x="6874" y="1722"/>
              <a:ext cx="144" cy="152"/>
            </a:xfrm>
            <a:custGeom>
              <a:avLst/>
              <a:gdLst>
                <a:gd name="T0" fmla="*/ 95 w 144"/>
                <a:gd name="T1" fmla="*/ 0 h 152"/>
                <a:gd name="T2" fmla="*/ 0 w 144"/>
                <a:gd name="T3" fmla="*/ 152 h 152"/>
                <a:gd name="T4" fmla="*/ 49 w 144"/>
                <a:gd name="T5" fmla="*/ 152 h 152"/>
                <a:gd name="T6" fmla="*/ 144 w 144"/>
                <a:gd name="T7" fmla="*/ 0 h 152"/>
                <a:gd name="T8" fmla="*/ 95 w 144"/>
                <a:gd name="T9" fmla="*/ 0 h 152"/>
              </a:gdLst>
              <a:ahLst/>
              <a:cxnLst>
                <a:cxn ang="0">
                  <a:pos x="T0" y="T1"/>
                </a:cxn>
                <a:cxn ang="0">
                  <a:pos x="T2" y="T3"/>
                </a:cxn>
                <a:cxn ang="0">
                  <a:pos x="T4" y="T5"/>
                </a:cxn>
                <a:cxn ang="0">
                  <a:pos x="T6" y="T7"/>
                </a:cxn>
                <a:cxn ang="0">
                  <a:pos x="T8" y="T9"/>
                </a:cxn>
              </a:cxnLst>
              <a:rect l="0" t="0" r="r" b="b"/>
              <a:pathLst>
                <a:path w="144" h="152">
                  <a:moveTo>
                    <a:pt x="95" y="0"/>
                  </a:moveTo>
                  <a:lnTo>
                    <a:pt x="0" y="152"/>
                  </a:lnTo>
                  <a:lnTo>
                    <a:pt x="49" y="152"/>
                  </a:lnTo>
                  <a:lnTo>
                    <a:pt x="144" y="0"/>
                  </a:lnTo>
                  <a:lnTo>
                    <a:pt x="95" y="0"/>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3" name="Freeform 72"/>
            <p:cNvSpPr>
              <a:spLocks/>
            </p:cNvSpPr>
            <p:nvPr/>
          </p:nvSpPr>
          <p:spPr bwMode="auto">
            <a:xfrm>
              <a:off x="6962" y="1722"/>
              <a:ext cx="145" cy="152"/>
            </a:xfrm>
            <a:custGeom>
              <a:avLst/>
              <a:gdLst>
                <a:gd name="T0" fmla="*/ 158 w 162"/>
                <a:gd name="T1" fmla="*/ 0 h 170"/>
                <a:gd name="T2" fmla="*/ 107 w 162"/>
                <a:gd name="T3" fmla="*/ 0 h 170"/>
                <a:gd name="T4" fmla="*/ 0 w 162"/>
                <a:gd name="T5" fmla="*/ 170 h 170"/>
                <a:gd name="T6" fmla="*/ 55 w 162"/>
                <a:gd name="T7" fmla="*/ 170 h 170"/>
                <a:gd name="T8" fmla="*/ 162 w 162"/>
                <a:gd name="T9" fmla="*/ 1 h 170"/>
                <a:gd name="T10" fmla="*/ 158 w 162"/>
                <a:gd name="T11" fmla="*/ 0 h 170"/>
              </a:gdLst>
              <a:ahLst/>
              <a:cxnLst>
                <a:cxn ang="0">
                  <a:pos x="T0" y="T1"/>
                </a:cxn>
                <a:cxn ang="0">
                  <a:pos x="T2" y="T3"/>
                </a:cxn>
                <a:cxn ang="0">
                  <a:pos x="T4" y="T5"/>
                </a:cxn>
                <a:cxn ang="0">
                  <a:pos x="T6" y="T7"/>
                </a:cxn>
                <a:cxn ang="0">
                  <a:pos x="T8" y="T9"/>
                </a:cxn>
                <a:cxn ang="0">
                  <a:pos x="T10" y="T11"/>
                </a:cxn>
              </a:cxnLst>
              <a:rect l="0" t="0" r="r" b="b"/>
              <a:pathLst>
                <a:path w="162" h="170">
                  <a:moveTo>
                    <a:pt x="158" y="0"/>
                  </a:moveTo>
                  <a:cubicBezTo>
                    <a:pt x="107" y="0"/>
                    <a:pt x="107" y="0"/>
                    <a:pt x="107" y="0"/>
                  </a:cubicBezTo>
                  <a:cubicBezTo>
                    <a:pt x="0" y="170"/>
                    <a:pt x="0" y="170"/>
                    <a:pt x="0" y="170"/>
                  </a:cubicBezTo>
                  <a:cubicBezTo>
                    <a:pt x="55" y="170"/>
                    <a:pt x="55" y="170"/>
                    <a:pt x="55" y="170"/>
                  </a:cubicBezTo>
                  <a:cubicBezTo>
                    <a:pt x="162" y="1"/>
                    <a:pt x="162" y="1"/>
                    <a:pt x="162" y="1"/>
                  </a:cubicBezTo>
                  <a:cubicBezTo>
                    <a:pt x="161" y="0"/>
                    <a:pt x="160" y="0"/>
                    <a:pt x="158" y="0"/>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4" name="Freeform 73"/>
            <p:cNvSpPr>
              <a:spLocks/>
            </p:cNvSpPr>
            <p:nvPr/>
          </p:nvSpPr>
          <p:spPr bwMode="auto">
            <a:xfrm>
              <a:off x="7051" y="1745"/>
              <a:ext cx="82" cy="129"/>
            </a:xfrm>
            <a:custGeom>
              <a:avLst/>
              <a:gdLst>
                <a:gd name="T0" fmla="*/ 93 w 93"/>
                <a:gd name="T1" fmla="*/ 9 h 145"/>
                <a:gd name="T2" fmla="*/ 92 w 93"/>
                <a:gd name="T3" fmla="*/ 0 h 145"/>
                <a:gd name="T4" fmla="*/ 0 w 93"/>
                <a:gd name="T5" fmla="*/ 145 h 145"/>
                <a:gd name="T6" fmla="*/ 55 w 93"/>
                <a:gd name="T7" fmla="*/ 145 h 145"/>
                <a:gd name="T8" fmla="*/ 93 w 93"/>
                <a:gd name="T9" fmla="*/ 85 h 145"/>
                <a:gd name="T10" fmla="*/ 93 w 93"/>
                <a:gd name="T11" fmla="*/ 9 h 145"/>
              </a:gdLst>
              <a:ahLst/>
              <a:cxnLst>
                <a:cxn ang="0">
                  <a:pos x="T0" y="T1"/>
                </a:cxn>
                <a:cxn ang="0">
                  <a:pos x="T2" y="T3"/>
                </a:cxn>
                <a:cxn ang="0">
                  <a:pos x="T4" y="T5"/>
                </a:cxn>
                <a:cxn ang="0">
                  <a:pos x="T6" y="T7"/>
                </a:cxn>
                <a:cxn ang="0">
                  <a:pos x="T8" y="T9"/>
                </a:cxn>
                <a:cxn ang="0">
                  <a:pos x="T10" y="T11"/>
                </a:cxn>
              </a:cxnLst>
              <a:rect l="0" t="0" r="r" b="b"/>
              <a:pathLst>
                <a:path w="93" h="145">
                  <a:moveTo>
                    <a:pt x="93" y="9"/>
                  </a:moveTo>
                  <a:cubicBezTo>
                    <a:pt x="93" y="6"/>
                    <a:pt x="93" y="3"/>
                    <a:pt x="92" y="0"/>
                  </a:cubicBezTo>
                  <a:cubicBezTo>
                    <a:pt x="0" y="145"/>
                    <a:pt x="0" y="145"/>
                    <a:pt x="0" y="145"/>
                  </a:cubicBezTo>
                  <a:cubicBezTo>
                    <a:pt x="55" y="145"/>
                    <a:pt x="55" y="145"/>
                    <a:pt x="55" y="145"/>
                  </a:cubicBezTo>
                  <a:cubicBezTo>
                    <a:pt x="93" y="85"/>
                    <a:pt x="93" y="85"/>
                    <a:pt x="93" y="85"/>
                  </a:cubicBezTo>
                  <a:lnTo>
                    <a:pt x="93" y="9"/>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5" name="Rectangle 74"/>
            <p:cNvSpPr>
              <a:spLocks noChangeArrowheads="1"/>
            </p:cNvSpPr>
            <p:nvPr/>
          </p:nvSpPr>
          <p:spPr bwMode="auto">
            <a:xfrm>
              <a:off x="7541" y="2004"/>
              <a:ext cx="174" cy="258"/>
            </a:xfrm>
            <a:prstGeom prst="rect">
              <a:avLst/>
            </a:prstGeom>
            <a:solidFill>
              <a:srgbClr val="BEA15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6" name="Rectangle 75"/>
            <p:cNvSpPr>
              <a:spLocks noChangeArrowheads="1"/>
            </p:cNvSpPr>
            <p:nvPr/>
          </p:nvSpPr>
          <p:spPr bwMode="auto">
            <a:xfrm>
              <a:off x="7417" y="2004"/>
              <a:ext cx="124" cy="258"/>
            </a:xfrm>
            <a:prstGeom prst="rect">
              <a:avLst/>
            </a:prstGeom>
            <a:solidFill>
              <a:srgbClr val="937A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7" name="Freeform 76"/>
            <p:cNvSpPr>
              <a:spLocks/>
            </p:cNvSpPr>
            <p:nvPr/>
          </p:nvSpPr>
          <p:spPr bwMode="auto">
            <a:xfrm>
              <a:off x="7341" y="2004"/>
              <a:ext cx="200" cy="64"/>
            </a:xfrm>
            <a:custGeom>
              <a:avLst/>
              <a:gdLst>
                <a:gd name="T0" fmla="*/ 125 w 200"/>
                <a:gd name="T1" fmla="*/ 64 h 64"/>
                <a:gd name="T2" fmla="*/ 0 w 200"/>
                <a:gd name="T3" fmla="*/ 64 h 64"/>
                <a:gd name="T4" fmla="*/ 76 w 200"/>
                <a:gd name="T5" fmla="*/ 0 h 64"/>
                <a:gd name="T6" fmla="*/ 200 w 200"/>
                <a:gd name="T7" fmla="*/ 0 h 64"/>
                <a:gd name="T8" fmla="*/ 125 w 200"/>
                <a:gd name="T9" fmla="*/ 64 h 64"/>
              </a:gdLst>
              <a:ahLst/>
              <a:cxnLst>
                <a:cxn ang="0">
                  <a:pos x="T0" y="T1"/>
                </a:cxn>
                <a:cxn ang="0">
                  <a:pos x="T2" y="T3"/>
                </a:cxn>
                <a:cxn ang="0">
                  <a:pos x="T4" y="T5"/>
                </a:cxn>
                <a:cxn ang="0">
                  <a:pos x="T6" y="T7"/>
                </a:cxn>
                <a:cxn ang="0">
                  <a:pos x="T8" y="T9"/>
                </a:cxn>
              </a:cxnLst>
              <a:rect l="0" t="0" r="r" b="b"/>
              <a:pathLst>
                <a:path w="200" h="64">
                  <a:moveTo>
                    <a:pt x="125" y="64"/>
                  </a:moveTo>
                  <a:lnTo>
                    <a:pt x="0" y="64"/>
                  </a:lnTo>
                  <a:lnTo>
                    <a:pt x="76" y="0"/>
                  </a:lnTo>
                  <a:lnTo>
                    <a:pt x="200" y="0"/>
                  </a:lnTo>
                  <a:lnTo>
                    <a:pt x="125" y="64"/>
                  </a:lnTo>
                  <a:close/>
                </a:path>
              </a:pathLst>
            </a:custGeom>
            <a:solidFill>
              <a:srgbClr val="BEA1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8" name="Freeform 77"/>
            <p:cNvSpPr>
              <a:spLocks/>
            </p:cNvSpPr>
            <p:nvPr/>
          </p:nvSpPr>
          <p:spPr bwMode="auto">
            <a:xfrm>
              <a:off x="7541" y="2004"/>
              <a:ext cx="265" cy="64"/>
            </a:xfrm>
            <a:custGeom>
              <a:avLst/>
              <a:gdLst>
                <a:gd name="T0" fmla="*/ 265 w 265"/>
                <a:gd name="T1" fmla="*/ 64 h 64"/>
                <a:gd name="T2" fmla="*/ 92 w 265"/>
                <a:gd name="T3" fmla="*/ 64 h 64"/>
                <a:gd name="T4" fmla="*/ 0 w 265"/>
                <a:gd name="T5" fmla="*/ 0 h 64"/>
                <a:gd name="T6" fmla="*/ 174 w 265"/>
                <a:gd name="T7" fmla="*/ 0 h 64"/>
                <a:gd name="T8" fmla="*/ 265 w 265"/>
                <a:gd name="T9" fmla="*/ 64 h 64"/>
              </a:gdLst>
              <a:ahLst/>
              <a:cxnLst>
                <a:cxn ang="0">
                  <a:pos x="T0" y="T1"/>
                </a:cxn>
                <a:cxn ang="0">
                  <a:pos x="T2" y="T3"/>
                </a:cxn>
                <a:cxn ang="0">
                  <a:pos x="T4" y="T5"/>
                </a:cxn>
                <a:cxn ang="0">
                  <a:pos x="T6" y="T7"/>
                </a:cxn>
                <a:cxn ang="0">
                  <a:pos x="T8" y="T9"/>
                </a:cxn>
              </a:cxnLst>
              <a:rect l="0" t="0" r="r" b="b"/>
              <a:pathLst>
                <a:path w="265" h="64">
                  <a:moveTo>
                    <a:pt x="265" y="64"/>
                  </a:moveTo>
                  <a:lnTo>
                    <a:pt x="92" y="64"/>
                  </a:lnTo>
                  <a:lnTo>
                    <a:pt x="0" y="0"/>
                  </a:lnTo>
                  <a:lnTo>
                    <a:pt x="174" y="0"/>
                  </a:lnTo>
                  <a:lnTo>
                    <a:pt x="265" y="64"/>
                  </a:lnTo>
                  <a:close/>
                </a:path>
              </a:pathLst>
            </a:custGeom>
            <a:solidFill>
              <a:srgbClr val="E4D2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9" name="Rectangle 78"/>
            <p:cNvSpPr>
              <a:spLocks noChangeArrowheads="1"/>
            </p:cNvSpPr>
            <p:nvPr/>
          </p:nvSpPr>
          <p:spPr bwMode="auto">
            <a:xfrm>
              <a:off x="7475" y="2135"/>
              <a:ext cx="28" cy="33"/>
            </a:xfrm>
            <a:prstGeom prst="rect">
              <a:avLst/>
            </a:prstGeom>
            <a:solidFill>
              <a:srgbClr val="30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20" name="Freeform 79"/>
            <p:cNvSpPr>
              <a:spLocks/>
            </p:cNvSpPr>
            <p:nvPr/>
          </p:nvSpPr>
          <p:spPr bwMode="auto">
            <a:xfrm>
              <a:off x="7459" y="2111"/>
              <a:ext cx="60" cy="24"/>
            </a:xfrm>
            <a:custGeom>
              <a:avLst/>
              <a:gdLst>
                <a:gd name="T0" fmla="*/ 60 w 60"/>
                <a:gd name="T1" fmla="*/ 24 h 24"/>
                <a:gd name="T2" fmla="*/ 0 w 60"/>
                <a:gd name="T3" fmla="*/ 24 h 24"/>
                <a:gd name="T4" fmla="*/ 30 w 60"/>
                <a:gd name="T5" fmla="*/ 0 h 24"/>
                <a:gd name="T6" fmla="*/ 60 w 60"/>
                <a:gd name="T7" fmla="*/ 24 h 24"/>
              </a:gdLst>
              <a:ahLst/>
              <a:cxnLst>
                <a:cxn ang="0">
                  <a:pos x="T0" y="T1"/>
                </a:cxn>
                <a:cxn ang="0">
                  <a:pos x="T2" y="T3"/>
                </a:cxn>
                <a:cxn ang="0">
                  <a:pos x="T4" y="T5"/>
                </a:cxn>
                <a:cxn ang="0">
                  <a:pos x="T6" y="T7"/>
                </a:cxn>
              </a:cxnLst>
              <a:rect l="0" t="0" r="r" b="b"/>
              <a:pathLst>
                <a:path w="60" h="24">
                  <a:moveTo>
                    <a:pt x="60" y="24"/>
                  </a:moveTo>
                  <a:lnTo>
                    <a:pt x="0" y="24"/>
                  </a:lnTo>
                  <a:lnTo>
                    <a:pt x="30" y="0"/>
                  </a:lnTo>
                  <a:lnTo>
                    <a:pt x="60" y="24"/>
                  </a:lnTo>
                  <a:close/>
                </a:path>
              </a:pathLst>
            </a:custGeom>
            <a:solidFill>
              <a:srgbClr val="30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spTree>
    <p:extLst>
      <p:ext uri="{BB962C8B-B14F-4D97-AF65-F5344CB8AC3E}">
        <p14:creationId xmlns:p14="http://schemas.microsoft.com/office/powerpoint/2010/main" val="1474869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3.31887E-6 4.18974E-6 L -0.05285 4.18974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1.77031E-6 L -0.05284 -1.77031E-6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02528"/>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959" y="-628650"/>
            <a:ext cx="11750399" cy="7833600"/>
          </a:xfrm>
          <a:prstGeom prst="rect">
            <a:avLst/>
          </a:prstGeom>
        </p:spPr>
      </p:pic>
    </p:spTree>
    <p:extLst>
      <p:ext uri="{BB962C8B-B14F-4D97-AF65-F5344CB8AC3E}">
        <p14:creationId xmlns:p14="http://schemas.microsoft.com/office/powerpoint/2010/main" val="165377115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02528"/>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599" y="-634944"/>
            <a:ext cx="11750401" cy="7833600"/>
          </a:xfrm>
          <a:prstGeom prst="rect">
            <a:avLst/>
          </a:prstGeom>
        </p:spPr>
      </p:pic>
    </p:spTree>
    <p:extLst>
      <p:ext uri="{BB962C8B-B14F-4D97-AF65-F5344CB8AC3E}">
        <p14:creationId xmlns:p14="http://schemas.microsoft.com/office/powerpoint/2010/main" val="35644019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6" name="Picture 12" descr="image00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757781" y="1658585"/>
            <a:ext cx="4235068" cy="2782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187" y="1340622"/>
            <a:ext cx="4906817" cy="6857027"/>
          </a:xfrm>
          <a:prstGeom prst="rect">
            <a:avLst/>
          </a:prstGeom>
          <a:effectLst/>
        </p:spPr>
      </p:pic>
      <p:sp>
        <p:nvSpPr>
          <p:cNvPr id="7" name="Title 4"/>
          <p:cNvSpPr txBox="1">
            <a:spLocks/>
          </p:cNvSpPr>
          <p:nvPr/>
        </p:nvSpPr>
        <p:spPr>
          <a:xfrm>
            <a:off x="5698834" y="1876472"/>
            <a:ext cx="6543068" cy="1267166"/>
          </a:xfrm>
          <a:prstGeom prst="rect">
            <a:avLst/>
          </a:prstGeom>
          <a:noFill/>
        </p:spPr>
        <p:txBody>
          <a:bodyPr vert="horz" wrap="square" lIns="143428" tIns="89642" rIns="143428" bIns="89642" rtlCol="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defTabSz="914367">
              <a:defRPr/>
            </a:pPr>
            <a:r>
              <a:rPr lang="en-US" sz="3529" spc="-98" dirty="0">
                <a:solidFill>
                  <a:schemeClr val="accent3"/>
                </a:solidFill>
                <a:latin typeface="Segoe UI Semibold" panose="020B0702040204020203" pitchFamily="34" charset="0"/>
                <a:cs typeface="Segoe UI Semibold" panose="020B0702040204020203" pitchFamily="34" charset="0"/>
              </a:rPr>
              <a:t>Now available</a:t>
            </a:r>
          </a:p>
          <a:p>
            <a:pPr defTabSz="914367">
              <a:defRPr/>
            </a:pPr>
            <a:r>
              <a:rPr lang="en-US" sz="4313" spc="0" dirty="0">
                <a:solidFill>
                  <a:srgbClr val="3C3C3C"/>
                </a:solidFill>
                <a:latin typeface="Segoe UI Light" panose="020B0502040204020203" pitchFamily="34" charset="0"/>
                <a:cs typeface="Segoe UI Light" panose="020B0502040204020203" pitchFamily="34" charset="0"/>
              </a:rPr>
              <a:t>Azure </a:t>
            </a:r>
            <a:r>
              <a:rPr lang="en-US" sz="4313" spc="0" dirty="0" err="1">
                <a:solidFill>
                  <a:srgbClr val="3C3C3C"/>
                </a:solidFill>
                <a:latin typeface="Segoe UI Light" panose="020B0502040204020203" pitchFamily="34" charset="0"/>
                <a:cs typeface="Segoe UI Light" panose="020B0502040204020203" pitchFamily="34" charset="0"/>
              </a:rPr>
              <a:t>IoT</a:t>
            </a:r>
            <a:r>
              <a:rPr lang="en-US" sz="4313" spc="0" dirty="0">
                <a:solidFill>
                  <a:srgbClr val="3C3C3C"/>
                </a:solidFill>
                <a:latin typeface="Segoe UI Light" panose="020B0502040204020203" pitchFamily="34" charset="0"/>
                <a:cs typeface="Segoe UI Light" panose="020B0502040204020203" pitchFamily="34" charset="0"/>
              </a:rPr>
              <a:t> Updates</a:t>
            </a:r>
          </a:p>
        </p:txBody>
      </p:sp>
      <p:sp>
        <p:nvSpPr>
          <p:cNvPr id="14" name="Text Placeholder 5"/>
          <p:cNvSpPr txBox="1">
            <a:spLocks/>
          </p:cNvSpPr>
          <p:nvPr/>
        </p:nvSpPr>
        <p:spPr>
          <a:xfrm>
            <a:off x="5697800" y="3143638"/>
            <a:ext cx="6544102" cy="1677599"/>
          </a:xfrm>
          <a:prstGeom prst="rect">
            <a:avLst/>
          </a:prstGeom>
          <a:noFill/>
        </p:spPr>
        <p:txBody>
          <a:bodyPr vert="horz" wrap="square" lIns="179285" tIns="143428" rIns="179285" bIns="143428"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100000"/>
              </a:lnSpc>
              <a:spcAft>
                <a:spcPts val="1176"/>
              </a:spcAft>
              <a:defRPr/>
            </a:pPr>
            <a:r>
              <a:rPr lang="en-US" sz="2353" dirty="0">
                <a:solidFill>
                  <a:schemeClr val="accent3"/>
                </a:solidFill>
              </a:rPr>
              <a:t>Azure </a:t>
            </a:r>
            <a:r>
              <a:rPr lang="en-US" sz="2353" dirty="0" err="1">
                <a:solidFill>
                  <a:schemeClr val="accent3"/>
                </a:solidFill>
              </a:rPr>
              <a:t>IoT</a:t>
            </a:r>
            <a:r>
              <a:rPr lang="en-US" sz="2353" dirty="0">
                <a:solidFill>
                  <a:schemeClr val="accent3"/>
                </a:solidFill>
              </a:rPr>
              <a:t> Starter Kits available</a:t>
            </a:r>
          </a:p>
          <a:p>
            <a:pPr defTabSz="914367">
              <a:lnSpc>
                <a:spcPct val="100000"/>
              </a:lnSpc>
              <a:spcAft>
                <a:spcPts val="1176"/>
              </a:spcAft>
              <a:defRPr/>
            </a:pPr>
            <a:r>
              <a:rPr lang="en-US" sz="2353" dirty="0">
                <a:solidFill>
                  <a:schemeClr val="accent3"/>
                </a:solidFill>
              </a:rPr>
              <a:t>Azure </a:t>
            </a:r>
            <a:r>
              <a:rPr lang="en-US" sz="2353" dirty="0" err="1">
                <a:solidFill>
                  <a:schemeClr val="accent3"/>
                </a:solidFill>
              </a:rPr>
              <a:t>IoT</a:t>
            </a:r>
            <a:r>
              <a:rPr lang="en-US" sz="2353" dirty="0">
                <a:solidFill>
                  <a:schemeClr val="accent3"/>
                </a:solidFill>
              </a:rPr>
              <a:t> Hub Device Management preview</a:t>
            </a:r>
          </a:p>
          <a:p>
            <a:pPr defTabSz="914367">
              <a:lnSpc>
                <a:spcPct val="100000"/>
              </a:lnSpc>
              <a:spcAft>
                <a:spcPts val="1176"/>
              </a:spcAft>
              <a:defRPr/>
            </a:pPr>
            <a:r>
              <a:rPr lang="en-US" sz="2353" dirty="0">
                <a:solidFill>
                  <a:schemeClr val="accent3"/>
                </a:solidFill>
              </a:rPr>
              <a:t>Azure </a:t>
            </a:r>
            <a:r>
              <a:rPr lang="en-US" sz="2353" dirty="0" err="1">
                <a:solidFill>
                  <a:schemeClr val="accent3"/>
                </a:solidFill>
              </a:rPr>
              <a:t>IoT</a:t>
            </a:r>
            <a:r>
              <a:rPr lang="en-US" sz="2353" dirty="0">
                <a:solidFill>
                  <a:schemeClr val="accent3"/>
                </a:solidFill>
              </a:rPr>
              <a:t> Gateway SDK preview</a:t>
            </a:r>
          </a:p>
        </p:txBody>
      </p:sp>
    </p:spTree>
    <p:extLst>
      <p:ext uri="{BB962C8B-B14F-4D97-AF65-F5344CB8AC3E}">
        <p14:creationId xmlns:p14="http://schemas.microsoft.com/office/powerpoint/2010/main" val="3618865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703165" y="332207"/>
            <a:ext cx="2534217" cy="2304676"/>
            <a:chOff x="719694" y="738770"/>
            <a:chExt cx="2534217" cy="2304676"/>
          </a:xfrm>
        </p:grpSpPr>
        <p:grpSp>
          <p:nvGrpSpPr>
            <p:cNvPr id="283" name="Group 282"/>
            <p:cNvGrpSpPr/>
            <p:nvPr/>
          </p:nvGrpSpPr>
          <p:grpSpPr>
            <a:xfrm>
              <a:off x="1291499" y="738770"/>
              <a:ext cx="1390607" cy="1390607"/>
              <a:chOff x="3192568" y="1150756"/>
              <a:chExt cx="1390607" cy="1390607"/>
            </a:xfrm>
          </p:grpSpPr>
          <p:sp>
            <p:nvSpPr>
              <p:cNvPr id="30" name="Rectangle 29"/>
              <p:cNvSpPr/>
              <p:nvPr/>
            </p:nvSpPr>
            <p:spPr bwMode="auto">
              <a:xfrm>
                <a:off x="3192568" y="1150756"/>
                <a:ext cx="1390607" cy="139060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49" name="Freeform 13"/>
              <p:cNvSpPr>
                <a:spLocks noEditPoints="1"/>
              </p:cNvSpPr>
              <p:nvPr/>
            </p:nvSpPr>
            <p:spPr bwMode="auto">
              <a:xfrm>
                <a:off x="3467782" y="1451247"/>
                <a:ext cx="846828" cy="788518"/>
              </a:xfrm>
              <a:custGeom>
                <a:avLst/>
                <a:gdLst>
                  <a:gd name="T0" fmla="*/ 0 w 1278"/>
                  <a:gd name="T1" fmla="*/ 638 h 1190"/>
                  <a:gd name="T2" fmla="*/ 61 w 1278"/>
                  <a:gd name="T3" fmla="*/ 700 h 1190"/>
                  <a:gd name="T4" fmla="*/ 117 w 1278"/>
                  <a:gd name="T5" fmla="*/ 643 h 1190"/>
                  <a:gd name="T6" fmla="*/ 117 w 1278"/>
                  <a:gd name="T7" fmla="*/ 1190 h 1190"/>
                  <a:gd name="T8" fmla="*/ 552 w 1278"/>
                  <a:gd name="T9" fmla="*/ 1190 h 1190"/>
                  <a:gd name="T10" fmla="*/ 552 w 1278"/>
                  <a:gd name="T11" fmla="*/ 756 h 1190"/>
                  <a:gd name="T12" fmla="*/ 725 w 1278"/>
                  <a:gd name="T13" fmla="*/ 756 h 1190"/>
                  <a:gd name="T14" fmla="*/ 725 w 1278"/>
                  <a:gd name="T15" fmla="*/ 1190 h 1190"/>
                  <a:gd name="T16" fmla="*/ 1161 w 1278"/>
                  <a:gd name="T17" fmla="*/ 1190 h 1190"/>
                  <a:gd name="T18" fmla="*/ 1161 w 1278"/>
                  <a:gd name="T19" fmla="*/ 643 h 1190"/>
                  <a:gd name="T20" fmla="*/ 1217 w 1278"/>
                  <a:gd name="T21" fmla="*/ 700 h 1190"/>
                  <a:gd name="T22" fmla="*/ 1278 w 1278"/>
                  <a:gd name="T23" fmla="*/ 638 h 1190"/>
                  <a:gd name="T24" fmla="*/ 640 w 1278"/>
                  <a:gd name="T25" fmla="*/ 0 h 1190"/>
                  <a:gd name="T26" fmla="*/ 0 w 1278"/>
                  <a:gd name="T27" fmla="*/ 638 h 1190"/>
                  <a:gd name="T28" fmla="*/ 1074 w 1278"/>
                  <a:gd name="T29" fmla="*/ 1103 h 1190"/>
                  <a:gd name="T30" fmla="*/ 812 w 1278"/>
                  <a:gd name="T31" fmla="*/ 1103 h 1190"/>
                  <a:gd name="T32" fmla="*/ 812 w 1278"/>
                  <a:gd name="T33" fmla="*/ 669 h 1190"/>
                  <a:gd name="T34" fmla="*/ 465 w 1278"/>
                  <a:gd name="T35" fmla="*/ 669 h 1190"/>
                  <a:gd name="T36" fmla="*/ 465 w 1278"/>
                  <a:gd name="T37" fmla="*/ 1103 h 1190"/>
                  <a:gd name="T38" fmla="*/ 204 w 1278"/>
                  <a:gd name="T39" fmla="*/ 1103 h 1190"/>
                  <a:gd name="T40" fmla="*/ 204 w 1278"/>
                  <a:gd name="T41" fmla="*/ 556 h 1190"/>
                  <a:gd name="T42" fmla="*/ 640 w 1278"/>
                  <a:gd name="T43" fmla="*/ 122 h 1190"/>
                  <a:gd name="T44" fmla="*/ 1074 w 1278"/>
                  <a:gd name="T45" fmla="*/ 556 h 1190"/>
                  <a:gd name="T46" fmla="*/ 1074 w 1278"/>
                  <a:gd name="T47" fmla="*/ 1103 h 1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78" h="1190">
                    <a:moveTo>
                      <a:pt x="0" y="638"/>
                    </a:moveTo>
                    <a:lnTo>
                      <a:pt x="61" y="700"/>
                    </a:lnTo>
                    <a:lnTo>
                      <a:pt x="117" y="643"/>
                    </a:lnTo>
                    <a:lnTo>
                      <a:pt x="117" y="1190"/>
                    </a:lnTo>
                    <a:lnTo>
                      <a:pt x="552" y="1190"/>
                    </a:lnTo>
                    <a:lnTo>
                      <a:pt x="552" y="756"/>
                    </a:lnTo>
                    <a:lnTo>
                      <a:pt x="725" y="756"/>
                    </a:lnTo>
                    <a:lnTo>
                      <a:pt x="725" y="1190"/>
                    </a:lnTo>
                    <a:lnTo>
                      <a:pt x="1161" y="1190"/>
                    </a:lnTo>
                    <a:lnTo>
                      <a:pt x="1161" y="643"/>
                    </a:lnTo>
                    <a:lnTo>
                      <a:pt x="1217" y="700"/>
                    </a:lnTo>
                    <a:lnTo>
                      <a:pt x="1278" y="638"/>
                    </a:lnTo>
                    <a:lnTo>
                      <a:pt x="640" y="0"/>
                    </a:lnTo>
                    <a:lnTo>
                      <a:pt x="0" y="638"/>
                    </a:lnTo>
                    <a:close/>
                    <a:moveTo>
                      <a:pt x="1074" y="1103"/>
                    </a:moveTo>
                    <a:lnTo>
                      <a:pt x="812" y="1103"/>
                    </a:lnTo>
                    <a:lnTo>
                      <a:pt x="812" y="669"/>
                    </a:lnTo>
                    <a:lnTo>
                      <a:pt x="465" y="669"/>
                    </a:lnTo>
                    <a:lnTo>
                      <a:pt x="465" y="1103"/>
                    </a:lnTo>
                    <a:lnTo>
                      <a:pt x="204" y="1103"/>
                    </a:lnTo>
                    <a:lnTo>
                      <a:pt x="204" y="556"/>
                    </a:lnTo>
                    <a:lnTo>
                      <a:pt x="640" y="122"/>
                    </a:lnTo>
                    <a:lnTo>
                      <a:pt x="1074" y="556"/>
                    </a:lnTo>
                    <a:lnTo>
                      <a:pt x="1074" y="1103"/>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sp>
          <p:nvSpPr>
            <p:cNvPr id="75" name="Title 1"/>
            <p:cNvSpPr txBox="1">
              <a:spLocks/>
            </p:cNvSpPr>
            <p:nvPr/>
          </p:nvSpPr>
          <p:spPr>
            <a:xfrm>
              <a:off x="719694" y="2176590"/>
              <a:ext cx="2534217"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2000" spc="-147" dirty="0">
                  <a:solidFill>
                    <a:schemeClr val="accent4"/>
                  </a:solidFill>
                </a:rPr>
                <a:t>Home for</a:t>
              </a:r>
            </a:p>
            <a:p>
              <a:pPr algn="ctr" defTabSz="914367"/>
              <a:r>
                <a:rPr lang="en-US" sz="2000" spc="-147" dirty="0">
                  <a:solidFill>
                    <a:schemeClr val="accent4"/>
                  </a:solidFill>
                </a:rPr>
                <a:t>Developers</a:t>
              </a:r>
              <a:endParaRPr lang="en-US" sz="2000" b="1" spc="-147" dirty="0">
                <a:solidFill>
                  <a:schemeClr val="accent4"/>
                </a:solidFill>
                <a:latin typeface="+mn-lt"/>
              </a:endParaRPr>
            </a:p>
          </p:txBody>
        </p:sp>
      </p:grpSp>
      <p:grpSp>
        <p:nvGrpSpPr>
          <p:cNvPr id="13" name="Group 12"/>
          <p:cNvGrpSpPr/>
          <p:nvPr/>
        </p:nvGrpSpPr>
        <p:grpSpPr>
          <a:xfrm>
            <a:off x="7019053" y="2682284"/>
            <a:ext cx="2534217" cy="2344136"/>
            <a:chOff x="6262514" y="3527961"/>
            <a:chExt cx="2534217" cy="2344136"/>
          </a:xfrm>
        </p:grpSpPr>
        <p:grpSp>
          <p:nvGrpSpPr>
            <p:cNvPr id="9" name="Group 8"/>
            <p:cNvGrpSpPr/>
            <p:nvPr/>
          </p:nvGrpSpPr>
          <p:grpSpPr>
            <a:xfrm>
              <a:off x="6834319" y="3527961"/>
              <a:ext cx="1390607" cy="1390607"/>
              <a:chOff x="7752400" y="2683478"/>
              <a:chExt cx="1390607" cy="1390607"/>
            </a:xfrm>
          </p:grpSpPr>
          <p:sp>
            <p:nvSpPr>
              <p:cNvPr id="37" name="Rectangle 36"/>
              <p:cNvSpPr/>
              <p:nvPr/>
            </p:nvSpPr>
            <p:spPr bwMode="auto">
              <a:xfrm>
                <a:off x="7752400" y="2683478"/>
                <a:ext cx="1390607" cy="139060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92" name="Group 91"/>
              <p:cNvGrpSpPr/>
              <p:nvPr/>
            </p:nvGrpSpPr>
            <p:grpSpPr>
              <a:xfrm>
                <a:off x="8066172" y="2975493"/>
                <a:ext cx="725211" cy="751307"/>
                <a:chOff x="7802340" y="2188396"/>
                <a:chExt cx="982064" cy="1017403"/>
              </a:xfrm>
              <a:solidFill>
                <a:schemeClr val="bg1"/>
              </a:solidFill>
            </p:grpSpPr>
            <p:sp>
              <p:nvSpPr>
                <p:cNvPr id="93" name="Rectangle 92"/>
                <p:cNvSpPr/>
                <p:nvPr/>
              </p:nvSpPr>
              <p:spPr bwMode="auto">
                <a:xfrm>
                  <a:off x="7802340" y="2671281"/>
                  <a:ext cx="226031" cy="53451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p:cNvSpPr/>
                <p:nvPr/>
              </p:nvSpPr>
              <p:spPr bwMode="auto">
                <a:xfrm>
                  <a:off x="8182508" y="2188396"/>
                  <a:ext cx="220011" cy="101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p:cNvSpPr/>
                <p:nvPr/>
              </p:nvSpPr>
              <p:spPr bwMode="auto">
                <a:xfrm>
                  <a:off x="8556656" y="2414427"/>
                  <a:ext cx="227748" cy="7913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86" name="Title 1"/>
            <p:cNvSpPr txBox="1">
              <a:spLocks/>
            </p:cNvSpPr>
            <p:nvPr/>
          </p:nvSpPr>
          <p:spPr>
            <a:xfrm>
              <a:off x="6262514" y="5005241"/>
              <a:ext cx="2534217"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2000" spc="-147" dirty="0">
                  <a:solidFill>
                    <a:schemeClr val="accent4"/>
                  </a:solidFill>
                </a:rPr>
                <a:t>Data and Analytics</a:t>
              </a:r>
              <a:endParaRPr lang="en-US" sz="2000" b="1" spc="-147" dirty="0">
                <a:solidFill>
                  <a:schemeClr val="accent4"/>
                </a:solidFill>
                <a:latin typeface="+mn-lt"/>
              </a:endParaRPr>
            </a:p>
          </p:txBody>
        </p:sp>
      </p:grpSp>
      <p:grpSp>
        <p:nvGrpSpPr>
          <p:cNvPr id="12" name="Group 11"/>
          <p:cNvGrpSpPr/>
          <p:nvPr/>
        </p:nvGrpSpPr>
        <p:grpSpPr>
          <a:xfrm>
            <a:off x="4861109" y="2682284"/>
            <a:ext cx="2534217" cy="2346916"/>
            <a:chOff x="3500884" y="3527961"/>
            <a:chExt cx="2534217" cy="2346916"/>
          </a:xfrm>
        </p:grpSpPr>
        <p:sp>
          <p:nvSpPr>
            <p:cNvPr id="85" name="Title 1"/>
            <p:cNvSpPr txBox="1">
              <a:spLocks/>
            </p:cNvSpPr>
            <p:nvPr/>
          </p:nvSpPr>
          <p:spPr>
            <a:xfrm>
              <a:off x="3500884" y="5008021"/>
              <a:ext cx="2534217"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2000" spc="-147" dirty="0" err="1">
                  <a:solidFill>
                    <a:schemeClr val="accent4"/>
                  </a:solidFill>
                </a:rPr>
                <a:t>Microservices</a:t>
              </a:r>
              <a:endParaRPr lang="en-US" sz="2000" b="1" spc="-147" dirty="0">
                <a:solidFill>
                  <a:schemeClr val="accent4"/>
                </a:solidFill>
                <a:latin typeface="+mn-lt"/>
              </a:endParaRPr>
            </a:p>
          </p:txBody>
        </p:sp>
        <p:grpSp>
          <p:nvGrpSpPr>
            <p:cNvPr id="4" name="Group 3"/>
            <p:cNvGrpSpPr/>
            <p:nvPr/>
          </p:nvGrpSpPr>
          <p:grpSpPr>
            <a:xfrm>
              <a:off x="4072689" y="3527961"/>
              <a:ext cx="1390607" cy="1390607"/>
              <a:chOff x="4072689" y="3527961"/>
              <a:chExt cx="1390607" cy="1390607"/>
            </a:xfrm>
          </p:grpSpPr>
          <p:sp>
            <p:nvSpPr>
              <p:cNvPr id="36" name="Rectangle 35"/>
              <p:cNvSpPr/>
              <p:nvPr/>
            </p:nvSpPr>
            <p:spPr bwMode="auto">
              <a:xfrm>
                <a:off x="4072689" y="3527961"/>
                <a:ext cx="1390607" cy="139060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57" name="Group 256"/>
              <p:cNvGrpSpPr/>
              <p:nvPr/>
            </p:nvGrpSpPr>
            <p:grpSpPr>
              <a:xfrm>
                <a:off x="4272230" y="4025031"/>
                <a:ext cx="473189" cy="281758"/>
                <a:chOff x="895717" y="9621"/>
                <a:chExt cx="2054393" cy="1223277"/>
              </a:xfrm>
              <a:solidFill>
                <a:schemeClr val="bg1"/>
              </a:solidFill>
            </p:grpSpPr>
            <p:sp>
              <p:nvSpPr>
                <p:cNvPr id="26" name="Rounded Rectangle 25"/>
                <p:cNvSpPr/>
                <p:nvPr/>
              </p:nvSpPr>
              <p:spPr bwMode="auto">
                <a:xfrm>
                  <a:off x="1150706" y="994075"/>
                  <a:ext cx="1428107" cy="238823"/>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p:cNvSpPr/>
                <p:nvPr/>
              </p:nvSpPr>
              <p:spPr bwMode="auto">
                <a:xfrm>
                  <a:off x="1441072" y="9621"/>
                  <a:ext cx="1171254" cy="117125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Oval 87"/>
                <p:cNvSpPr/>
                <p:nvPr/>
              </p:nvSpPr>
              <p:spPr bwMode="auto">
                <a:xfrm>
                  <a:off x="895717" y="628588"/>
                  <a:ext cx="604310" cy="60431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Oval 88"/>
                <p:cNvSpPr/>
                <p:nvPr/>
              </p:nvSpPr>
              <p:spPr bwMode="auto">
                <a:xfrm>
                  <a:off x="2207514" y="487784"/>
                  <a:ext cx="742596" cy="74259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0" name="Oval 89"/>
                <p:cNvSpPr/>
                <p:nvPr/>
              </p:nvSpPr>
              <p:spPr bwMode="auto">
                <a:xfrm>
                  <a:off x="1132954" y="340260"/>
                  <a:ext cx="912427" cy="81049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8" name="Group 97"/>
              <p:cNvGrpSpPr/>
              <p:nvPr/>
            </p:nvGrpSpPr>
            <p:grpSpPr>
              <a:xfrm>
                <a:off x="4630163" y="4392985"/>
                <a:ext cx="473189" cy="281758"/>
                <a:chOff x="895717" y="9621"/>
                <a:chExt cx="2054393" cy="1223277"/>
              </a:xfrm>
              <a:solidFill>
                <a:schemeClr val="bg1"/>
              </a:solidFill>
            </p:grpSpPr>
            <p:sp>
              <p:nvSpPr>
                <p:cNvPr id="108" name="Rounded Rectangle 107"/>
                <p:cNvSpPr/>
                <p:nvPr/>
              </p:nvSpPr>
              <p:spPr bwMode="auto">
                <a:xfrm>
                  <a:off x="1150706" y="994075"/>
                  <a:ext cx="1428107" cy="238823"/>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p:cNvSpPr/>
                <p:nvPr/>
              </p:nvSpPr>
              <p:spPr bwMode="auto">
                <a:xfrm>
                  <a:off x="1441072" y="9621"/>
                  <a:ext cx="1171254" cy="117125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Oval 110"/>
                <p:cNvSpPr/>
                <p:nvPr/>
              </p:nvSpPr>
              <p:spPr bwMode="auto">
                <a:xfrm>
                  <a:off x="895717" y="628588"/>
                  <a:ext cx="604310" cy="60431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p:cNvSpPr/>
                <p:nvPr/>
              </p:nvSpPr>
              <p:spPr bwMode="auto">
                <a:xfrm>
                  <a:off x="2207514" y="487784"/>
                  <a:ext cx="742596" cy="74259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p:cNvSpPr/>
                <p:nvPr/>
              </p:nvSpPr>
              <p:spPr bwMode="auto">
                <a:xfrm>
                  <a:off x="1132954" y="340260"/>
                  <a:ext cx="912427" cy="81049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4" name="Group 113"/>
              <p:cNvGrpSpPr/>
              <p:nvPr/>
            </p:nvGrpSpPr>
            <p:grpSpPr>
              <a:xfrm>
                <a:off x="4786895" y="3813958"/>
                <a:ext cx="473189" cy="281758"/>
                <a:chOff x="895717" y="9621"/>
                <a:chExt cx="2054393" cy="1223277"/>
              </a:xfrm>
              <a:solidFill>
                <a:schemeClr val="bg1"/>
              </a:solidFill>
            </p:grpSpPr>
            <p:sp>
              <p:nvSpPr>
                <p:cNvPr id="115" name="Rounded Rectangle 114"/>
                <p:cNvSpPr/>
                <p:nvPr/>
              </p:nvSpPr>
              <p:spPr bwMode="auto">
                <a:xfrm>
                  <a:off x="1150706" y="994075"/>
                  <a:ext cx="1428107" cy="238823"/>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p:cNvSpPr/>
                <p:nvPr/>
              </p:nvSpPr>
              <p:spPr bwMode="auto">
                <a:xfrm>
                  <a:off x="1441072" y="9621"/>
                  <a:ext cx="1171254" cy="117125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p:cNvSpPr/>
                <p:nvPr/>
              </p:nvSpPr>
              <p:spPr bwMode="auto">
                <a:xfrm>
                  <a:off x="895717" y="628588"/>
                  <a:ext cx="604310" cy="60431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Oval 117"/>
                <p:cNvSpPr/>
                <p:nvPr/>
              </p:nvSpPr>
              <p:spPr bwMode="auto">
                <a:xfrm>
                  <a:off x="2207514" y="487784"/>
                  <a:ext cx="742596" cy="74259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Oval 118"/>
                <p:cNvSpPr/>
                <p:nvPr/>
              </p:nvSpPr>
              <p:spPr bwMode="auto">
                <a:xfrm>
                  <a:off x="1132954" y="340260"/>
                  <a:ext cx="912427" cy="81049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260" name="Group 259"/>
          <p:cNvGrpSpPr/>
          <p:nvPr/>
        </p:nvGrpSpPr>
        <p:grpSpPr>
          <a:xfrm>
            <a:off x="2703165" y="2682284"/>
            <a:ext cx="2534217" cy="2340584"/>
            <a:chOff x="1050773" y="2924536"/>
            <a:chExt cx="2534217" cy="2340584"/>
          </a:xfrm>
        </p:grpSpPr>
        <p:sp>
          <p:nvSpPr>
            <p:cNvPr id="83" name="Title 1"/>
            <p:cNvSpPr txBox="1">
              <a:spLocks/>
            </p:cNvSpPr>
            <p:nvPr/>
          </p:nvSpPr>
          <p:spPr>
            <a:xfrm>
              <a:off x="1050773" y="4398264"/>
              <a:ext cx="2534217"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2000" spc="-147" dirty="0">
                  <a:solidFill>
                    <a:schemeClr val="accent4"/>
                  </a:solidFill>
                </a:rPr>
                <a:t>Internet of Things</a:t>
              </a:r>
              <a:endParaRPr lang="en-US" sz="2000" b="1" spc="-147" dirty="0">
                <a:solidFill>
                  <a:schemeClr val="accent4"/>
                </a:solidFill>
                <a:latin typeface="+mn-lt"/>
              </a:endParaRPr>
            </a:p>
          </p:txBody>
        </p:sp>
        <p:grpSp>
          <p:nvGrpSpPr>
            <p:cNvPr id="259" name="Group 258"/>
            <p:cNvGrpSpPr/>
            <p:nvPr/>
          </p:nvGrpSpPr>
          <p:grpSpPr>
            <a:xfrm>
              <a:off x="1622578" y="2924536"/>
              <a:ext cx="1390607" cy="1390607"/>
              <a:chOff x="1622578" y="2924536"/>
              <a:chExt cx="1390607" cy="1390607"/>
            </a:xfrm>
          </p:grpSpPr>
          <p:sp>
            <p:nvSpPr>
              <p:cNvPr id="122" name="Rectangle 121"/>
              <p:cNvSpPr/>
              <p:nvPr/>
            </p:nvSpPr>
            <p:spPr bwMode="auto">
              <a:xfrm>
                <a:off x="1622578" y="2924536"/>
                <a:ext cx="1390607" cy="139060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3" name="Group 122"/>
              <p:cNvGrpSpPr/>
              <p:nvPr/>
            </p:nvGrpSpPr>
            <p:grpSpPr>
              <a:xfrm rot="19310223">
                <a:off x="1896529" y="3548473"/>
                <a:ext cx="603073" cy="468824"/>
                <a:chOff x="482885" y="1883818"/>
                <a:chExt cx="1017142" cy="790719"/>
              </a:xfrm>
              <a:solidFill>
                <a:schemeClr val="accent3"/>
              </a:solidFill>
            </p:grpSpPr>
            <p:cxnSp>
              <p:nvCxnSpPr>
                <p:cNvPr id="125" name="Straight Connector 124"/>
                <p:cNvCxnSpPr/>
                <p:nvPr/>
              </p:nvCxnSpPr>
              <p:spPr>
                <a:xfrm>
                  <a:off x="482885" y="2035340"/>
                  <a:ext cx="1017142" cy="0"/>
                </a:xfrm>
                <a:prstGeom prst="line">
                  <a:avLst/>
                </a:prstGeom>
                <a:grpFill/>
                <a:ln w="57150">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482885" y="2185181"/>
                  <a:ext cx="1017142" cy="0"/>
                </a:xfrm>
                <a:prstGeom prst="line">
                  <a:avLst/>
                </a:prstGeom>
                <a:grpFill/>
                <a:ln w="57150">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482885" y="2335022"/>
                  <a:ext cx="1017142" cy="0"/>
                </a:xfrm>
                <a:prstGeom prst="line">
                  <a:avLst/>
                </a:prstGeom>
                <a:grpFill/>
                <a:ln w="57150">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482885" y="2484862"/>
                  <a:ext cx="1017142" cy="0"/>
                </a:xfrm>
                <a:prstGeom prst="line">
                  <a:avLst/>
                </a:prstGeom>
                <a:grpFill/>
                <a:ln w="57150">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9" name="Rectangle 128"/>
                <p:cNvSpPr/>
                <p:nvPr/>
              </p:nvSpPr>
              <p:spPr bwMode="auto">
                <a:xfrm>
                  <a:off x="707270" y="1883818"/>
                  <a:ext cx="568372" cy="790719"/>
                </a:xfrm>
                <a:prstGeom prst="rect">
                  <a:avLst/>
                </a:prstGeom>
                <a:solidFill>
                  <a:schemeClr val="accent4"/>
                </a:solidFill>
                <a:ln w="571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9" name="Group 28"/>
              <p:cNvGrpSpPr/>
              <p:nvPr/>
            </p:nvGrpSpPr>
            <p:grpSpPr>
              <a:xfrm>
                <a:off x="1977270" y="3163448"/>
                <a:ext cx="807649" cy="807649"/>
                <a:chOff x="2971367" y="4101068"/>
                <a:chExt cx="1019047" cy="1019047"/>
              </a:xfrm>
            </p:grpSpPr>
            <p:sp>
              <p:nvSpPr>
                <p:cNvPr id="28" name="Arc 27"/>
                <p:cNvSpPr/>
                <p:nvPr/>
              </p:nvSpPr>
              <p:spPr>
                <a:xfrm>
                  <a:off x="2971367" y="4101068"/>
                  <a:ext cx="1019047" cy="1019047"/>
                </a:xfrm>
                <a:prstGeom prst="arc">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0" name="Arc 129"/>
                <p:cNvSpPr/>
                <p:nvPr/>
              </p:nvSpPr>
              <p:spPr>
                <a:xfrm>
                  <a:off x="3096088" y="4231603"/>
                  <a:ext cx="763792" cy="763792"/>
                </a:xfrm>
                <a:prstGeom prst="arc">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1" name="Arc 130"/>
                <p:cNvSpPr/>
                <p:nvPr/>
              </p:nvSpPr>
              <p:spPr>
                <a:xfrm>
                  <a:off x="3245060" y="4374761"/>
                  <a:ext cx="471661" cy="471661"/>
                </a:xfrm>
                <a:prstGeom prst="arc">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nvGrpSpPr>
          <p:cNvPr id="10" name="Group 9"/>
          <p:cNvGrpSpPr/>
          <p:nvPr/>
        </p:nvGrpSpPr>
        <p:grpSpPr>
          <a:xfrm>
            <a:off x="7019053" y="360201"/>
            <a:ext cx="2534217" cy="2306203"/>
            <a:chOff x="6916475" y="453461"/>
            <a:chExt cx="2534217" cy="2306203"/>
          </a:xfrm>
        </p:grpSpPr>
        <p:sp>
          <p:nvSpPr>
            <p:cNvPr id="82" name="Title 1"/>
            <p:cNvSpPr txBox="1">
              <a:spLocks/>
            </p:cNvSpPr>
            <p:nvPr/>
          </p:nvSpPr>
          <p:spPr>
            <a:xfrm>
              <a:off x="6916475" y="1892808"/>
              <a:ext cx="2534217"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2000" spc="-147" dirty="0">
                  <a:solidFill>
                    <a:schemeClr val="accent4"/>
                  </a:solidFill>
                </a:rPr>
                <a:t>Conversations </a:t>
              </a:r>
            </a:p>
            <a:p>
              <a:pPr algn="ctr" defTabSz="914367"/>
              <a:r>
                <a:rPr lang="en-US" sz="2000" spc="-147" dirty="0">
                  <a:solidFill>
                    <a:schemeClr val="accent4"/>
                  </a:solidFill>
                </a:rPr>
                <a:t>as a Platform</a:t>
              </a:r>
              <a:endParaRPr lang="en-US" sz="2000" b="1" spc="-147" dirty="0">
                <a:solidFill>
                  <a:schemeClr val="accent4"/>
                </a:solidFill>
                <a:latin typeface="+mn-lt"/>
              </a:endParaRPr>
            </a:p>
          </p:txBody>
        </p:sp>
        <p:grpSp>
          <p:nvGrpSpPr>
            <p:cNvPr id="5" name="Group 4"/>
            <p:cNvGrpSpPr/>
            <p:nvPr/>
          </p:nvGrpSpPr>
          <p:grpSpPr>
            <a:xfrm>
              <a:off x="7488280" y="453461"/>
              <a:ext cx="1390607" cy="1390607"/>
              <a:chOff x="7488280" y="453461"/>
              <a:chExt cx="1390607" cy="1390607"/>
            </a:xfrm>
          </p:grpSpPr>
          <p:sp>
            <p:nvSpPr>
              <p:cNvPr id="34" name="Rectangle 33"/>
              <p:cNvSpPr/>
              <p:nvPr/>
            </p:nvSpPr>
            <p:spPr bwMode="auto">
              <a:xfrm>
                <a:off x="7488280" y="453461"/>
                <a:ext cx="1390607" cy="139060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0" name="Group 99"/>
              <p:cNvGrpSpPr>
                <a:grpSpLocks noChangeAspect="1"/>
              </p:cNvGrpSpPr>
              <p:nvPr/>
            </p:nvGrpSpPr>
            <p:grpSpPr>
              <a:xfrm>
                <a:off x="7736209" y="809352"/>
                <a:ext cx="894747" cy="734149"/>
                <a:chOff x="2681917" y="2129774"/>
                <a:chExt cx="371475" cy="304799"/>
              </a:xfrm>
              <a:solidFill>
                <a:schemeClr val="bg1"/>
              </a:solidFill>
            </p:grpSpPr>
            <p:sp>
              <p:nvSpPr>
                <p:cNvPr id="101" name="Freeform 157"/>
                <p:cNvSpPr>
                  <a:spLocks noEditPoints="1"/>
                </p:cNvSpPr>
                <p:nvPr/>
              </p:nvSpPr>
              <p:spPr bwMode="auto">
                <a:xfrm>
                  <a:off x="2681917" y="2129774"/>
                  <a:ext cx="279400" cy="274638"/>
                </a:xfrm>
                <a:custGeom>
                  <a:avLst/>
                  <a:gdLst>
                    <a:gd name="T0" fmla="*/ 351 w 353"/>
                    <a:gd name="T1" fmla="*/ 118 h 347"/>
                    <a:gd name="T2" fmla="*/ 343 w 353"/>
                    <a:gd name="T3" fmla="*/ 80 h 347"/>
                    <a:gd name="T4" fmla="*/ 326 w 353"/>
                    <a:gd name="T5" fmla="*/ 48 h 347"/>
                    <a:gd name="T6" fmla="*/ 300 w 353"/>
                    <a:gd name="T7" fmla="*/ 22 h 347"/>
                    <a:gd name="T8" fmla="*/ 268 w 353"/>
                    <a:gd name="T9" fmla="*/ 6 h 347"/>
                    <a:gd name="T10" fmla="*/ 232 w 353"/>
                    <a:gd name="T11" fmla="*/ 0 h 347"/>
                    <a:gd name="T12" fmla="*/ 107 w 353"/>
                    <a:gd name="T13" fmla="*/ 2 h 347"/>
                    <a:gd name="T14" fmla="*/ 73 w 353"/>
                    <a:gd name="T15" fmla="*/ 11 h 347"/>
                    <a:gd name="T16" fmla="*/ 43 w 353"/>
                    <a:gd name="T17" fmla="*/ 30 h 347"/>
                    <a:gd name="T18" fmla="*/ 21 w 353"/>
                    <a:gd name="T19" fmla="*/ 58 h 347"/>
                    <a:gd name="T20" fmla="*/ 5 w 353"/>
                    <a:gd name="T21" fmla="*/ 93 h 347"/>
                    <a:gd name="T22" fmla="*/ 0 w 353"/>
                    <a:gd name="T23" fmla="*/ 131 h 347"/>
                    <a:gd name="T24" fmla="*/ 6 w 353"/>
                    <a:gd name="T25" fmla="*/ 174 h 347"/>
                    <a:gd name="T26" fmla="*/ 38 w 353"/>
                    <a:gd name="T27" fmla="*/ 228 h 347"/>
                    <a:gd name="T28" fmla="*/ 91 w 353"/>
                    <a:gd name="T29" fmla="*/ 259 h 347"/>
                    <a:gd name="T30" fmla="*/ 93 w 353"/>
                    <a:gd name="T31" fmla="*/ 343 h 347"/>
                    <a:gd name="T32" fmla="*/ 101 w 353"/>
                    <a:gd name="T33" fmla="*/ 347 h 347"/>
                    <a:gd name="T34" fmla="*/ 107 w 353"/>
                    <a:gd name="T35" fmla="*/ 345 h 347"/>
                    <a:gd name="T36" fmla="*/ 232 w 353"/>
                    <a:gd name="T37" fmla="*/ 262 h 347"/>
                    <a:gd name="T38" fmla="*/ 268 w 353"/>
                    <a:gd name="T39" fmla="*/ 256 h 347"/>
                    <a:gd name="T40" fmla="*/ 300 w 353"/>
                    <a:gd name="T41" fmla="*/ 240 h 347"/>
                    <a:gd name="T42" fmla="*/ 326 w 353"/>
                    <a:gd name="T43" fmla="*/ 214 h 347"/>
                    <a:gd name="T44" fmla="*/ 343 w 353"/>
                    <a:gd name="T45" fmla="*/ 182 h 347"/>
                    <a:gd name="T46" fmla="*/ 351 w 353"/>
                    <a:gd name="T47" fmla="*/ 144 h 347"/>
                    <a:gd name="T48" fmla="*/ 196 w 353"/>
                    <a:gd name="T49" fmla="*/ 243 h 347"/>
                    <a:gd name="T50" fmla="*/ 190 w 353"/>
                    <a:gd name="T51" fmla="*/ 246 h 347"/>
                    <a:gd name="T52" fmla="*/ 110 w 353"/>
                    <a:gd name="T53" fmla="*/ 251 h 347"/>
                    <a:gd name="T54" fmla="*/ 105 w 353"/>
                    <a:gd name="T55" fmla="*/ 243 h 347"/>
                    <a:gd name="T56" fmla="*/ 85 w 353"/>
                    <a:gd name="T57" fmla="*/ 236 h 347"/>
                    <a:gd name="T58" fmla="*/ 41 w 353"/>
                    <a:gd name="T59" fmla="*/ 203 h 347"/>
                    <a:gd name="T60" fmla="*/ 21 w 353"/>
                    <a:gd name="T61" fmla="*/ 152 h 347"/>
                    <a:gd name="T62" fmla="*/ 19 w 353"/>
                    <a:gd name="T63" fmla="*/ 120 h 347"/>
                    <a:gd name="T64" fmla="*/ 27 w 353"/>
                    <a:gd name="T65" fmla="*/ 88 h 347"/>
                    <a:gd name="T66" fmla="*/ 41 w 353"/>
                    <a:gd name="T67" fmla="*/ 61 h 347"/>
                    <a:gd name="T68" fmla="*/ 64 w 353"/>
                    <a:gd name="T69" fmla="*/ 38 h 347"/>
                    <a:gd name="T70" fmla="*/ 89 w 353"/>
                    <a:gd name="T71" fmla="*/ 24 h 347"/>
                    <a:gd name="T72" fmla="*/ 120 w 353"/>
                    <a:gd name="T73" fmla="*/ 19 h 347"/>
                    <a:gd name="T74" fmla="*/ 243 w 353"/>
                    <a:gd name="T75" fmla="*/ 19 h 347"/>
                    <a:gd name="T76" fmla="*/ 271 w 353"/>
                    <a:gd name="T77" fmla="*/ 29 h 347"/>
                    <a:gd name="T78" fmla="*/ 297 w 353"/>
                    <a:gd name="T79" fmla="*/ 45 h 347"/>
                    <a:gd name="T80" fmla="*/ 316 w 353"/>
                    <a:gd name="T81" fmla="*/ 69 h 347"/>
                    <a:gd name="T82" fmla="*/ 329 w 353"/>
                    <a:gd name="T83" fmla="*/ 97 h 347"/>
                    <a:gd name="T84" fmla="*/ 334 w 353"/>
                    <a:gd name="T85" fmla="*/ 131 h 347"/>
                    <a:gd name="T86" fmla="*/ 332 w 353"/>
                    <a:gd name="T87" fmla="*/ 153 h 347"/>
                    <a:gd name="T88" fmla="*/ 321 w 353"/>
                    <a:gd name="T89" fmla="*/ 184 h 347"/>
                    <a:gd name="T90" fmla="*/ 303 w 353"/>
                    <a:gd name="T91" fmla="*/ 211 h 347"/>
                    <a:gd name="T92" fmla="*/ 281 w 353"/>
                    <a:gd name="T93" fmla="*/ 230 h 347"/>
                    <a:gd name="T94" fmla="*/ 252 w 353"/>
                    <a:gd name="T95" fmla="*/ 241 h 347"/>
                    <a:gd name="T96" fmla="*/ 196 w 353"/>
                    <a:gd name="T97" fmla="*/ 24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3" h="347">
                      <a:moveTo>
                        <a:pt x="353" y="131"/>
                      </a:moveTo>
                      <a:lnTo>
                        <a:pt x="353" y="131"/>
                      </a:lnTo>
                      <a:lnTo>
                        <a:pt x="351" y="118"/>
                      </a:lnTo>
                      <a:lnTo>
                        <a:pt x="350" y="105"/>
                      </a:lnTo>
                      <a:lnTo>
                        <a:pt x="347" y="93"/>
                      </a:lnTo>
                      <a:lnTo>
                        <a:pt x="343" y="80"/>
                      </a:lnTo>
                      <a:lnTo>
                        <a:pt x="339" y="69"/>
                      </a:lnTo>
                      <a:lnTo>
                        <a:pt x="332" y="58"/>
                      </a:lnTo>
                      <a:lnTo>
                        <a:pt x="326" y="48"/>
                      </a:lnTo>
                      <a:lnTo>
                        <a:pt x="318" y="38"/>
                      </a:lnTo>
                      <a:lnTo>
                        <a:pt x="308" y="30"/>
                      </a:lnTo>
                      <a:lnTo>
                        <a:pt x="300" y="22"/>
                      </a:lnTo>
                      <a:lnTo>
                        <a:pt x="289" y="16"/>
                      </a:lnTo>
                      <a:lnTo>
                        <a:pt x="279" y="11"/>
                      </a:lnTo>
                      <a:lnTo>
                        <a:pt x="268" y="6"/>
                      </a:lnTo>
                      <a:lnTo>
                        <a:pt x="257" y="3"/>
                      </a:lnTo>
                      <a:lnTo>
                        <a:pt x="244" y="2"/>
                      </a:lnTo>
                      <a:lnTo>
                        <a:pt x="232" y="0"/>
                      </a:lnTo>
                      <a:lnTo>
                        <a:pt x="120" y="0"/>
                      </a:lnTo>
                      <a:lnTo>
                        <a:pt x="120" y="0"/>
                      </a:lnTo>
                      <a:lnTo>
                        <a:pt x="107" y="2"/>
                      </a:lnTo>
                      <a:lnTo>
                        <a:pt x="96" y="3"/>
                      </a:lnTo>
                      <a:lnTo>
                        <a:pt x="85" y="6"/>
                      </a:lnTo>
                      <a:lnTo>
                        <a:pt x="73" y="11"/>
                      </a:lnTo>
                      <a:lnTo>
                        <a:pt x="62" y="16"/>
                      </a:lnTo>
                      <a:lnTo>
                        <a:pt x="53" y="22"/>
                      </a:lnTo>
                      <a:lnTo>
                        <a:pt x="43" y="30"/>
                      </a:lnTo>
                      <a:lnTo>
                        <a:pt x="35" y="38"/>
                      </a:lnTo>
                      <a:lnTo>
                        <a:pt x="27" y="48"/>
                      </a:lnTo>
                      <a:lnTo>
                        <a:pt x="21" y="58"/>
                      </a:lnTo>
                      <a:lnTo>
                        <a:pt x="14" y="69"/>
                      </a:lnTo>
                      <a:lnTo>
                        <a:pt x="10" y="80"/>
                      </a:lnTo>
                      <a:lnTo>
                        <a:pt x="5" y="93"/>
                      </a:lnTo>
                      <a:lnTo>
                        <a:pt x="2" y="105"/>
                      </a:lnTo>
                      <a:lnTo>
                        <a:pt x="0" y="118"/>
                      </a:lnTo>
                      <a:lnTo>
                        <a:pt x="0" y="131"/>
                      </a:lnTo>
                      <a:lnTo>
                        <a:pt x="0" y="131"/>
                      </a:lnTo>
                      <a:lnTo>
                        <a:pt x="2" y="153"/>
                      </a:lnTo>
                      <a:lnTo>
                        <a:pt x="6" y="174"/>
                      </a:lnTo>
                      <a:lnTo>
                        <a:pt x="14" y="195"/>
                      </a:lnTo>
                      <a:lnTo>
                        <a:pt x="25" y="212"/>
                      </a:lnTo>
                      <a:lnTo>
                        <a:pt x="38" y="228"/>
                      </a:lnTo>
                      <a:lnTo>
                        <a:pt x="54" y="241"/>
                      </a:lnTo>
                      <a:lnTo>
                        <a:pt x="72" y="251"/>
                      </a:lnTo>
                      <a:lnTo>
                        <a:pt x="91" y="259"/>
                      </a:lnTo>
                      <a:lnTo>
                        <a:pt x="91" y="337"/>
                      </a:lnTo>
                      <a:lnTo>
                        <a:pt x="91" y="337"/>
                      </a:lnTo>
                      <a:lnTo>
                        <a:pt x="93" y="343"/>
                      </a:lnTo>
                      <a:lnTo>
                        <a:pt x="96" y="347"/>
                      </a:lnTo>
                      <a:lnTo>
                        <a:pt x="96" y="347"/>
                      </a:lnTo>
                      <a:lnTo>
                        <a:pt x="101" y="347"/>
                      </a:lnTo>
                      <a:lnTo>
                        <a:pt x="101" y="347"/>
                      </a:lnTo>
                      <a:lnTo>
                        <a:pt x="104" y="347"/>
                      </a:lnTo>
                      <a:lnTo>
                        <a:pt x="107" y="345"/>
                      </a:lnTo>
                      <a:lnTo>
                        <a:pt x="201" y="262"/>
                      </a:lnTo>
                      <a:lnTo>
                        <a:pt x="232" y="262"/>
                      </a:lnTo>
                      <a:lnTo>
                        <a:pt x="232" y="262"/>
                      </a:lnTo>
                      <a:lnTo>
                        <a:pt x="244" y="262"/>
                      </a:lnTo>
                      <a:lnTo>
                        <a:pt x="257" y="259"/>
                      </a:lnTo>
                      <a:lnTo>
                        <a:pt x="268" y="256"/>
                      </a:lnTo>
                      <a:lnTo>
                        <a:pt x="279" y="252"/>
                      </a:lnTo>
                      <a:lnTo>
                        <a:pt x="289" y="246"/>
                      </a:lnTo>
                      <a:lnTo>
                        <a:pt x="300" y="240"/>
                      </a:lnTo>
                      <a:lnTo>
                        <a:pt x="308" y="232"/>
                      </a:lnTo>
                      <a:lnTo>
                        <a:pt x="318" y="224"/>
                      </a:lnTo>
                      <a:lnTo>
                        <a:pt x="326" y="214"/>
                      </a:lnTo>
                      <a:lnTo>
                        <a:pt x="332" y="204"/>
                      </a:lnTo>
                      <a:lnTo>
                        <a:pt x="339" y="193"/>
                      </a:lnTo>
                      <a:lnTo>
                        <a:pt x="343" y="182"/>
                      </a:lnTo>
                      <a:lnTo>
                        <a:pt x="347" y="169"/>
                      </a:lnTo>
                      <a:lnTo>
                        <a:pt x="350" y="158"/>
                      </a:lnTo>
                      <a:lnTo>
                        <a:pt x="351" y="144"/>
                      </a:lnTo>
                      <a:lnTo>
                        <a:pt x="353" y="131"/>
                      </a:lnTo>
                      <a:lnTo>
                        <a:pt x="353" y="131"/>
                      </a:lnTo>
                      <a:close/>
                      <a:moveTo>
                        <a:pt x="196" y="243"/>
                      </a:moveTo>
                      <a:lnTo>
                        <a:pt x="196" y="243"/>
                      </a:lnTo>
                      <a:lnTo>
                        <a:pt x="193" y="244"/>
                      </a:lnTo>
                      <a:lnTo>
                        <a:pt x="190" y="246"/>
                      </a:lnTo>
                      <a:lnTo>
                        <a:pt x="110" y="316"/>
                      </a:lnTo>
                      <a:lnTo>
                        <a:pt x="110" y="251"/>
                      </a:lnTo>
                      <a:lnTo>
                        <a:pt x="110" y="251"/>
                      </a:lnTo>
                      <a:lnTo>
                        <a:pt x="109" y="248"/>
                      </a:lnTo>
                      <a:lnTo>
                        <a:pt x="107" y="244"/>
                      </a:lnTo>
                      <a:lnTo>
                        <a:pt x="105" y="243"/>
                      </a:lnTo>
                      <a:lnTo>
                        <a:pt x="102" y="241"/>
                      </a:lnTo>
                      <a:lnTo>
                        <a:pt x="102" y="241"/>
                      </a:lnTo>
                      <a:lnTo>
                        <a:pt x="85" y="236"/>
                      </a:lnTo>
                      <a:lnTo>
                        <a:pt x="69" y="228"/>
                      </a:lnTo>
                      <a:lnTo>
                        <a:pt x="54" y="217"/>
                      </a:lnTo>
                      <a:lnTo>
                        <a:pt x="41" y="203"/>
                      </a:lnTo>
                      <a:lnTo>
                        <a:pt x="32" y="187"/>
                      </a:lnTo>
                      <a:lnTo>
                        <a:pt x="24" y="169"/>
                      </a:lnTo>
                      <a:lnTo>
                        <a:pt x="21" y="152"/>
                      </a:lnTo>
                      <a:lnTo>
                        <a:pt x="18" y="131"/>
                      </a:lnTo>
                      <a:lnTo>
                        <a:pt x="18" y="131"/>
                      </a:lnTo>
                      <a:lnTo>
                        <a:pt x="19" y="120"/>
                      </a:lnTo>
                      <a:lnTo>
                        <a:pt x="21" y="109"/>
                      </a:lnTo>
                      <a:lnTo>
                        <a:pt x="22" y="97"/>
                      </a:lnTo>
                      <a:lnTo>
                        <a:pt x="27" y="88"/>
                      </a:lnTo>
                      <a:lnTo>
                        <a:pt x="30" y="78"/>
                      </a:lnTo>
                      <a:lnTo>
                        <a:pt x="35" y="69"/>
                      </a:lnTo>
                      <a:lnTo>
                        <a:pt x="41" y="61"/>
                      </a:lnTo>
                      <a:lnTo>
                        <a:pt x="48" y="53"/>
                      </a:lnTo>
                      <a:lnTo>
                        <a:pt x="56" y="45"/>
                      </a:lnTo>
                      <a:lnTo>
                        <a:pt x="64" y="38"/>
                      </a:lnTo>
                      <a:lnTo>
                        <a:pt x="72" y="32"/>
                      </a:lnTo>
                      <a:lnTo>
                        <a:pt x="80" y="29"/>
                      </a:lnTo>
                      <a:lnTo>
                        <a:pt x="89" y="24"/>
                      </a:lnTo>
                      <a:lnTo>
                        <a:pt x="99" y="21"/>
                      </a:lnTo>
                      <a:lnTo>
                        <a:pt x="110" y="19"/>
                      </a:lnTo>
                      <a:lnTo>
                        <a:pt x="120" y="19"/>
                      </a:lnTo>
                      <a:lnTo>
                        <a:pt x="232" y="19"/>
                      </a:lnTo>
                      <a:lnTo>
                        <a:pt x="232" y="19"/>
                      </a:lnTo>
                      <a:lnTo>
                        <a:pt x="243" y="19"/>
                      </a:lnTo>
                      <a:lnTo>
                        <a:pt x="252" y="21"/>
                      </a:lnTo>
                      <a:lnTo>
                        <a:pt x="262" y="24"/>
                      </a:lnTo>
                      <a:lnTo>
                        <a:pt x="271" y="29"/>
                      </a:lnTo>
                      <a:lnTo>
                        <a:pt x="281" y="32"/>
                      </a:lnTo>
                      <a:lnTo>
                        <a:pt x="289" y="38"/>
                      </a:lnTo>
                      <a:lnTo>
                        <a:pt x="297" y="45"/>
                      </a:lnTo>
                      <a:lnTo>
                        <a:pt x="303" y="53"/>
                      </a:lnTo>
                      <a:lnTo>
                        <a:pt x="310" y="61"/>
                      </a:lnTo>
                      <a:lnTo>
                        <a:pt x="316" y="69"/>
                      </a:lnTo>
                      <a:lnTo>
                        <a:pt x="321" y="78"/>
                      </a:lnTo>
                      <a:lnTo>
                        <a:pt x="326" y="88"/>
                      </a:lnTo>
                      <a:lnTo>
                        <a:pt x="329" y="97"/>
                      </a:lnTo>
                      <a:lnTo>
                        <a:pt x="332" y="109"/>
                      </a:lnTo>
                      <a:lnTo>
                        <a:pt x="334" y="120"/>
                      </a:lnTo>
                      <a:lnTo>
                        <a:pt x="334" y="131"/>
                      </a:lnTo>
                      <a:lnTo>
                        <a:pt x="334" y="131"/>
                      </a:lnTo>
                      <a:lnTo>
                        <a:pt x="334" y="142"/>
                      </a:lnTo>
                      <a:lnTo>
                        <a:pt x="332" y="153"/>
                      </a:lnTo>
                      <a:lnTo>
                        <a:pt x="329" y="165"/>
                      </a:lnTo>
                      <a:lnTo>
                        <a:pt x="326" y="174"/>
                      </a:lnTo>
                      <a:lnTo>
                        <a:pt x="321" y="184"/>
                      </a:lnTo>
                      <a:lnTo>
                        <a:pt x="316" y="193"/>
                      </a:lnTo>
                      <a:lnTo>
                        <a:pt x="310" y="203"/>
                      </a:lnTo>
                      <a:lnTo>
                        <a:pt x="303" y="211"/>
                      </a:lnTo>
                      <a:lnTo>
                        <a:pt x="297" y="217"/>
                      </a:lnTo>
                      <a:lnTo>
                        <a:pt x="289" y="224"/>
                      </a:lnTo>
                      <a:lnTo>
                        <a:pt x="281" y="230"/>
                      </a:lnTo>
                      <a:lnTo>
                        <a:pt x="271" y="235"/>
                      </a:lnTo>
                      <a:lnTo>
                        <a:pt x="262" y="238"/>
                      </a:lnTo>
                      <a:lnTo>
                        <a:pt x="252" y="241"/>
                      </a:lnTo>
                      <a:lnTo>
                        <a:pt x="243" y="243"/>
                      </a:lnTo>
                      <a:lnTo>
                        <a:pt x="232" y="243"/>
                      </a:lnTo>
                      <a:lnTo>
                        <a:pt x="196" y="243"/>
                      </a:lnTo>
                      <a:close/>
                    </a:path>
                  </a:pathLst>
                </a:custGeom>
                <a:grpFill/>
                <a:ln>
                  <a:solidFill>
                    <a:schemeClr val="bg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sp>
              <p:nvSpPr>
                <p:cNvPr id="103" name="Freeform 158"/>
                <p:cNvSpPr>
                  <a:spLocks/>
                </p:cNvSpPr>
                <p:nvPr/>
              </p:nvSpPr>
              <p:spPr bwMode="auto">
                <a:xfrm>
                  <a:off x="2862892" y="2240898"/>
                  <a:ext cx="190500" cy="193675"/>
                </a:xfrm>
                <a:custGeom>
                  <a:avLst/>
                  <a:gdLst>
                    <a:gd name="T0" fmla="*/ 152 w 240"/>
                    <a:gd name="T1" fmla="*/ 0 h 244"/>
                    <a:gd name="T2" fmla="*/ 146 w 240"/>
                    <a:gd name="T3" fmla="*/ 3 h 244"/>
                    <a:gd name="T4" fmla="*/ 143 w 240"/>
                    <a:gd name="T5" fmla="*/ 9 h 244"/>
                    <a:gd name="T6" fmla="*/ 144 w 240"/>
                    <a:gd name="T7" fmla="*/ 12 h 244"/>
                    <a:gd name="T8" fmla="*/ 149 w 240"/>
                    <a:gd name="T9" fmla="*/ 17 h 244"/>
                    <a:gd name="T10" fmla="*/ 152 w 240"/>
                    <a:gd name="T11" fmla="*/ 19 h 244"/>
                    <a:gd name="T12" fmla="*/ 179 w 240"/>
                    <a:gd name="T13" fmla="*/ 25 h 244"/>
                    <a:gd name="T14" fmla="*/ 202 w 240"/>
                    <a:gd name="T15" fmla="*/ 41 h 244"/>
                    <a:gd name="T16" fmla="*/ 216 w 240"/>
                    <a:gd name="T17" fmla="*/ 65 h 244"/>
                    <a:gd name="T18" fmla="*/ 221 w 240"/>
                    <a:gd name="T19" fmla="*/ 95 h 244"/>
                    <a:gd name="T20" fmla="*/ 221 w 240"/>
                    <a:gd name="T21" fmla="*/ 110 h 244"/>
                    <a:gd name="T22" fmla="*/ 210 w 240"/>
                    <a:gd name="T23" fmla="*/ 137 h 244"/>
                    <a:gd name="T24" fmla="*/ 192 w 240"/>
                    <a:gd name="T25" fmla="*/ 158 h 244"/>
                    <a:gd name="T26" fmla="*/ 168 w 240"/>
                    <a:gd name="T27" fmla="*/ 169 h 244"/>
                    <a:gd name="T28" fmla="*/ 154 w 240"/>
                    <a:gd name="T29" fmla="*/ 172 h 244"/>
                    <a:gd name="T30" fmla="*/ 147 w 240"/>
                    <a:gd name="T31" fmla="*/ 174 h 244"/>
                    <a:gd name="T32" fmla="*/ 146 w 240"/>
                    <a:gd name="T33" fmla="*/ 182 h 244"/>
                    <a:gd name="T34" fmla="*/ 111 w 240"/>
                    <a:gd name="T35" fmla="*/ 175 h 244"/>
                    <a:gd name="T36" fmla="*/ 107 w 240"/>
                    <a:gd name="T37" fmla="*/ 172 h 244"/>
                    <a:gd name="T38" fmla="*/ 72 w 240"/>
                    <a:gd name="T39" fmla="*/ 172 h 244"/>
                    <a:gd name="T40" fmla="*/ 64 w 240"/>
                    <a:gd name="T41" fmla="*/ 170 h 244"/>
                    <a:gd name="T42" fmla="*/ 48 w 240"/>
                    <a:gd name="T43" fmla="*/ 167 h 244"/>
                    <a:gd name="T44" fmla="*/ 35 w 240"/>
                    <a:gd name="T45" fmla="*/ 159 h 244"/>
                    <a:gd name="T46" fmla="*/ 23 w 240"/>
                    <a:gd name="T47" fmla="*/ 148 h 244"/>
                    <a:gd name="T48" fmla="*/ 18 w 240"/>
                    <a:gd name="T49" fmla="*/ 142 h 244"/>
                    <a:gd name="T50" fmla="*/ 12 w 240"/>
                    <a:gd name="T51" fmla="*/ 137 h 244"/>
                    <a:gd name="T52" fmla="*/ 4 w 240"/>
                    <a:gd name="T53" fmla="*/ 139 h 244"/>
                    <a:gd name="T54" fmla="*/ 2 w 240"/>
                    <a:gd name="T55" fmla="*/ 142 h 244"/>
                    <a:gd name="T56" fmla="*/ 0 w 240"/>
                    <a:gd name="T57" fmla="*/ 148 h 244"/>
                    <a:gd name="T58" fmla="*/ 2 w 240"/>
                    <a:gd name="T59" fmla="*/ 151 h 244"/>
                    <a:gd name="T60" fmla="*/ 16 w 240"/>
                    <a:gd name="T61" fmla="*/ 167 h 244"/>
                    <a:gd name="T62" fmla="*/ 32 w 240"/>
                    <a:gd name="T63" fmla="*/ 180 h 244"/>
                    <a:gd name="T64" fmla="*/ 51 w 240"/>
                    <a:gd name="T65" fmla="*/ 188 h 244"/>
                    <a:gd name="T66" fmla="*/ 72 w 240"/>
                    <a:gd name="T67" fmla="*/ 191 h 244"/>
                    <a:gd name="T68" fmla="*/ 147 w 240"/>
                    <a:gd name="T69" fmla="*/ 242 h 244"/>
                    <a:gd name="T70" fmla="*/ 150 w 240"/>
                    <a:gd name="T71" fmla="*/ 244 h 244"/>
                    <a:gd name="T72" fmla="*/ 155 w 240"/>
                    <a:gd name="T73" fmla="*/ 244 h 244"/>
                    <a:gd name="T74" fmla="*/ 158 w 240"/>
                    <a:gd name="T75" fmla="*/ 244 h 244"/>
                    <a:gd name="T76" fmla="*/ 165 w 240"/>
                    <a:gd name="T77" fmla="*/ 234 h 244"/>
                    <a:gd name="T78" fmla="*/ 165 w 240"/>
                    <a:gd name="T79" fmla="*/ 190 h 244"/>
                    <a:gd name="T80" fmla="*/ 194 w 240"/>
                    <a:gd name="T81" fmla="*/ 178 h 244"/>
                    <a:gd name="T82" fmla="*/ 219 w 240"/>
                    <a:gd name="T83" fmla="*/ 158 h 244"/>
                    <a:gd name="T84" fmla="*/ 235 w 240"/>
                    <a:gd name="T85" fmla="*/ 129 h 244"/>
                    <a:gd name="T86" fmla="*/ 240 w 240"/>
                    <a:gd name="T87" fmla="*/ 95 h 244"/>
                    <a:gd name="T88" fmla="*/ 238 w 240"/>
                    <a:gd name="T89" fmla="*/ 76 h 244"/>
                    <a:gd name="T90" fmla="*/ 226 w 240"/>
                    <a:gd name="T91" fmla="*/ 41 h 244"/>
                    <a:gd name="T92" fmla="*/ 202 w 240"/>
                    <a:gd name="T93" fmla="*/ 16 h 244"/>
                    <a:gd name="T94" fmla="*/ 170 w 240"/>
                    <a:gd name="T95" fmla="*/ 1 h 244"/>
                    <a:gd name="T96" fmla="*/ 152 w 240"/>
                    <a:gd name="T9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0" h="244">
                      <a:moveTo>
                        <a:pt x="152" y="0"/>
                      </a:moveTo>
                      <a:lnTo>
                        <a:pt x="152" y="0"/>
                      </a:lnTo>
                      <a:lnTo>
                        <a:pt x="149" y="0"/>
                      </a:lnTo>
                      <a:lnTo>
                        <a:pt x="146" y="3"/>
                      </a:lnTo>
                      <a:lnTo>
                        <a:pt x="144" y="6"/>
                      </a:lnTo>
                      <a:lnTo>
                        <a:pt x="143" y="9"/>
                      </a:lnTo>
                      <a:lnTo>
                        <a:pt x="143" y="9"/>
                      </a:lnTo>
                      <a:lnTo>
                        <a:pt x="144" y="12"/>
                      </a:lnTo>
                      <a:lnTo>
                        <a:pt x="146" y="16"/>
                      </a:lnTo>
                      <a:lnTo>
                        <a:pt x="149" y="17"/>
                      </a:lnTo>
                      <a:lnTo>
                        <a:pt x="152" y="19"/>
                      </a:lnTo>
                      <a:lnTo>
                        <a:pt x="152" y="19"/>
                      </a:lnTo>
                      <a:lnTo>
                        <a:pt x="166" y="20"/>
                      </a:lnTo>
                      <a:lnTo>
                        <a:pt x="179" y="25"/>
                      </a:lnTo>
                      <a:lnTo>
                        <a:pt x="190" y="32"/>
                      </a:lnTo>
                      <a:lnTo>
                        <a:pt x="202" y="41"/>
                      </a:lnTo>
                      <a:lnTo>
                        <a:pt x="210" y="52"/>
                      </a:lnTo>
                      <a:lnTo>
                        <a:pt x="216" y="65"/>
                      </a:lnTo>
                      <a:lnTo>
                        <a:pt x="221" y="79"/>
                      </a:lnTo>
                      <a:lnTo>
                        <a:pt x="221" y="95"/>
                      </a:lnTo>
                      <a:lnTo>
                        <a:pt x="221" y="95"/>
                      </a:lnTo>
                      <a:lnTo>
                        <a:pt x="221" y="110"/>
                      </a:lnTo>
                      <a:lnTo>
                        <a:pt x="216" y="124"/>
                      </a:lnTo>
                      <a:lnTo>
                        <a:pt x="210" y="137"/>
                      </a:lnTo>
                      <a:lnTo>
                        <a:pt x="202" y="148"/>
                      </a:lnTo>
                      <a:lnTo>
                        <a:pt x="192" y="158"/>
                      </a:lnTo>
                      <a:lnTo>
                        <a:pt x="181" y="166"/>
                      </a:lnTo>
                      <a:lnTo>
                        <a:pt x="168" y="169"/>
                      </a:lnTo>
                      <a:lnTo>
                        <a:pt x="154" y="172"/>
                      </a:lnTo>
                      <a:lnTo>
                        <a:pt x="154" y="172"/>
                      </a:lnTo>
                      <a:lnTo>
                        <a:pt x="150" y="172"/>
                      </a:lnTo>
                      <a:lnTo>
                        <a:pt x="147" y="174"/>
                      </a:lnTo>
                      <a:lnTo>
                        <a:pt x="146" y="177"/>
                      </a:lnTo>
                      <a:lnTo>
                        <a:pt x="146" y="182"/>
                      </a:lnTo>
                      <a:lnTo>
                        <a:pt x="146" y="212"/>
                      </a:lnTo>
                      <a:lnTo>
                        <a:pt x="111" y="175"/>
                      </a:lnTo>
                      <a:lnTo>
                        <a:pt x="111" y="175"/>
                      </a:lnTo>
                      <a:lnTo>
                        <a:pt x="107" y="172"/>
                      </a:lnTo>
                      <a:lnTo>
                        <a:pt x="103" y="172"/>
                      </a:lnTo>
                      <a:lnTo>
                        <a:pt x="72" y="172"/>
                      </a:lnTo>
                      <a:lnTo>
                        <a:pt x="72" y="172"/>
                      </a:lnTo>
                      <a:lnTo>
                        <a:pt x="64" y="170"/>
                      </a:lnTo>
                      <a:lnTo>
                        <a:pt x="56" y="169"/>
                      </a:lnTo>
                      <a:lnTo>
                        <a:pt x="48" y="167"/>
                      </a:lnTo>
                      <a:lnTo>
                        <a:pt x="42" y="164"/>
                      </a:lnTo>
                      <a:lnTo>
                        <a:pt x="35" y="159"/>
                      </a:lnTo>
                      <a:lnTo>
                        <a:pt x="29" y="155"/>
                      </a:lnTo>
                      <a:lnTo>
                        <a:pt x="23" y="148"/>
                      </a:lnTo>
                      <a:lnTo>
                        <a:pt x="18" y="142"/>
                      </a:lnTo>
                      <a:lnTo>
                        <a:pt x="18" y="142"/>
                      </a:lnTo>
                      <a:lnTo>
                        <a:pt x="15" y="139"/>
                      </a:lnTo>
                      <a:lnTo>
                        <a:pt x="12" y="137"/>
                      </a:lnTo>
                      <a:lnTo>
                        <a:pt x="8" y="137"/>
                      </a:lnTo>
                      <a:lnTo>
                        <a:pt x="4" y="139"/>
                      </a:lnTo>
                      <a:lnTo>
                        <a:pt x="4" y="139"/>
                      </a:lnTo>
                      <a:lnTo>
                        <a:pt x="2" y="142"/>
                      </a:lnTo>
                      <a:lnTo>
                        <a:pt x="0" y="145"/>
                      </a:lnTo>
                      <a:lnTo>
                        <a:pt x="0" y="148"/>
                      </a:lnTo>
                      <a:lnTo>
                        <a:pt x="2" y="151"/>
                      </a:lnTo>
                      <a:lnTo>
                        <a:pt x="2" y="151"/>
                      </a:lnTo>
                      <a:lnTo>
                        <a:pt x="8" y="161"/>
                      </a:lnTo>
                      <a:lnTo>
                        <a:pt x="16" y="167"/>
                      </a:lnTo>
                      <a:lnTo>
                        <a:pt x="24" y="175"/>
                      </a:lnTo>
                      <a:lnTo>
                        <a:pt x="32" y="180"/>
                      </a:lnTo>
                      <a:lnTo>
                        <a:pt x="42" y="185"/>
                      </a:lnTo>
                      <a:lnTo>
                        <a:pt x="51" y="188"/>
                      </a:lnTo>
                      <a:lnTo>
                        <a:pt x="63" y="190"/>
                      </a:lnTo>
                      <a:lnTo>
                        <a:pt x="72" y="191"/>
                      </a:lnTo>
                      <a:lnTo>
                        <a:pt x="99" y="191"/>
                      </a:lnTo>
                      <a:lnTo>
                        <a:pt x="147" y="242"/>
                      </a:lnTo>
                      <a:lnTo>
                        <a:pt x="147" y="242"/>
                      </a:lnTo>
                      <a:lnTo>
                        <a:pt x="150" y="244"/>
                      </a:lnTo>
                      <a:lnTo>
                        <a:pt x="155" y="244"/>
                      </a:lnTo>
                      <a:lnTo>
                        <a:pt x="155" y="244"/>
                      </a:lnTo>
                      <a:lnTo>
                        <a:pt x="158" y="244"/>
                      </a:lnTo>
                      <a:lnTo>
                        <a:pt x="158" y="244"/>
                      </a:lnTo>
                      <a:lnTo>
                        <a:pt x="163" y="241"/>
                      </a:lnTo>
                      <a:lnTo>
                        <a:pt x="165" y="234"/>
                      </a:lnTo>
                      <a:lnTo>
                        <a:pt x="165" y="190"/>
                      </a:lnTo>
                      <a:lnTo>
                        <a:pt x="165" y="190"/>
                      </a:lnTo>
                      <a:lnTo>
                        <a:pt x="179" y="186"/>
                      </a:lnTo>
                      <a:lnTo>
                        <a:pt x="194" y="178"/>
                      </a:lnTo>
                      <a:lnTo>
                        <a:pt x="208" y="170"/>
                      </a:lnTo>
                      <a:lnTo>
                        <a:pt x="219" y="158"/>
                      </a:lnTo>
                      <a:lnTo>
                        <a:pt x="227" y="145"/>
                      </a:lnTo>
                      <a:lnTo>
                        <a:pt x="235" y="129"/>
                      </a:lnTo>
                      <a:lnTo>
                        <a:pt x="238" y="113"/>
                      </a:lnTo>
                      <a:lnTo>
                        <a:pt x="240" y="95"/>
                      </a:lnTo>
                      <a:lnTo>
                        <a:pt x="240" y="95"/>
                      </a:lnTo>
                      <a:lnTo>
                        <a:pt x="238" y="76"/>
                      </a:lnTo>
                      <a:lnTo>
                        <a:pt x="234" y="59"/>
                      </a:lnTo>
                      <a:lnTo>
                        <a:pt x="226" y="41"/>
                      </a:lnTo>
                      <a:lnTo>
                        <a:pt x="214" y="27"/>
                      </a:lnTo>
                      <a:lnTo>
                        <a:pt x="202" y="16"/>
                      </a:lnTo>
                      <a:lnTo>
                        <a:pt x="187" y="8"/>
                      </a:lnTo>
                      <a:lnTo>
                        <a:pt x="170" y="1"/>
                      </a:lnTo>
                      <a:lnTo>
                        <a:pt x="162" y="0"/>
                      </a:lnTo>
                      <a:lnTo>
                        <a:pt x="152" y="0"/>
                      </a:lnTo>
                      <a:lnTo>
                        <a:pt x="152" y="0"/>
                      </a:lnTo>
                      <a:close/>
                    </a:path>
                  </a:pathLst>
                </a:custGeom>
                <a:grpFill/>
                <a:ln>
                  <a:solidFill>
                    <a:schemeClr val="bg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4" name="Freeform 159"/>
                <p:cNvSpPr>
                  <a:spLocks/>
                </p:cNvSpPr>
                <p:nvPr/>
              </p:nvSpPr>
              <p:spPr bwMode="auto">
                <a:xfrm>
                  <a:off x="2747004" y="2202799"/>
                  <a:ext cx="149225" cy="15875"/>
                </a:xfrm>
                <a:custGeom>
                  <a:avLst/>
                  <a:gdLst>
                    <a:gd name="T0" fmla="*/ 189 w 189"/>
                    <a:gd name="T1" fmla="*/ 9 h 19"/>
                    <a:gd name="T2" fmla="*/ 189 w 189"/>
                    <a:gd name="T3" fmla="*/ 9 h 19"/>
                    <a:gd name="T4" fmla="*/ 187 w 189"/>
                    <a:gd name="T5" fmla="*/ 6 h 19"/>
                    <a:gd name="T6" fmla="*/ 186 w 189"/>
                    <a:gd name="T7" fmla="*/ 3 h 19"/>
                    <a:gd name="T8" fmla="*/ 182 w 189"/>
                    <a:gd name="T9" fmla="*/ 1 h 19"/>
                    <a:gd name="T10" fmla="*/ 179 w 189"/>
                    <a:gd name="T11" fmla="*/ 0 h 19"/>
                    <a:gd name="T12" fmla="*/ 10 w 189"/>
                    <a:gd name="T13" fmla="*/ 0 h 19"/>
                    <a:gd name="T14" fmla="*/ 10 w 189"/>
                    <a:gd name="T15" fmla="*/ 0 h 19"/>
                    <a:gd name="T16" fmla="*/ 7 w 189"/>
                    <a:gd name="T17" fmla="*/ 1 h 19"/>
                    <a:gd name="T18" fmla="*/ 4 w 189"/>
                    <a:gd name="T19" fmla="*/ 3 h 19"/>
                    <a:gd name="T20" fmla="*/ 2 w 189"/>
                    <a:gd name="T21" fmla="*/ 6 h 19"/>
                    <a:gd name="T22" fmla="*/ 0 w 189"/>
                    <a:gd name="T23" fmla="*/ 9 h 19"/>
                    <a:gd name="T24" fmla="*/ 0 w 189"/>
                    <a:gd name="T25" fmla="*/ 9 h 19"/>
                    <a:gd name="T26" fmla="*/ 2 w 189"/>
                    <a:gd name="T27" fmla="*/ 14 h 19"/>
                    <a:gd name="T28" fmla="*/ 4 w 189"/>
                    <a:gd name="T29" fmla="*/ 16 h 19"/>
                    <a:gd name="T30" fmla="*/ 7 w 189"/>
                    <a:gd name="T31" fmla="*/ 19 h 19"/>
                    <a:gd name="T32" fmla="*/ 10 w 189"/>
                    <a:gd name="T33" fmla="*/ 19 h 19"/>
                    <a:gd name="T34" fmla="*/ 179 w 189"/>
                    <a:gd name="T35" fmla="*/ 19 h 19"/>
                    <a:gd name="T36" fmla="*/ 179 w 189"/>
                    <a:gd name="T37" fmla="*/ 19 h 19"/>
                    <a:gd name="T38" fmla="*/ 182 w 189"/>
                    <a:gd name="T39" fmla="*/ 19 h 19"/>
                    <a:gd name="T40" fmla="*/ 186 w 189"/>
                    <a:gd name="T41" fmla="*/ 16 h 19"/>
                    <a:gd name="T42" fmla="*/ 187 w 189"/>
                    <a:gd name="T43" fmla="*/ 14 h 19"/>
                    <a:gd name="T44" fmla="*/ 189 w 189"/>
                    <a:gd name="T45" fmla="*/ 9 h 19"/>
                    <a:gd name="T46" fmla="*/ 189 w 189"/>
                    <a:gd name="T47"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9" h="19">
                      <a:moveTo>
                        <a:pt x="189" y="9"/>
                      </a:moveTo>
                      <a:lnTo>
                        <a:pt x="189" y="9"/>
                      </a:lnTo>
                      <a:lnTo>
                        <a:pt x="187" y="6"/>
                      </a:lnTo>
                      <a:lnTo>
                        <a:pt x="186" y="3"/>
                      </a:lnTo>
                      <a:lnTo>
                        <a:pt x="182" y="1"/>
                      </a:lnTo>
                      <a:lnTo>
                        <a:pt x="179" y="0"/>
                      </a:lnTo>
                      <a:lnTo>
                        <a:pt x="10" y="0"/>
                      </a:lnTo>
                      <a:lnTo>
                        <a:pt x="10" y="0"/>
                      </a:lnTo>
                      <a:lnTo>
                        <a:pt x="7" y="1"/>
                      </a:lnTo>
                      <a:lnTo>
                        <a:pt x="4" y="3"/>
                      </a:lnTo>
                      <a:lnTo>
                        <a:pt x="2" y="6"/>
                      </a:lnTo>
                      <a:lnTo>
                        <a:pt x="0" y="9"/>
                      </a:lnTo>
                      <a:lnTo>
                        <a:pt x="0" y="9"/>
                      </a:lnTo>
                      <a:lnTo>
                        <a:pt x="2" y="14"/>
                      </a:lnTo>
                      <a:lnTo>
                        <a:pt x="4" y="16"/>
                      </a:lnTo>
                      <a:lnTo>
                        <a:pt x="7" y="19"/>
                      </a:lnTo>
                      <a:lnTo>
                        <a:pt x="10" y="19"/>
                      </a:lnTo>
                      <a:lnTo>
                        <a:pt x="179" y="19"/>
                      </a:lnTo>
                      <a:lnTo>
                        <a:pt x="179" y="19"/>
                      </a:lnTo>
                      <a:lnTo>
                        <a:pt x="182" y="19"/>
                      </a:lnTo>
                      <a:lnTo>
                        <a:pt x="186" y="16"/>
                      </a:lnTo>
                      <a:lnTo>
                        <a:pt x="187" y="14"/>
                      </a:lnTo>
                      <a:lnTo>
                        <a:pt x="189" y="9"/>
                      </a:lnTo>
                      <a:lnTo>
                        <a:pt x="189" y="9"/>
                      </a:lnTo>
                      <a:close/>
                    </a:path>
                  </a:pathLst>
                </a:custGeom>
                <a:grpFill/>
                <a:ln>
                  <a:solidFill>
                    <a:schemeClr val="bg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5" name="Freeform 160"/>
                <p:cNvSpPr>
                  <a:spLocks/>
                </p:cNvSpPr>
                <p:nvPr/>
              </p:nvSpPr>
              <p:spPr bwMode="auto">
                <a:xfrm>
                  <a:off x="2747004" y="2252010"/>
                  <a:ext cx="80963" cy="14288"/>
                </a:xfrm>
                <a:custGeom>
                  <a:avLst/>
                  <a:gdLst>
                    <a:gd name="T0" fmla="*/ 93 w 103"/>
                    <a:gd name="T1" fmla="*/ 0 h 20"/>
                    <a:gd name="T2" fmla="*/ 10 w 103"/>
                    <a:gd name="T3" fmla="*/ 0 h 20"/>
                    <a:gd name="T4" fmla="*/ 10 w 103"/>
                    <a:gd name="T5" fmla="*/ 0 h 20"/>
                    <a:gd name="T6" fmla="*/ 7 w 103"/>
                    <a:gd name="T7" fmla="*/ 0 h 20"/>
                    <a:gd name="T8" fmla="*/ 4 w 103"/>
                    <a:gd name="T9" fmla="*/ 4 h 20"/>
                    <a:gd name="T10" fmla="*/ 2 w 103"/>
                    <a:gd name="T11" fmla="*/ 7 h 20"/>
                    <a:gd name="T12" fmla="*/ 0 w 103"/>
                    <a:gd name="T13" fmla="*/ 10 h 20"/>
                    <a:gd name="T14" fmla="*/ 0 w 103"/>
                    <a:gd name="T15" fmla="*/ 10 h 20"/>
                    <a:gd name="T16" fmla="*/ 2 w 103"/>
                    <a:gd name="T17" fmla="*/ 13 h 20"/>
                    <a:gd name="T18" fmla="*/ 4 w 103"/>
                    <a:gd name="T19" fmla="*/ 16 h 20"/>
                    <a:gd name="T20" fmla="*/ 7 w 103"/>
                    <a:gd name="T21" fmla="*/ 18 h 20"/>
                    <a:gd name="T22" fmla="*/ 10 w 103"/>
                    <a:gd name="T23" fmla="*/ 20 h 20"/>
                    <a:gd name="T24" fmla="*/ 93 w 103"/>
                    <a:gd name="T25" fmla="*/ 20 h 20"/>
                    <a:gd name="T26" fmla="*/ 93 w 103"/>
                    <a:gd name="T27" fmla="*/ 20 h 20"/>
                    <a:gd name="T28" fmla="*/ 96 w 103"/>
                    <a:gd name="T29" fmla="*/ 18 h 20"/>
                    <a:gd name="T30" fmla="*/ 99 w 103"/>
                    <a:gd name="T31" fmla="*/ 16 h 20"/>
                    <a:gd name="T32" fmla="*/ 101 w 103"/>
                    <a:gd name="T33" fmla="*/ 13 h 20"/>
                    <a:gd name="T34" fmla="*/ 103 w 103"/>
                    <a:gd name="T35" fmla="*/ 10 h 20"/>
                    <a:gd name="T36" fmla="*/ 103 w 103"/>
                    <a:gd name="T37" fmla="*/ 10 h 20"/>
                    <a:gd name="T38" fmla="*/ 101 w 103"/>
                    <a:gd name="T39" fmla="*/ 7 h 20"/>
                    <a:gd name="T40" fmla="*/ 99 w 103"/>
                    <a:gd name="T41" fmla="*/ 4 h 20"/>
                    <a:gd name="T42" fmla="*/ 96 w 103"/>
                    <a:gd name="T43" fmla="*/ 0 h 20"/>
                    <a:gd name="T44" fmla="*/ 93 w 103"/>
                    <a:gd name="T45" fmla="*/ 0 h 20"/>
                    <a:gd name="T46" fmla="*/ 93 w 103"/>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3" h="20">
                      <a:moveTo>
                        <a:pt x="93" y="0"/>
                      </a:moveTo>
                      <a:lnTo>
                        <a:pt x="10" y="0"/>
                      </a:lnTo>
                      <a:lnTo>
                        <a:pt x="10" y="0"/>
                      </a:lnTo>
                      <a:lnTo>
                        <a:pt x="7" y="0"/>
                      </a:lnTo>
                      <a:lnTo>
                        <a:pt x="4" y="4"/>
                      </a:lnTo>
                      <a:lnTo>
                        <a:pt x="2" y="7"/>
                      </a:lnTo>
                      <a:lnTo>
                        <a:pt x="0" y="10"/>
                      </a:lnTo>
                      <a:lnTo>
                        <a:pt x="0" y="10"/>
                      </a:lnTo>
                      <a:lnTo>
                        <a:pt x="2" y="13"/>
                      </a:lnTo>
                      <a:lnTo>
                        <a:pt x="4" y="16"/>
                      </a:lnTo>
                      <a:lnTo>
                        <a:pt x="7" y="18"/>
                      </a:lnTo>
                      <a:lnTo>
                        <a:pt x="10" y="20"/>
                      </a:lnTo>
                      <a:lnTo>
                        <a:pt x="93" y="20"/>
                      </a:lnTo>
                      <a:lnTo>
                        <a:pt x="93" y="20"/>
                      </a:lnTo>
                      <a:lnTo>
                        <a:pt x="96" y="18"/>
                      </a:lnTo>
                      <a:lnTo>
                        <a:pt x="99" y="16"/>
                      </a:lnTo>
                      <a:lnTo>
                        <a:pt x="101" y="13"/>
                      </a:lnTo>
                      <a:lnTo>
                        <a:pt x="103" y="10"/>
                      </a:lnTo>
                      <a:lnTo>
                        <a:pt x="103" y="10"/>
                      </a:lnTo>
                      <a:lnTo>
                        <a:pt x="101" y="7"/>
                      </a:lnTo>
                      <a:lnTo>
                        <a:pt x="99" y="4"/>
                      </a:lnTo>
                      <a:lnTo>
                        <a:pt x="96" y="0"/>
                      </a:lnTo>
                      <a:lnTo>
                        <a:pt x="93" y="0"/>
                      </a:lnTo>
                      <a:lnTo>
                        <a:pt x="93" y="0"/>
                      </a:lnTo>
                      <a:close/>
                    </a:path>
                  </a:pathLst>
                </a:custGeom>
                <a:grpFill/>
                <a:ln>
                  <a:solidFill>
                    <a:schemeClr val="bg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grpSp>
      </p:grpSp>
      <p:grpSp>
        <p:nvGrpSpPr>
          <p:cNvPr id="96" name="Group 95"/>
          <p:cNvGrpSpPr/>
          <p:nvPr/>
        </p:nvGrpSpPr>
        <p:grpSpPr>
          <a:xfrm>
            <a:off x="4862569" y="360201"/>
            <a:ext cx="2534217" cy="2306203"/>
            <a:chOff x="6262514" y="737243"/>
            <a:chExt cx="2534217" cy="2306203"/>
          </a:xfrm>
        </p:grpSpPr>
        <p:grpSp>
          <p:nvGrpSpPr>
            <p:cNvPr id="97" name="Group 96"/>
            <p:cNvGrpSpPr/>
            <p:nvPr/>
          </p:nvGrpSpPr>
          <p:grpSpPr>
            <a:xfrm>
              <a:off x="6834319" y="737243"/>
              <a:ext cx="1390607" cy="1390607"/>
              <a:chOff x="6219839" y="1150756"/>
              <a:chExt cx="1390607" cy="1390607"/>
            </a:xfrm>
          </p:grpSpPr>
          <p:sp>
            <p:nvSpPr>
              <p:cNvPr id="102" name="Rectangle 101"/>
              <p:cNvSpPr/>
              <p:nvPr/>
            </p:nvSpPr>
            <p:spPr bwMode="auto">
              <a:xfrm>
                <a:off x="6219839" y="1150756"/>
                <a:ext cx="1390607" cy="139060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solidFill>
                    <a:schemeClr val="accent3"/>
                  </a:solidFill>
                  <a:ea typeface="Segoe UI" pitchFamily="34" charset="0"/>
                  <a:cs typeface="Segoe UI" pitchFamily="34" charset="0"/>
                </a:endParaRPr>
              </a:p>
            </p:txBody>
          </p:sp>
          <p:pic>
            <p:nvPicPr>
              <p:cNvPr id="106" name="Picture 10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69112" y="1527684"/>
                <a:ext cx="328165" cy="373477"/>
              </a:xfrm>
              <a:prstGeom prst="rect">
                <a:avLst/>
              </a:prstGeom>
            </p:spPr>
          </p:pic>
          <p:sp>
            <p:nvSpPr>
              <p:cNvPr id="107" name="Freeform 106"/>
              <p:cNvSpPr>
                <a:spLocks noChangeAspect="1" noEditPoints="1"/>
              </p:cNvSpPr>
              <p:nvPr/>
            </p:nvSpPr>
            <p:spPr bwMode="black">
              <a:xfrm>
                <a:off x="6856714" y="2061421"/>
                <a:ext cx="287826" cy="286657"/>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pic>
            <p:nvPicPr>
              <p:cNvPr id="110" name="Picture 10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07365" y="1321905"/>
                <a:ext cx="342801" cy="407746"/>
              </a:xfrm>
              <a:prstGeom prst="rect">
                <a:avLst/>
              </a:prstGeom>
            </p:spPr>
          </p:pic>
          <p:sp>
            <p:nvSpPr>
              <p:cNvPr id="120" name="Oval 119"/>
              <p:cNvSpPr/>
              <p:nvPr/>
            </p:nvSpPr>
            <p:spPr bwMode="auto">
              <a:xfrm>
                <a:off x="6842684" y="1690038"/>
                <a:ext cx="205498" cy="20549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21" name="Straight Connector 120"/>
              <p:cNvCxnSpPr/>
              <p:nvPr/>
            </p:nvCxnSpPr>
            <p:spPr>
              <a:xfrm flipH="1">
                <a:off x="6934309" y="1553996"/>
                <a:ext cx="333333" cy="238791"/>
              </a:xfrm>
              <a:prstGeom prst="line">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6519423" y="1740638"/>
                <a:ext cx="413207" cy="55772"/>
              </a:xfrm>
              <a:prstGeom prst="line">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959601" y="1768245"/>
                <a:ext cx="88011" cy="401258"/>
              </a:xfrm>
              <a:prstGeom prst="line">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99" name="Title 1"/>
            <p:cNvSpPr txBox="1">
              <a:spLocks/>
            </p:cNvSpPr>
            <p:nvPr/>
          </p:nvSpPr>
          <p:spPr>
            <a:xfrm>
              <a:off x="6262514" y="2176590"/>
              <a:ext cx="2534217"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2000" spc="-147" dirty="0">
                  <a:solidFill>
                    <a:schemeClr val="accent4"/>
                  </a:solidFill>
                </a:rPr>
                <a:t>Cross-Platform</a:t>
              </a:r>
              <a:endParaRPr lang="en-US" sz="2000" b="1" spc="-147" dirty="0">
                <a:solidFill>
                  <a:schemeClr val="accent4"/>
                </a:solidFill>
                <a:latin typeface="+mn-lt"/>
              </a:endParaRPr>
            </a:p>
          </p:txBody>
        </p:sp>
      </p:grpSp>
      <p:grpSp>
        <p:nvGrpSpPr>
          <p:cNvPr id="145" name="Group 144"/>
          <p:cNvGrpSpPr/>
          <p:nvPr/>
        </p:nvGrpSpPr>
        <p:grpSpPr>
          <a:xfrm>
            <a:off x="2703563" y="330751"/>
            <a:ext cx="2534217" cy="2304676"/>
            <a:chOff x="719694" y="738770"/>
            <a:chExt cx="2534217" cy="2304676"/>
          </a:xfrm>
        </p:grpSpPr>
        <p:grpSp>
          <p:nvGrpSpPr>
            <p:cNvPr id="146" name="Group 145"/>
            <p:cNvGrpSpPr/>
            <p:nvPr/>
          </p:nvGrpSpPr>
          <p:grpSpPr>
            <a:xfrm>
              <a:off x="1291499" y="738770"/>
              <a:ext cx="1390607" cy="1390607"/>
              <a:chOff x="3192568" y="1150756"/>
              <a:chExt cx="1390607" cy="1390607"/>
            </a:xfrm>
          </p:grpSpPr>
          <p:sp>
            <p:nvSpPr>
              <p:cNvPr id="148" name="Rectangle 147"/>
              <p:cNvSpPr/>
              <p:nvPr/>
            </p:nvSpPr>
            <p:spPr bwMode="auto">
              <a:xfrm>
                <a:off x="3192568" y="1150756"/>
                <a:ext cx="1390607" cy="13906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149" name="Freeform 13"/>
              <p:cNvSpPr>
                <a:spLocks noEditPoints="1"/>
              </p:cNvSpPr>
              <p:nvPr/>
            </p:nvSpPr>
            <p:spPr bwMode="auto">
              <a:xfrm>
                <a:off x="3467782" y="1451247"/>
                <a:ext cx="846828" cy="788518"/>
              </a:xfrm>
              <a:custGeom>
                <a:avLst/>
                <a:gdLst>
                  <a:gd name="T0" fmla="*/ 0 w 1278"/>
                  <a:gd name="T1" fmla="*/ 638 h 1190"/>
                  <a:gd name="T2" fmla="*/ 61 w 1278"/>
                  <a:gd name="T3" fmla="*/ 700 h 1190"/>
                  <a:gd name="T4" fmla="*/ 117 w 1278"/>
                  <a:gd name="T5" fmla="*/ 643 h 1190"/>
                  <a:gd name="T6" fmla="*/ 117 w 1278"/>
                  <a:gd name="T7" fmla="*/ 1190 h 1190"/>
                  <a:gd name="T8" fmla="*/ 552 w 1278"/>
                  <a:gd name="T9" fmla="*/ 1190 h 1190"/>
                  <a:gd name="T10" fmla="*/ 552 w 1278"/>
                  <a:gd name="T11" fmla="*/ 756 h 1190"/>
                  <a:gd name="T12" fmla="*/ 725 w 1278"/>
                  <a:gd name="T13" fmla="*/ 756 h 1190"/>
                  <a:gd name="T14" fmla="*/ 725 w 1278"/>
                  <a:gd name="T15" fmla="*/ 1190 h 1190"/>
                  <a:gd name="T16" fmla="*/ 1161 w 1278"/>
                  <a:gd name="T17" fmla="*/ 1190 h 1190"/>
                  <a:gd name="T18" fmla="*/ 1161 w 1278"/>
                  <a:gd name="T19" fmla="*/ 643 h 1190"/>
                  <a:gd name="T20" fmla="*/ 1217 w 1278"/>
                  <a:gd name="T21" fmla="*/ 700 h 1190"/>
                  <a:gd name="T22" fmla="*/ 1278 w 1278"/>
                  <a:gd name="T23" fmla="*/ 638 h 1190"/>
                  <a:gd name="T24" fmla="*/ 640 w 1278"/>
                  <a:gd name="T25" fmla="*/ 0 h 1190"/>
                  <a:gd name="T26" fmla="*/ 0 w 1278"/>
                  <a:gd name="T27" fmla="*/ 638 h 1190"/>
                  <a:gd name="T28" fmla="*/ 1074 w 1278"/>
                  <a:gd name="T29" fmla="*/ 1103 h 1190"/>
                  <a:gd name="T30" fmla="*/ 812 w 1278"/>
                  <a:gd name="T31" fmla="*/ 1103 h 1190"/>
                  <a:gd name="T32" fmla="*/ 812 w 1278"/>
                  <a:gd name="T33" fmla="*/ 669 h 1190"/>
                  <a:gd name="T34" fmla="*/ 465 w 1278"/>
                  <a:gd name="T35" fmla="*/ 669 h 1190"/>
                  <a:gd name="T36" fmla="*/ 465 w 1278"/>
                  <a:gd name="T37" fmla="*/ 1103 h 1190"/>
                  <a:gd name="T38" fmla="*/ 204 w 1278"/>
                  <a:gd name="T39" fmla="*/ 1103 h 1190"/>
                  <a:gd name="T40" fmla="*/ 204 w 1278"/>
                  <a:gd name="T41" fmla="*/ 556 h 1190"/>
                  <a:gd name="T42" fmla="*/ 640 w 1278"/>
                  <a:gd name="T43" fmla="*/ 122 h 1190"/>
                  <a:gd name="T44" fmla="*/ 1074 w 1278"/>
                  <a:gd name="T45" fmla="*/ 556 h 1190"/>
                  <a:gd name="T46" fmla="*/ 1074 w 1278"/>
                  <a:gd name="T47" fmla="*/ 1103 h 1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78" h="1190">
                    <a:moveTo>
                      <a:pt x="0" y="638"/>
                    </a:moveTo>
                    <a:lnTo>
                      <a:pt x="61" y="700"/>
                    </a:lnTo>
                    <a:lnTo>
                      <a:pt x="117" y="643"/>
                    </a:lnTo>
                    <a:lnTo>
                      <a:pt x="117" y="1190"/>
                    </a:lnTo>
                    <a:lnTo>
                      <a:pt x="552" y="1190"/>
                    </a:lnTo>
                    <a:lnTo>
                      <a:pt x="552" y="756"/>
                    </a:lnTo>
                    <a:lnTo>
                      <a:pt x="725" y="756"/>
                    </a:lnTo>
                    <a:lnTo>
                      <a:pt x="725" y="1190"/>
                    </a:lnTo>
                    <a:lnTo>
                      <a:pt x="1161" y="1190"/>
                    </a:lnTo>
                    <a:lnTo>
                      <a:pt x="1161" y="643"/>
                    </a:lnTo>
                    <a:lnTo>
                      <a:pt x="1217" y="700"/>
                    </a:lnTo>
                    <a:lnTo>
                      <a:pt x="1278" y="638"/>
                    </a:lnTo>
                    <a:lnTo>
                      <a:pt x="640" y="0"/>
                    </a:lnTo>
                    <a:lnTo>
                      <a:pt x="0" y="638"/>
                    </a:lnTo>
                    <a:close/>
                    <a:moveTo>
                      <a:pt x="1074" y="1103"/>
                    </a:moveTo>
                    <a:lnTo>
                      <a:pt x="812" y="1103"/>
                    </a:lnTo>
                    <a:lnTo>
                      <a:pt x="812" y="669"/>
                    </a:lnTo>
                    <a:lnTo>
                      <a:pt x="465" y="669"/>
                    </a:lnTo>
                    <a:lnTo>
                      <a:pt x="465" y="1103"/>
                    </a:lnTo>
                    <a:lnTo>
                      <a:pt x="204" y="1103"/>
                    </a:lnTo>
                    <a:lnTo>
                      <a:pt x="204" y="556"/>
                    </a:lnTo>
                    <a:lnTo>
                      <a:pt x="640" y="122"/>
                    </a:lnTo>
                    <a:lnTo>
                      <a:pt x="1074" y="556"/>
                    </a:lnTo>
                    <a:lnTo>
                      <a:pt x="1074" y="1103"/>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sp>
          <p:nvSpPr>
            <p:cNvPr id="147" name="Title 1"/>
            <p:cNvSpPr txBox="1">
              <a:spLocks/>
            </p:cNvSpPr>
            <p:nvPr/>
          </p:nvSpPr>
          <p:spPr>
            <a:xfrm>
              <a:off x="719694" y="2176590"/>
              <a:ext cx="2534217"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2000" spc="-147" dirty="0">
                  <a:solidFill>
                    <a:schemeClr val="accent5"/>
                  </a:solidFill>
                </a:rPr>
                <a:t>Home for</a:t>
              </a:r>
            </a:p>
            <a:p>
              <a:pPr algn="ctr" defTabSz="914367"/>
              <a:r>
                <a:rPr lang="en-US" sz="2000" spc="-147" dirty="0">
                  <a:solidFill>
                    <a:schemeClr val="accent5"/>
                  </a:solidFill>
                </a:rPr>
                <a:t>Developers</a:t>
              </a:r>
              <a:endParaRPr lang="en-US" sz="2000" b="1" spc="-147" dirty="0">
                <a:noFill/>
                <a:latin typeface="+mn-lt"/>
              </a:endParaRPr>
            </a:p>
          </p:txBody>
        </p:sp>
      </p:grpSp>
      <p:grpSp>
        <p:nvGrpSpPr>
          <p:cNvPr id="134" name="Group 133"/>
          <p:cNvGrpSpPr/>
          <p:nvPr/>
        </p:nvGrpSpPr>
        <p:grpSpPr>
          <a:xfrm>
            <a:off x="4861820" y="357880"/>
            <a:ext cx="2534217" cy="2306203"/>
            <a:chOff x="6262514" y="737243"/>
            <a:chExt cx="2534217" cy="2306203"/>
          </a:xfrm>
        </p:grpSpPr>
        <p:grpSp>
          <p:nvGrpSpPr>
            <p:cNvPr id="140" name="Group 139"/>
            <p:cNvGrpSpPr/>
            <p:nvPr/>
          </p:nvGrpSpPr>
          <p:grpSpPr>
            <a:xfrm>
              <a:off x="6834319" y="737243"/>
              <a:ext cx="1390607" cy="1390607"/>
              <a:chOff x="6219839" y="1150756"/>
              <a:chExt cx="1390607" cy="1390607"/>
            </a:xfrm>
          </p:grpSpPr>
          <p:sp>
            <p:nvSpPr>
              <p:cNvPr id="142" name="Rectangle 141"/>
              <p:cNvSpPr/>
              <p:nvPr/>
            </p:nvSpPr>
            <p:spPr bwMode="auto">
              <a:xfrm>
                <a:off x="6219839" y="1150756"/>
                <a:ext cx="1390607" cy="13906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solidFill>
                    <a:schemeClr val="accent3"/>
                  </a:solidFill>
                  <a:ea typeface="Segoe UI" pitchFamily="34" charset="0"/>
                  <a:cs typeface="Segoe UI" pitchFamily="34" charset="0"/>
                </a:endParaRPr>
              </a:p>
            </p:txBody>
          </p:sp>
          <p:pic>
            <p:nvPicPr>
              <p:cNvPr id="143" name="Picture 1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69112" y="1527684"/>
                <a:ext cx="328165" cy="373477"/>
              </a:xfrm>
              <a:prstGeom prst="rect">
                <a:avLst/>
              </a:prstGeom>
            </p:spPr>
          </p:pic>
          <p:sp>
            <p:nvSpPr>
              <p:cNvPr id="144" name="Freeform 143"/>
              <p:cNvSpPr>
                <a:spLocks noChangeAspect="1" noEditPoints="1"/>
              </p:cNvSpPr>
              <p:nvPr/>
            </p:nvSpPr>
            <p:spPr bwMode="black">
              <a:xfrm>
                <a:off x="6856714" y="2061421"/>
                <a:ext cx="287826" cy="286657"/>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pic>
            <p:nvPicPr>
              <p:cNvPr id="150" name="Picture 14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07365" y="1321905"/>
                <a:ext cx="342801" cy="407746"/>
              </a:xfrm>
              <a:prstGeom prst="rect">
                <a:avLst/>
              </a:prstGeom>
            </p:spPr>
          </p:pic>
          <p:sp>
            <p:nvSpPr>
              <p:cNvPr id="151" name="Oval 150"/>
              <p:cNvSpPr/>
              <p:nvPr/>
            </p:nvSpPr>
            <p:spPr bwMode="auto">
              <a:xfrm>
                <a:off x="6842684" y="1690038"/>
                <a:ext cx="205498" cy="20549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52" name="Straight Connector 151"/>
              <p:cNvCxnSpPr/>
              <p:nvPr/>
            </p:nvCxnSpPr>
            <p:spPr>
              <a:xfrm flipH="1">
                <a:off x="6934309" y="1540088"/>
                <a:ext cx="333333" cy="238791"/>
              </a:xfrm>
              <a:prstGeom prst="line">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6519423" y="1740638"/>
                <a:ext cx="413207" cy="55772"/>
              </a:xfrm>
              <a:prstGeom prst="line">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6959601" y="1768245"/>
                <a:ext cx="88011" cy="401258"/>
              </a:xfrm>
              <a:prstGeom prst="line">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1" name="Title 1"/>
            <p:cNvSpPr txBox="1">
              <a:spLocks/>
            </p:cNvSpPr>
            <p:nvPr/>
          </p:nvSpPr>
          <p:spPr>
            <a:xfrm>
              <a:off x="6262514" y="2176590"/>
              <a:ext cx="2534217"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2000" spc="-147" dirty="0">
                  <a:solidFill>
                    <a:schemeClr val="accent5"/>
                  </a:solidFill>
                </a:rPr>
                <a:t>Cross-Platform</a:t>
              </a:r>
              <a:endParaRPr lang="en-US" sz="2000" b="1" spc="-147" dirty="0">
                <a:noFill/>
                <a:latin typeface="+mn-lt"/>
              </a:endParaRPr>
            </a:p>
          </p:txBody>
        </p:sp>
      </p:grpSp>
      <p:grpSp>
        <p:nvGrpSpPr>
          <p:cNvPr id="156" name="Group 155"/>
          <p:cNvGrpSpPr/>
          <p:nvPr/>
        </p:nvGrpSpPr>
        <p:grpSpPr>
          <a:xfrm>
            <a:off x="7021283" y="359085"/>
            <a:ext cx="2534217" cy="2306203"/>
            <a:chOff x="6916475" y="453461"/>
            <a:chExt cx="2534217" cy="2306203"/>
          </a:xfrm>
        </p:grpSpPr>
        <p:sp>
          <p:nvSpPr>
            <p:cNvPr id="157" name="Title 1"/>
            <p:cNvSpPr txBox="1">
              <a:spLocks/>
            </p:cNvSpPr>
            <p:nvPr/>
          </p:nvSpPr>
          <p:spPr>
            <a:xfrm>
              <a:off x="6916475" y="1892808"/>
              <a:ext cx="2534217"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2000" spc="-147" dirty="0">
                  <a:solidFill>
                    <a:schemeClr val="accent5"/>
                  </a:solidFill>
                </a:rPr>
                <a:t>Conversations </a:t>
              </a:r>
            </a:p>
            <a:p>
              <a:pPr algn="ctr" defTabSz="914367"/>
              <a:r>
                <a:rPr lang="en-US" sz="2000" spc="-147" dirty="0">
                  <a:solidFill>
                    <a:schemeClr val="accent5"/>
                  </a:solidFill>
                </a:rPr>
                <a:t>as a Platform</a:t>
              </a:r>
              <a:endParaRPr lang="en-US" sz="2000" b="1" spc="-147" dirty="0">
                <a:noFill/>
                <a:latin typeface="+mn-lt"/>
              </a:endParaRPr>
            </a:p>
          </p:txBody>
        </p:sp>
        <p:grpSp>
          <p:nvGrpSpPr>
            <p:cNvPr id="158" name="Group 157"/>
            <p:cNvGrpSpPr/>
            <p:nvPr/>
          </p:nvGrpSpPr>
          <p:grpSpPr>
            <a:xfrm>
              <a:off x="7488280" y="453461"/>
              <a:ext cx="1390607" cy="1390607"/>
              <a:chOff x="7488280" y="453461"/>
              <a:chExt cx="1390607" cy="1390607"/>
            </a:xfrm>
          </p:grpSpPr>
          <p:sp>
            <p:nvSpPr>
              <p:cNvPr id="159" name="Rectangle 158"/>
              <p:cNvSpPr/>
              <p:nvPr/>
            </p:nvSpPr>
            <p:spPr bwMode="auto">
              <a:xfrm>
                <a:off x="7488280" y="453461"/>
                <a:ext cx="1390607" cy="139060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60" name="Group 159"/>
              <p:cNvGrpSpPr>
                <a:grpSpLocks noChangeAspect="1"/>
              </p:cNvGrpSpPr>
              <p:nvPr/>
            </p:nvGrpSpPr>
            <p:grpSpPr>
              <a:xfrm>
                <a:off x="7736209" y="809352"/>
                <a:ext cx="894747" cy="734149"/>
                <a:chOff x="2681917" y="2129774"/>
                <a:chExt cx="371475" cy="304799"/>
              </a:xfrm>
              <a:solidFill>
                <a:schemeClr val="bg1"/>
              </a:solidFill>
            </p:grpSpPr>
            <p:sp>
              <p:nvSpPr>
                <p:cNvPr id="161" name="Freeform 157"/>
                <p:cNvSpPr>
                  <a:spLocks noEditPoints="1"/>
                </p:cNvSpPr>
                <p:nvPr/>
              </p:nvSpPr>
              <p:spPr bwMode="auto">
                <a:xfrm>
                  <a:off x="2681917" y="2129774"/>
                  <a:ext cx="279400" cy="274638"/>
                </a:xfrm>
                <a:custGeom>
                  <a:avLst/>
                  <a:gdLst>
                    <a:gd name="T0" fmla="*/ 351 w 353"/>
                    <a:gd name="T1" fmla="*/ 118 h 347"/>
                    <a:gd name="T2" fmla="*/ 343 w 353"/>
                    <a:gd name="T3" fmla="*/ 80 h 347"/>
                    <a:gd name="T4" fmla="*/ 326 w 353"/>
                    <a:gd name="T5" fmla="*/ 48 h 347"/>
                    <a:gd name="T6" fmla="*/ 300 w 353"/>
                    <a:gd name="T7" fmla="*/ 22 h 347"/>
                    <a:gd name="T8" fmla="*/ 268 w 353"/>
                    <a:gd name="T9" fmla="*/ 6 h 347"/>
                    <a:gd name="T10" fmla="*/ 232 w 353"/>
                    <a:gd name="T11" fmla="*/ 0 h 347"/>
                    <a:gd name="T12" fmla="*/ 107 w 353"/>
                    <a:gd name="T13" fmla="*/ 2 h 347"/>
                    <a:gd name="T14" fmla="*/ 73 w 353"/>
                    <a:gd name="T15" fmla="*/ 11 h 347"/>
                    <a:gd name="T16" fmla="*/ 43 w 353"/>
                    <a:gd name="T17" fmla="*/ 30 h 347"/>
                    <a:gd name="T18" fmla="*/ 21 w 353"/>
                    <a:gd name="T19" fmla="*/ 58 h 347"/>
                    <a:gd name="T20" fmla="*/ 5 w 353"/>
                    <a:gd name="T21" fmla="*/ 93 h 347"/>
                    <a:gd name="T22" fmla="*/ 0 w 353"/>
                    <a:gd name="T23" fmla="*/ 131 h 347"/>
                    <a:gd name="T24" fmla="*/ 6 w 353"/>
                    <a:gd name="T25" fmla="*/ 174 h 347"/>
                    <a:gd name="T26" fmla="*/ 38 w 353"/>
                    <a:gd name="T27" fmla="*/ 228 h 347"/>
                    <a:gd name="T28" fmla="*/ 91 w 353"/>
                    <a:gd name="T29" fmla="*/ 259 h 347"/>
                    <a:gd name="T30" fmla="*/ 93 w 353"/>
                    <a:gd name="T31" fmla="*/ 343 h 347"/>
                    <a:gd name="T32" fmla="*/ 101 w 353"/>
                    <a:gd name="T33" fmla="*/ 347 h 347"/>
                    <a:gd name="T34" fmla="*/ 107 w 353"/>
                    <a:gd name="T35" fmla="*/ 345 h 347"/>
                    <a:gd name="T36" fmla="*/ 232 w 353"/>
                    <a:gd name="T37" fmla="*/ 262 h 347"/>
                    <a:gd name="T38" fmla="*/ 268 w 353"/>
                    <a:gd name="T39" fmla="*/ 256 h 347"/>
                    <a:gd name="T40" fmla="*/ 300 w 353"/>
                    <a:gd name="T41" fmla="*/ 240 h 347"/>
                    <a:gd name="T42" fmla="*/ 326 w 353"/>
                    <a:gd name="T43" fmla="*/ 214 h 347"/>
                    <a:gd name="T44" fmla="*/ 343 w 353"/>
                    <a:gd name="T45" fmla="*/ 182 h 347"/>
                    <a:gd name="T46" fmla="*/ 351 w 353"/>
                    <a:gd name="T47" fmla="*/ 144 h 347"/>
                    <a:gd name="T48" fmla="*/ 196 w 353"/>
                    <a:gd name="T49" fmla="*/ 243 h 347"/>
                    <a:gd name="T50" fmla="*/ 190 w 353"/>
                    <a:gd name="T51" fmla="*/ 246 h 347"/>
                    <a:gd name="T52" fmla="*/ 110 w 353"/>
                    <a:gd name="T53" fmla="*/ 251 h 347"/>
                    <a:gd name="T54" fmla="*/ 105 w 353"/>
                    <a:gd name="T55" fmla="*/ 243 h 347"/>
                    <a:gd name="T56" fmla="*/ 85 w 353"/>
                    <a:gd name="T57" fmla="*/ 236 h 347"/>
                    <a:gd name="T58" fmla="*/ 41 w 353"/>
                    <a:gd name="T59" fmla="*/ 203 h 347"/>
                    <a:gd name="T60" fmla="*/ 21 w 353"/>
                    <a:gd name="T61" fmla="*/ 152 h 347"/>
                    <a:gd name="T62" fmla="*/ 19 w 353"/>
                    <a:gd name="T63" fmla="*/ 120 h 347"/>
                    <a:gd name="T64" fmla="*/ 27 w 353"/>
                    <a:gd name="T65" fmla="*/ 88 h 347"/>
                    <a:gd name="T66" fmla="*/ 41 w 353"/>
                    <a:gd name="T67" fmla="*/ 61 h 347"/>
                    <a:gd name="T68" fmla="*/ 64 w 353"/>
                    <a:gd name="T69" fmla="*/ 38 h 347"/>
                    <a:gd name="T70" fmla="*/ 89 w 353"/>
                    <a:gd name="T71" fmla="*/ 24 h 347"/>
                    <a:gd name="T72" fmla="*/ 120 w 353"/>
                    <a:gd name="T73" fmla="*/ 19 h 347"/>
                    <a:gd name="T74" fmla="*/ 243 w 353"/>
                    <a:gd name="T75" fmla="*/ 19 h 347"/>
                    <a:gd name="T76" fmla="*/ 271 w 353"/>
                    <a:gd name="T77" fmla="*/ 29 h 347"/>
                    <a:gd name="T78" fmla="*/ 297 w 353"/>
                    <a:gd name="T79" fmla="*/ 45 h 347"/>
                    <a:gd name="T80" fmla="*/ 316 w 353"/>
                    <a:gd name="T81" fmla="*/ 69 h 347"/>
                    <a:gd name="T82" fmla="*/ 329 w 353"/>
                    <a:gd name="T83" fmla="*/ 97 h 347"/>
                    <a:gd name="T84" fmla="*/ 334 w 353"/>
                    <a:gd name="T85" fmla="*/ 131 h 347"/>
                    <a:gd name="T86" fmla="*/ 332 w 353"/>
                    <a:gd name="T87" fmla="*/ 153 h 347"/>
                    <a:gd name="T88" fmla="*/ 321 w 353"/>
                    <a:gd name="T89" fmla="*/ 184 h 347"/>
                    <a:gd name="T90" fmla="*/ 303 w 353"/>
                    <a:gd name="T91" fmla="*/ 211 h 347"/>
                    <a:gd name="T92" fmla="*/ 281 w 353"/>
                    <a:gd name="T93" fmla="*/ 230 h 347"/>
                    <a:gd name="T94" fmla="*/ 252 w 353"/>
                    <a:gd name="T95" fmla="*/ 241 h 347"/>
                    <a:gd name="T96" fmla="*/ 196 w 353"/>
                    <a:gd name="T97" fmla="*/ 24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3" h="347">
                      <a:moveTo>
                        <a:pt x="353" y="131"/>
                      </a:moveTo>
                      <a:lnTo>
                        <a:pt x="353" y="131"/>
                      </a:lnTo>
                      <a:lnTo>
                        <a:pt x="351" y="118"/>
                      </a:lnTo>
                      <a:lnTo>
                        <a:pt x="350" y="105"/>
                      </a:lnTo>
                      <a:lnTo>
                        <a:pt x="347" y="93"/>
                      </a:lnTo>
                      <a:lnTo>
                        <a:pt x="343" y="80"/>
                      </a:lnTo>
                      <a:lnTo>
                        <a:pt x="339" y="69"/>
                      </a:lnTo>
                      <a:lnTo>
                        <a:pt x="332" y="58"/>
                      </a:lnTo>
                      <a:lnTo>
                        <a:pt x="326" y="48"/>
                      </a:lnTo>
                      <a:lnTo>
                        <a:pt x="318" y="38"/>
                      </a:lnTo>
                      <a:lnTo>
                        <a:pt x="308" y="30"/>
                      </a:lnTo>
                      <a:lnTo>
                        <a:pt x="300" y="22"/>
                      </a:lnTo>
                      <a:lnTo>
                        <a:pt x="289" y="16"/>
                      </a:lnTo>
                      <a:lnTo>
                        <a:pt x="279" y="11"/>
                      </a:lnTo>
                      <a:lnTo>
                        <a:pt x="268" y="6"/>
                      </a:lnTo>
                      <a:lnTo>
                        <a:pt x="257" y="3"/>
                      </a:lnTo>
                      <a:lnTo>
                        <a:pt x="244" y="2"/>
                      </a:lnTo>
                      <a:lnTo>
                        <a:pt x="232" y="0"/>
                      </a:lnTo>
                      <a:lnTo>
                        <a:pt x="120" y="0"/>
                      </a:lnTo>
                      <a:lnTo>
                        <a:pt x="120" y="0"/>
                      </a:lnTo>
                      <a:lnTo>
                        <a:pt x="107" y="2"/>
                      </a:lnTo>
                      <a:lnTo>
                        <a:pt x="96" y="3"/>
                      </a:lnTo>
                      <a:lnTo>
                        <a:pt x="85" y="6"/>
                      </a:lnTo>
                      <a:lnTo>
                        <a:pt x="73" y="11"/>
                      </a:lnTo>
                      <a:lnTo>
                        <a:pt x="62" y="16"/>
                      </a:lnTo>
                      <a:lnTo>
                        <a:pt x="53" y="22"/>
                      </a:lnTo>
                      <a:lnTo>
                        <a:pt x="43" y="30"/>
                      </a:lnTo>
                      <a:lnTo>
                        <a:pt x="35" y="38"/>
                      </a:lnTo>
                      <a:lnTo>
                        <a:pt x="27" y="48"/>
                      </a:lnTo>
                      <a:lnTo>
                        <a:pt x="21" y="58"/>
                      </a:lnTo>
                      <a:lnTo>
                        <a:pt x="14" y="69"/>
                      </a:lnTo>
                      <a:lnTo>
                        <a:pt x="10" y="80"/>
                      </a:lnTo>
                      <a:lnTo>
                        <a:pt x="5" y="93"/>
                      </a:lnTo>
                      <a:lnTo>
                        <a:pt x="2" y="105"/>
                      </a:lnTo>
                      <a:lnTo>
                        <a:pt x="0" y="118"/>
                      </a:lnTo>
                      <a:lnTo>
                        <a:pt x="0" y="131"/>
                      </a:lnTo>
                      <a:lnTo>
                        <a:pt x="0" y="131"/>
                      </a:lnTo>
                      <a:lnTo>
                        <a:pt x="2" y="153"/>
                      </a:lnTo>
                      <a:lnTo>
                        <a:pt x="6" y="174"/>
                      </a:lnTo>
                      <a:lnTo>
                        <a:pt x="14" y="195"/>
                      </a:lnTo>
                      <a:lnTo>
                        <a:pt x="25" y="212"/>
                      </a:lnTo>
                      <a:lnTo>
                        <a:pt x="38" y="228"/>
                      </a:lnTo>
                      <a:lnTo>
                        <a:pt x="54" y="241"/>
                      </a:lnTo>
                      <a:lnTo>
                        <a:pt x="72" y="251"/>
                      </a:lnTo>
                      <a:lnTo>
                        <a:pt x="91" y="259"/>
                      </a:lnTo>
                      <a:lnTo>
                        <a:pt x="91" y="337"/>
                      </a:lnTo>
                      <a:lnTo>
                        <a:pt x="91" y="337"/>
                      </a:lnTo>
                      <a:lnTo>
                        <a:pt x="93" y="343"/>
                      </a:lnTo>
                      <a:lnTo>
                        <a:pt x="96" y="347"/>
                      </a:lnTo>
                      <a:lnTo>
                        <a:pt x="96" y="347"/>
                      </a:lnTo>
                      <a:lnTo>
                        <a:pt x="101" y="347"/>
                      </a:lnTo>
                      <a:lnTo>
                        <a:pt x="101" y="347"/>
                      </a:lnTo>
                      <a:lnTo>
                        <a:pt x="104" y="347"/>
                      </a:lnTo>
                      <a:lnTo>
                        <a:pt x="107" y="345"/>
                      </a:lnTo>
                      <a:lnTo>
                        <a:pt x="201" y="262"/>
                      </a:lnTo>
                      <a:lnTo>
                        <a:pt x="232" y="262"/>
                      </a:lnTo>
                      <a:lnTo>
                        <a:pt x="232" y="262"/>
                      </a:lnTo>
                      <a:lnTo>
                        <a:pt x="244" y="262"/>
                      </a:lnTo>
                      <a:lnTo>
                        <a:pt x="257" y="259"/>
                      </a:lnTo>
                      <a:lnTo>
                        <a:pt x="268" y="256"/>
                      </a:lnTo>
                      <a:lnTo>
                        <a:pt x="279" y="252"/>
                      </a:lnTo>
                      <a:lnTo>
                        <a:pt x="289" y="246"/>
                      </a:lnTo>
                      <a:lnTo>
                        <a:pt x="300" y="240"/>
                      </a:lnTo>
                      <a:lnTo>
                        <a:pt x="308" y="232"/>
                      </a:lnTo>
                      <a:lnTo>
                        <a:pt x="318" y="224"/>
                      </a:lnTo>
                      <a:lnTo>
                        <a:pt x="326" y="214"/>
                      </a:lnTo>
                      <a:lnTo>
                        <a:pt x="332" y="204"/>
                      </a:lnTo>
                      <a:lnTo>
                        <a:pt x="339" y="193"/>
                      </a:lnTo>
                      <a:lnTo>
                        <a:pt x="343" y="182"/>
                      </a:lnTo>
                      <a:lnTo>
                        <a:pt x="347" y="169"/>
                      </a:lnTo>
                      <a:lnTo>
                        <a:pt x="350" y="158"/>
                      </a:lnTo>
                      <a:lnTo>
                        <a:pt x="351" y="144"/>
                      </a:lnTo>
                      <a:lnTo>
                        <a:pt x="353" y="131"/>
                      </a:lnTo>
                      <a:lnTo>
                        <a:pt x="353" y="131"/>
                      </a:lnTo>
                      <a:close/>
                      <a:moveTo>
                        <a:pt x="196" y="243"/>
                      </a:moveTo>
                      <a:lnTo>
                        <a:pt x="196" y="243"/>
                      </a:lnTo>
                      <a:lnTo>
                        <a:pt x="193" y="244"/>
                      </a:lnTo>
                      <a:lnTo>
                        <a:pt x="190" y="246"/>
                      </a:lnTo>
                      <a:lnTo>
                        <a:pt x="110" y="316"/>
                      </a:lnTo>
                      <a:lnTo>
                        <a:pt x="110" y="251"/>
                      </a:lnTo>
                      <a:lnTo>
                        <a:pt x="110" y="251"/>
                      </a:lnTo>
                      <a:lnTo>
                        <a:pt x="109" y="248"/>
                      </a:lnTo>
                      <a:lnTo>
                        <a:pt x="107" y="244"/>
                      </a:lnTo>
                      <a:lnTo>
                        <a:pt x="105" y="243"/>
                      </a:lnTo>
                      <a:lnTo>
                        <a:pt x="102" y="241"/>
                      </a:lnTo>
                      <a:lnTo>
                        <a:pt x="102" y="241"/>
                      </a:lnTo>
                      <a:lnTo>
                        <a:pt x="85" y="236"/>
                      </a:lnTo>
                      <a:lnTo>
                        <a:pt x="69" y="228"/>
                      </a:lnTo>
                      <a:lnTo>
                        <a:pt x="54" y="217"/>
                      </a:lnTo>
                      <a:lnTo>
                        <a:pt x="41" y="203"/>
                      </a:lnTo>
                      <a:lnTo>
                        <a:pt x="32" y="187"/>
                      </a:lnTo>
                      <a:lnTo>
                        <a:pt x="24" y="169"/>
                      </a:lnTo>
                      <a:lnTo>
                        <a:pt x="21" y="152"/>
                      </a:lnTo>
                      <a:lnTo>
                        <a:pt x="18" y="131"/>
                      </a:lnTo>
                      <a:lnTo>
                        <a:pt x="18" y="131"/>
                      </a:lnTo>
                      <a:lnTo>
                        <a:pt x="19" y="120"/>
                      </a:lnTo>
                      <a:lnTo>
                        <a:pt x="21" y="109"/>
                      </a:lnTo>
                      <a:lnTo>
                        <a:pt x="22" y="97"/>
                      </a:lnTo>
                      <a:lnTo>
                        <a:pt x="27" y="88"/>
                      </a:lnTo>
                      <a:lnTo>
                        <a:pt x="30" y="78"/>
                      </a:lnTo>
                      <a:lnTo>
                        <a:pt x="35" y="69"/>
                      </a:lnTo>
                      <a:lnTo>
                        <a:pt x="41" y="61"/>
                      </a:lnTo>
                      <a:lnTo>
                        <a:pt x="48" y="53"/>
                      </a:lnTo>
                      <a:lnTo>
                        <a:pt x="56" y="45"/>
                      </a:lnTo>
                      <a:lnTo>
                        <a:pt x="64" y="38"/>
                      </a:lnTo>
                      <a:lnTo>
                        <a:pt x="72" y="32"/>
                      </a:lnTo>
                      <a:lnTo>
                        <a:pt x="80" y="29"/>
                      </a:lnTo>
                      <a:lnTo>
                        <a:pt x="89" y="24"/>
                      </a:lnTo>
                      <a:lnTo>
                        <a:pt x="99" y="21"/>
                      </a:lnTo>
                      <a:lnTo>
                        <a:pt x="110" y="19"/>
                      </a:lnTo>
                      <a:lnTo>
                        <a:pt x="120" y="19"/>
                      </a:lnTo>
                      <a:lnTo>
                        <a:pt x="232" y="19"/>
                      </a:lnTo>
                      <a:lnTo>
                        <a:pt x="232" y="19"/>
                      </a:lnTo>
                      <a:lnTo>
                        <a:pt x="243" y="19"/>
                      </a:lnTo>
                      <a:lnTo>
                        <a:pt x="252" y="21"/>
                      </a:lnTo>
                      <a:lnTo>
                        <a:pt x="262" y="24"/>
                      </a:lnTo>
                      <a:lnTo>
                        <a:pt x="271" y="29"/>
                      </a:lnTo>
                      <a:lnTo>
                        <a:pt x="281" y="32"/>
                      </a:lnTo>
                      <a:lnTo>
                        <a:pt x="289" y="38"/>
                      </a:lnTo>
                      <a:lnTo>
                        <a:pt x="297" y="45"/>
                      </a:lnTo>
                      <a:lnTo>
                        <a:pt x="303" y="53"/>
                      </a:lnTo>
                      <a:lnTo>
                        <a:pt x="310" y="61"/>
                      </a:lnTo>
                      <a:lnTo>
                        <a:pt x="316" y="69"/>
                      </a:lnTo>
                      <a:lnTo>
                        <a:pt x="321" y="78"/>
                      </a:lnTo>
                      <a:lnTo>
                        <a:pt x="326" y="88"/>
                      </a:lnTo>
                      <a:lnTo>
                        <a:pt x="329" y="97"/>
                      </a:lnTo>
                      <a:lnTo>
                        <a:pt x="332" y="109"/>
                      </a:lnTo>
                      <a:lnTo>
                        <a:pt x="334" y="120"/>
                      </a:lnTo>
                      <a:lnTo>
                        <a:pt x="334" y="131"/>
                      </a:lnTo>
                      <a:lnTo>
                        <a:pt x="334" y="131"/>
                      </a:lnTo>
                      <a:lnTo>
                        <a:pt x="334" y="142"/>
                      </a:lnTo>
                      <a:lnTo>
                        <a:pt x="332" y="153"/>
                      </a:lnTo>
                      <a:lnTo>
                        <a:pt x="329" y="165"/>
                      </a:lnTo>
                      <a:lnTo>
                        <a:pt x="326" y="174"/>
                      </a:lnTo>
                      <a:lnTo>
                        <a:pt x="321" y="184"/>
                      </a:lnTo>
                      <a:lnTo>
                        <a:pt x="316" y="193"/>
                      </a:lnTo>
                      <a:lnTo>
                        <a:pt x="310" y="203"/>
                      </a:lnTo>
                      <a:lnTo>
                        <a:pt x="303" y="211"/>
                      </a:lnTo>
                      <a:lnTo>
                        <a:pt x="297" y="217"/>
                      </a:lnTo>
                      <a:lnTo>
                        <a:pt x="289" y="224"/>
                      </a:lnTo>
                      <a:lnTo>
                        <a:pt x="281" y="230"/>
                      </a:lnTo>
                      <a:lnTo>
                        <a:pt x="271" y="235"/>
                      </a:lnTo>
                      <a:lnTo>
                        <a:pt x="262" y="238"/>
                      </a:lnTo>
                      <a:lnTo>
                        <a:pt x="252" y="241"/>
                      </a:lnTo>
                      <a:lnTo>
                        <a:pt x="243" y="243"/>
                      </a:lnTo>
                      <a:lnTo>
                        <a:pt x="232" y="243"/>
                      </a:lnTo>
                      <a:lnTo>
                        <a:pt x="196" y="243"/>
                      </a:lnTo>
                      <a:close/>
                    </a:path>
                  </a:pathLst>
                </a:custGeom>
                <a:grpFill/>
                <a:ln>
                  <a:solidFill>
                    <a:schemeClr val="bg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sp>
              <p:nvSpPr>
                <p:cNvPr id="162" name="Freeform 158"/>
                <p:cNvSpPr>
                  <a:spLocks/>
                </p:cNvSpPr>
                <p:nvPr/>
              </p:nvSpPr>
              <p:spPr bwMode="auto">
                <a:xfrm>
                  <a:off x="2862892" y="2240898"/>
                  <a:ext cx="190500" cy="193675"/>
                </a:xfrm>
                <a:custGeom>
                  <a:avLst/>
                  <a:gdLst>
                    <a:gd name="T0" fmla="*/ 152 w 240"/>
                    <a:gd name="T1" fmla="*/ 0 h 244"/>
                    <a:gd name="T2" fmla="*/ 146 w 240"/>
                    <a:gd name="T3" fmla="*/ 3 h 244"/>
                    <a:gd name="T4" fmla="*/ 143 w 240"/>
                    <a:gd name="T5" fmla="*/ 9 h 244"/>
                    <a:gd name="T6" fmla="*/ 144 w 240"/>
                    <a:gd name="T7" fmla="*/ 12 h 244"/>
                    <a:gd name="T8" fmla="*/ 149 w 240"/>
                    <a:gd name="T9" fmla="*/ 17 h 244"/>
                    <a:gd name="T10" fmla="*/ 152 w 240"/>
                    <a:gd name="T11" fmla="*/ 19 h 244"/>
                    <a:gd name="T12" fmla="*/ 179 w 240"/>
                    <a:gd name="T13" fmla="*/ 25 h 244"/>
                    <a:gd name="T14" fmla="*/ 202 w 240"/>
                    <a:gd name="T15" fmla="*/ 41 h 244"/>
                    <a:gd name="T16" fmla="*/ 216 w 240"/>
                    <a:gd name="T17" fmla="*/ 65 h 244"/>
                    <a:gd name="T18" fmla="*/ 221 w 240"/>
                    <a:gd name="T19" fmla="*/ 95 h 244"/>
                    <a:gd name="T20" fmla="*/ 221 w 240"/>
                    <a:gd name="T21" fmla="*/ 110 h 244"/>
                    <a:gd name="T22" fmla="*/ 210 w 240"/>
                    <a:gd name="T23" fmla="*/ 137 h 244"/>
                    <a:gd name="T24" fmla="*/ 192 w 240"/>
                    <a:gd name="T25" fmla="*/ 158 h 244"/>
                    <a:gd name="T26" fmla="*/ 168 w 240"/>
                    <a:gd name="T27" fmla="*/ 169 h 244"/>
                    <a:gd name="T28" fmla="*/ 154 w 240"/>
                    <a:gd name="T29" fmla="*/ 172 h 244"/>
                    <a:gd name="T30" fmla="*/ 147 w 240"/>
                    <a:gd name="T31" fmla="*/ 174 h 244"/>
                    <a:gd name="T32" fmla="*/ 146 w 240"/>
                    <a:gd name="T33" fmla="*/ 182 h 244"/>
                    <a:gd name="T34" fmla="*/ 111 w 240"/>
                    <a:gd name="T35" fmla="*/ 175 h 244"/>
                    <a:gd name="T36" fmla="*/ 107 w 240"/>
                    <a:gd name="T37" fmla="*/ 172 h 244"/>
                    <a:gd name="T38" fmla="*/ 72 w 240"/>
                    <a:gd name="T39" fmla="*/ 172 h 244"/>
                    <a:gd name="T40" fmla="*/ 64 w 240"/>
                    <a:gd name="T41" fmla="*/ 170 h 244"/>
                    <a:gd name="T42" fmla="*/ 48 w 240"/>
                    <a:gd name="T43" fmla="*/ 167 h 244"/>
                    <a:gd name="T44" fmla="*/ 35 w 240"/>
                    <a:gd name="T45" fmla="*/ 159 h 244"/>
                    <a:gd name="T46" fmla="*/ 23 w 240"/>
                    <a:gd name="T47" fmla="*/ 148 h 244"/>
                    <a:gd name="T48" fmla="*/ 18 w 240"/>
                    <a:gd name="T49" fmla="*/ 142 h 244"/>
                    <a:gd name="T50" fmla="*/ 12 w 240"/>
                    <a:gd name="T51" fmla="*/ 137 h 244"/>
                    <a:gd name="T52" fmla="*/ 4 w 240"/>
                    <a:gd name="T53" fmla="*/ 139 h 244"/>
                    <a:gd name="T54" fmla="*/ 2 w 240"/>
                    <a:gd name="T55" fmla="*/ 142 h 244"/>
                    <a:gd name="T56" fmla="*/ 0 w 240"/>
                    <a:gd name="T57" fmla="*/ 148 h 244"/>
                    <a:gd name="T58" fmla="*/ 2 w 240"/>
                    <a:gd name="T59" fmla="*/ 151 h 244"/>
                    <a:gd name="T60" fmla="*/ 16 w 240"/>
                    <a:gd name="T61" fmla="*/ 167 h 244"/>
                    <a:gd name="T62" fmla="*/ 32 w 240"/>
                    <a:gd name="T63" fmla="*/ 180 h 244"/>
                    <a:gd name="T64" fmla="*/ 51 w 240"/>
                    <a:gd name="T65" fmla="*/ 188 h 244"/>
                    <a:gd name="T66" fmla="*/ 72 w 240"/>
                    <a:gd name="T67" fmla="*/ 191 h 244"/>
                    <a:gd name="T68" fmla="*/ 147 w 240"/>
                    <a:gd name="T69" fmla="*/ 242 h 244"/>
                    <a:gd name="T70" fmla="*/ 150 w 240"/>
                    <a:gd name="T71" fmla="*/ 244 h 244"/>
                    <a:gd name="T72" fmla="*/ 155 w 240"/>
                    <a:gd name="T73" fmla="*/ 244 h 244"/>
                    <a:gd name="T74" fmla="*/ 158 w 240"/>
                    <a:gd name="T75" fmla="*/ 244 h 244"/>
                    <a:gd name="T76" fmla="*/ 165 w 240"/>
                    <a:gd name="T77" fmla="*/ 234 h 244"/>
                    <a:gd name="T78" fmla="*/ 165 w 240"/>
                    <a:gd name="T79" fmla="*/ 190 h 244"/>
                    <a:gd name="T80" fmla="*/ 194 w 240"/>
                    <a:gd name="T81" fmla="*/ 178 h 244"/>
                    <a:gd name="T82" fmla="*/ 219 w 240"/>
                    <a:gd name="T83" fmla="*/ 158 h 244"/>
                    <a:gd name="T84" fmla="*/ 235 w 240"/>
                    <a:gd name="T85" fmla="*/ 129 h 244"/>
                    <a:gd name="T86" fmla="*/ 240 w 240"/>
                    <a:gd name="T87" fmla="*/ 95 h 244"/>
                    <a:gd name="T88" fmla="*/ 238 w 240"/>
                    <a:gd name="T89" fmla="*/ 76 h 244"/>
                    <a:gd name="T90" fmla="*/ 226 w 240"/>
                    <a:gd name="T91" fmla="*/ 41 h 244"/>
                    <a:gd name="T92" fmla="*/ 202 w 240"/>
                    <a:gd name="T93" fmla="*/ 16 h 244"/>
                    <a:gd name="T94" fmla="*/ 170 w 240"/>
                    <a:gd name="T95" fmla="*/ 1 h 244"/>
                    <a:gd name="T96" fmla="*/ 152 w 240"/>
                    <a:gd name="T9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0" h="244">
                      <a:moveTo>
                        <a:pt x="152" y="0"/>
                      </a:moveTo>
                      <a:lnTo>
                        <a:pt x="152" y="0"/>
                      </a:lnTo>
                      <a:lnTo>
                        <a:pt x="149" y="0"/>
                      </a:lnTo>
                      <a:lnTo>
                        <a:pt x="146" y="3"/>
                      </a:lnTo>
                      <a:lnTo>
                        <a:pt x="144" y="6"/>
                      </a:lnTo>
                      <a:lnTo>
                        <a:pt x="143" y="9"/>
                      </a:lnTo>
                      <a:lnTo>
                        <a:pt x="143" y="9"/>
                      </a:lnTo>
                      <a:lnTo>
                        <a:pt x="144" y="12"/>
                      </a:lnTo>
                      <a:lnTo>
                        <a:pt x="146" y="16"/>
                      </a:lnTo>
                      <a:lnTo>
                        <a:pt x="149" y="17"/>
                      </a:lnTo>
                      <a:lnTo>
                        <a:pt x="152" y="19"/>
                      </a:lnTo>
                      <a:lnTo>
                        <a:pt x="152" y="19"/>
                      </a:lnTo>
                      <a:lnTo>
                        <a:pt x="166" y="20"/>
                      </a:lnTo>
                      <a:lnTo>
                        <a:pt x="179" y="25"/>
                      </a:lnTo>
                      <a:lnTo>
                        <a:pt x="190" y="32"/>
                      </a:lnTo>
                      <a:lnTo>
                        <a:pt x="202" y="41"/>
                      </a:lnTo>
                      <a:lnTo>
                        <a:pt x="210" y="52"/>
                      </a:lnTo>
                      <a:lnTo>
                        <a:pt x="216" y="65"/>
                      </a:lnTo>
                      <a:lnTo>
                        <a:pt x="221" y="79"/>
                      </a:lnTo>
                      <a:lnTo>
                        <a:pt x="221" y="95"/>
                      </a:lnTo>
                      <a:lnTo>
                        <a:pt x="221" y="95"/>
                      </a:lnTo>
                      <a:lnTo>
                        <a:pt x="221" y="110"/>
                      </a:lnTo>
                      <a:lnTo>
                        <a:pt x="216" y="124"/>
                      </a:lnTo>
                      <a:lnTo>
                        <a:pt x="210" y="137"/>
                      </a:lnTo>
                      <a:lnTo>
                        <a:pt x="202" y="148"/>
                      </a:lnTo>
                      <a:lnTo>
                        <a:pt x="192" y="158"/>
                      </a:lnTo>
                      <a:lnTo>
                        <a:pt x="181" y="166"/>
                      </a:lnTo>
                      <a:lnTo>
                        <a:pt x="168" y="169"/>
                      </a:lnTo>
                      <a:lnTo>
                        <a:pt x="154" y="172"/>
                      </a:lnTo>
                      <a:lnTo>
                        <a:pt x="154" y="172"/>
                      </a:lnTo>
                      <a:lnTo>
                        <a:pt x="150" y="172"/>
                      </a:lnTo>
                      <a:lnTo>
                        <a:pt x="147" y="174"/>
                      </a:lnTo>
                      <a:lnTo>
                        <a:pt x="146" y="177"/>
                      </a:lnTo>
                      <a:lnTo>
                        <a:pt x="146" y="182"/>
                      </a:lnTo>
                      <a:lnTo>
                        <a:pt x="146" y="212"/>
                      </a:lnTo>
                      <a:lnTo>
                        <a:pt x="111" y="175"/>
                      </a:lnTo>
                      <a:lnTo>
                        <a:pt x="111" y="175"/>
                      </a:lnTo>
                      <a:lnTo>
                        <a:pt x="107" y="172"/>
                      </a:lnTo>
                      <a:lnTo>
                        <a:pt x="103" y="172"/>
                      </a:lnTo>
                      <a:lnTo>
                        <a:pt x="72" y="172"/>
                      </a:lnTo>
                      <a:lnTo>
                        <a:pt x="72" y="172"/>
                      </a:lnTo>
                      <a:lnTo>
                        <a:pt x="64" y="170"/>
                      </a:lnTo>
                      <a:lnTo>
                        <a:pt x="56" y="169"/>
                      </a:lnTo>
                      <a:lnTo>
                        <a:pt x="48" y="167"/>
                      </a:lnTo>
                      <a:lnTo>
                        <a:pt x="42" y="164"/>
                      </a:lnTo>
                      <a:lnTo>
                        <a:pt x="35" y="159"/>
                      </a:lnTo>
                      <a:lnTo>
                        <a:pt x="29" y="155"/>
                      </a:lnTo>
                      <a:lnTo>
                        <a:pt x="23" y="148"/>
                      </a:lnTo>
                      <a:lnTo>
                        <a:pt x="18" y="142"/>
                      </a:lnTo>
                      <a:lnTo>
                        <a:pt x="18" y="142"/>
                      </a:lnTo>
                      <a:lnTo>
                        <a:pt x="15" y="139"/>
                      </a:lnTo>
                      <a:lnTo>
                        <a:pt x="12" y="137"/>
                      </a:lnTo>
                      <a:lnTo>
                        <a:pt x="8" y="137"/>
                      </a:lnTo>
                      <a:lnTo>
                        <a:pt x="4" y="139"/>
                      </a:lnTo>
                      <a:lnTo>
                        <a:pt x="4" y="139"/>
                      </a:lnTo>
                      <a:lnTo>
                        <a:pt x="2" y="142"/>
                      </a:lnTo>
                      <a:lnTo>
                        <a:pt x="0" y="145"/>
                      </a:lnTo>
                      <a:lnTo>
                        <a:pt x="0" y="148"/>
                      </a:lnTo>
                      <a:lnTo>
                        <a:pt x="2" y="151"/>
                      </a:lnTo>
                      <a:lnTo>
                        <a:pt x="2" y="151"/>
                      </a:lnTo>
                      <a:lnTo>
                        <a:pt x="8" y="161"/>
                      </a:lnTo>
                      <a:lnTo>
                        <a:pt x="16" y="167"/>
                      </a:lnTo>
                      <a:lnTo>
                        <a:pt x="24" y="175"/>
                      </a:lnTo>
                      <a:lnTo>
                        <a:pt x="32" y="180"/>
                      </a:lnTo>
                      <a:lnTo>
                        <a:pt x="42" y="185"/>
                      </a:lnTo>
                      <a:lnTo>
                        <a:pt x="51" y="188"/>
                      </a:lnTo>
                      <a:lnTo>
                        <a:pt x="63" y="190"/>
                      </a:lnTo>
                      <a:lnTo>
                        <a:pt x="72" y="191"/>
                      </a:lnTo>
                      <a:lnTo>
                        <a:pt x="99" y="191"/>
                      </a:lnTo>
                      <a:lnTo>
                        <a:pt x="147" y="242"/>
                      </a:lnTo>
                      <a:lnTo>
                        <a:pt x="147" y="242"/>
                      </a:lnTo>
                      <a:lnTo>
                        <a:pt x="150" y="244"/>
                      </a:lnTo>
                      <a:lnTo>
                        <a:pt x="155" y="244"/>
                      </a:lnTo>
                      <a:lnTo>
                        <a:pt x="155" y="244"/>
                      </a:lnTo>
                      <a:lnTo>
                        <a:pt x="158" y="244"/>
                      </a:lnTo>
                      <a:lnTo>
                        <a:pt x="158" y="244"/>
                      </a:lnTo>
                      <a:lnTo>
                        <a:pt x="163" y="241"/>
                      </a:lnTo>
                      <a:lnTo>
                        <a:pt x="165" y="234"/>
                      </a:lnTo>
                      <a:lnTo>
                        <a:pt x="165" y="190"/>
                      </a:lnTo>
                      <a:lnTo>
                        <a:pt x="165" y="190"/>
                      </a:lnTo>
                      <a:lnTo>
                        <a:pt x="179" y="186"/>
                      </a:lnTo>
                      <a:lnTo>
                        <a:pt x="194" y="178"/>
                      </a:lnTo>
                      <a:lnTo>
                        <a:pt x="208" y="170"/>
                      </a:lnTo>
                      <a:lnTo>
                        <a:pt x="219" y="158"/>
                      </a:lnTo>
                      <a:lnTo>
                        <a:pt x="227" y="145"/>
                      </a:lnTo>
                      <a:lnTo>
                        <a:pt x="235" y="129"/>
                      </a:lnTo>
                      <a:lnTo>
                        <a:pt x="238" y="113"/>
                      </a:lnTo>
                      <a:lnTo>
                        <a:pt x="240" y="95"/>
                      </a:lnTo>
                      <a:lnTo>
                        <a:pt x="240" y="95"/>
                      </a:lnTo>
                      <a:lnTo>
                        <a:pt x="238" y="76"/>
                      </a:lnTo>
                      <a:lnTo>
                        <a:pt x="234" y="59"/>
                      </a:lnTo>
                      <a:lnTo>
                        <a:pt x="226" y="41"/>
                      </a:lnTo>
                      <a:lnTo>
                        <a:pt x="214" y="27"/>
                      </a:lnTo>
                      <a:lnTo>
                        <a:pt x="202" y="16"/>
                      </a:lnTo>
                      <a:lnTo>
                        <a:pt x="187" y="8"/>
                      </a:lnTo>
                      <a:lnTo>
                        <a:pt x="170" y="1"/>
                      </a:lnTo>
                      <a:lnTo>
                        <a:pt x="162" y="0"/>
                      </a:lnTo>
                      <a:lnTo>
                        <a:pt x="152" y="0"/>
                      </a:lnTo>
                      <a:lnTo>
                        <a:pt x="152" y="0"/>
                      </a:lnTo>
                      <a:close/>
                    </a:path>
                  </a:pathLst>
                </a:custGeom>
                <a:grpFill/>
                <a:ln>
                  <a:solidFill>
                    <a:schemeClr val="bg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3" name="Freeform 159"/>
                <p:cNvSpPr>
                  <a:spLocks/>
                </p:cNvSpPr>
                <p:nvPr/>
              </p:nvSpPr>
              <p:spPr bwMode="auto">
                <a:xfrm>
                  <a:off x="2747004" y="2202799"/>
                  <a:ext cx="149225" cy="15875"/>
                </a:xfrm>
                <a:custGeom>
                  <a:avLst/>
                  <a:gdLst>
                    <a:gd name="T0" fmla="*/ 189 w 189"/>
                    <a:gd name="T1" fmla="*/ 9 h 19"/>
                    <a:gd name="T2" fmla="*/ 189 w 189"/>
                    <a:gd name="T3" fmla="*/ 9 h 19"/>
                    <a:gd name="T4" fmla="*/ 187 w 189"/>
                    <a:gd name="T5" fmla="*/ 6 h 19"/>
                    <a:gd name="T6" fmla="*/ 186 w 189"/>
                    <a:gd name="T7" fmla="*/ 3 h 19"/>
                    <a:gd name="T8" fmla="*/ 182 w 189"/>
                    <a:gd name="T9" fmla="*/ 1 h 19"/>
                    <a:gd name="T10" fmla="*/ 179 w 189"/>
                    <a:gd name="T11" fmla="*/ 0 h 19"/>
                    <a:gd name="T12" fmla="*/ 10 w 189"/>
                    <a:gd name="T13" fmla="*/ 0 h 19"/>
                    <a:gd name="T14" fmla="*/ 10 w 189"/>
                    <a:gd name="T15" fmla="*/ 0 h 19"/>
                    <a:gd name="T16" fmla="*/ 7 w 189"/>
                    <a:gd name="T17" fmla="*/ 1 h 19"/>
                    <a:gd name="T18" fmla="*/ 4 w 189"/>
                    <a:gd name="T19" fmla="*/ 3 h 19"/>
                    <a:gd name="T20" fmla="*/ 2 w 189"/>
                    <a:gd name="T21" fmla="*/ 6 h 19"/>
                    <a:gd name="T22" fmla="*/ 0 w 189"/>
                    <a:gd name="T23" fmla="*/ 9 h 19"/>
                    <a:gd name="T24" fmla="*/ 0 w 189"/>
                    <a:gd name="T25" fmla="*/ 9 h 19"/>
                    <a:gd name="T26" fmla="*/ 2 w 189"/>
                    <a:gd name="T27" fmla="*/ 14 h 19"/>
                    <a:gd name="T28" fmla="*/ 4 w 189"/>
                    <a:gd name="T29" fmla="*/ 16 h 19"/>
                    <a:gd name="T30" fmla="*/ 7 w 189"/>
                    <a:gd name="T31" fmla="*/ 19 h 19"/>
                    <a:gd name="T32" fmla="*/ 10 w 189"/>
                    <a:gd name="T33" fmla="*/ 19 h 19"/>
                    <a:gd name="T34" fmla="*/ 179 w 189"/>
                    <a:gd name="T35" fmla="*/ 19 h 19"/>
                    <a:gd name="T36" fmla="*/ 179 w 189"/>
                    <a:gd name="T37" fmla="*/ 19 h 19"/>
                    <a:gd name="T38" fmla="*/ 182 w 189"/>
                    <a:gd name="T39" fmla="*/ 19 h 19"/>
                    <a:gd name="T40" fmla="*/ 186 w 189"/>
                    <a:gd name="T41" fmla="*/ 16 h 19"/>
                    <a:gd name="T42" fmla="*/ 187 w 189"/>
                    <a:gd name="T43" fmla="*/ 14 h 19"/>
                    <a:gd name="T44" fmla="*/ 189 w 189"/>
                    <a:gd name="T45" fmla="*/ 9 h 19"/>
                    <a:gd name="T46" fmla="*/ 189 w 189"/>
                    <a:gd name="T47"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9" h="19">
                      <a:moveTo>
                        <a:pt x="189" y="9"/>
                      </a:moveTo>
                      <a:lnTo>
                        <a:pt x="189" y="9"/>
                      </a:lnTo>
                      <a:lnTo>
                        <a:pt x="187" y="6"/>
                      </a:lnTo>
                      <a:lnTo>
                        <a:pt x="186" y="3"/>
                      </a:lnTo>
                      <a:lnTo>
                        <a:pt x="182" y="1"/>
                      </a:lnTo>
                      <a:lnTo>
                        <a:pt x="179" y="0"/>
                      </a:lnTo>
                      <a:lnTo>
                        <a:pt x="10" y="0"/>
                      </a:lnTo>
                      <a:lnTo>
                        <a:pt x="10" y="0"/>
                      </a:lnTo>
                      <a:lnTo>
                        <a:pt x="7" y="1"/>
                      </a:lnTo>
                      <a:lnTo>
                        <a:pt x="4" y="3"/>
                      </a:lnTo>
                      <a:lnTo>
                        <a:pt x="2" y="6"/>
                      </a:lnTo>
                      <a:lnTo>
                        <a:pt x="0" y="9"/>
                      </a:lnTo>
                      <a:lnTo>
                        <a:pt x="0" y="9"/>
                      </a:lnTo>
                      <a:lnTo>
                        <a:pt x="2" y="14"/>
                      </a:lnTo>
                      <a:lnTo>
                        <a:pt x="4" y="16"/>
                      </a:lnTo>
                      <a:lnTo>
                        <a:pt x="7" y="19"/>
                      </a:lnTo>
                      <a:lnTo>
                        <a:pt x="10" y="19"/>
                      </a:lnTo>
                      <a:lnTo>
                        <a:pt x="179" y="19"/>
                      </a:lnTo>
                      <a:lnTo>
                        <a:pt x="179" y="19"/>
                      </a:lnTo>
                      <a:lnTo>
                        <a:pt x="182" y="19"/>
                      </a:lnTo>
                      <a:lnTo>
                        <a:pt x="186" y="16"/>
                      </a:lnTo>
                      <a:lnTo>
                        <a:pt x="187" y="14"/>
                      </a:lnTo>
                      <a:lnTo>
                        <a:pt x="189" y="9"/>
                      </a:lnTo>
                      <a:lnTo>
                        <a:pt x="189" y="9"/>
                      </a:lnTo>
                      <a:close/>
                    </a:path>
                  </a:pathLst>
                </a:custGeom>
                <a:grpFill/>
                <a:ln>
                  <a:solidFill>
                    <a:schemeClr val="bg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4" name="Freeform 160"/>
                <p:cNvSpPr>
                  <a:spLocks/>
                </p:cNvSpPr>
                <p:nvPr/>
              </p:nvSpPr>
              <p:spPr bwMode="auto">
                <a:xfrm>
                  <a:off x="2747004" y="2252010"/>
                  <a:ext cx="80963" cy="14288"/>
                </a:xfrm>
                <a:custGeom>
                  <a:avLst/>
                  <a:gdLst>
                    <a:gd name="T0" fmla="*/ 93 w 103"/>
                    <a:gd name="T1" fmla="*/ 0 h 20"/>
                    <a:gd name="T2" fmla="*/ 10 w 103"/>
                    <a:gd name="T3" fmla="*/ 0 h 20"/>
                    <a:gd name="T4" fmla="*/ 10 w 103"/>
                    <a:gd name="T5" fmla="*/ 0 h 20"/>
                    <a:gd name="T6" fmla="*/ 7 w 103"/>
                    <a:gd name="T7" fmla="*/ 0 h 20"/>
                    <a:gd name="T8" fmla="*/ 4 w 103"/>
                    <a:gd name="T9" fmla="*/ 4 h 20"/>
                    <a:gd name="T10" fmla="*/ 2 w 103"/>
                    <a:gd name="T11" fmla="*/ 7 h 20"/>
                    <a:gd name="T12" fmla="*/ 0 w 103"/>
                    <a:gd name="T13" fmla="*/ 10 h 20"/>
                    <a:gd name="T14" fmla="*/ 0 w 103"/>
                    <a:gd name="T15" fmla="*/ 10 h 20"/>
                    <a:gd name="T16" fmla="*/ 2 w 103"/>
                    <a:gd name="T17" fmla="*/ 13 h 20"/>
                    <a:gd name="T18" fmla="*/ 4 w 103"/>
                    <a:gd name="T19" fmla="*/ 16 h 20"/>
                    <a:gd name="T20" fmla="*/ 7 w 103"/>
                    <a:gd name="T21" fmla="*/ 18 h 20"/>
                    <a:gd name="T22" fmla="*/ 10 w 103"/>
                    <a:gd name="T23" fmla="*/ 20 h 20"/>
                    <a:gd name="T24" fmla="*/ 93 w 103"/>
                    <a:gd name="T25" fmla="*/ 20 h 20"/>
                    <a:gd name="T26" fmla="*/ 93 w 103"/>
                    <a:gd name="T27" fmla="*/ 20 h 20"/>
                    <a:gd name="T28" fmla="*/ 96 w 103"/>
                    <a:gd name="T29" fmla="*/ 18 h 20"/>
                    <a:gd name="T30" fmla="*/ 99 w 103"/>
                    <a:gd name="T31" fmla="*/ 16 h 20"/>
                    <a:gd name="T32" fmla="*/ 101 w 103"/>
                    <a:gd name="T33" fmla="*/ 13 h 20"/>
                    <a:gd name="T34" fmla="*/ 103 w 103"/>
                    <a:gd name="T35" fmla="*/ 10 h 20"/>
                    <a:gd name="T36" fmla="*/ 103 w 103"/>
                    <a:gd name="T37" fmla="*/ 10 h 20"/>
                    <a:gd name="T38" fmla="*/ 101 w 103"/>
                    <a:gd name="T39" fmla="*/ 7 h 20"/>
                    <a:gd name="T40" fmla="*/ 99 w 103"/>
                    <a:gd name="T41" fmla="*/ 4 h 20"/>
                    <a:gd name="T42" fmla="*/ 96 w 103"/>
                    <a:gd name="T43" fmla="*/ 0 h 20"/>
                    <a:gd name="T44" fmla="*/ 93 w 103"/>
                    <a:gd name="T45" fmla="*/ 0 h 20"/>
                    <a:gd name="T46" fmla="*/ 93 w 103"/>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3" h="20">
                      <a:moveTo>
                        <a:pt x="93" y="0"/>
                      </a:moveTo>
                      <a:lnTo>
                        <a:pt x="10" y="0"/>
                      </a:lnTo>
                      <a:lnTo>
                        <a:pt x="10" y="0"/>
                      </a:lnTo>
                      <a:lnTo>
                        <a:pt x="7" y="0"/>
                      </a:lnTo>
                      <a:lnTo>
                        <a:pt x="4" y="4"/>
                      </a:lnTo>
                      <a:lnTo>
                        <a:pt x="2" y="7"/>
                      </a:lnTo>
                      <a:lnTo>
                        <a:pt x="0" y="10"/>
                      </a:lnTo>
                      <a:lnTo>
                        <a:pt x="0" y="10"/>
                      </a:lnTo>
                      <a:lnTo>
                        <a:pt x="2" y="13"/>
                      </a:lnTo>
                      <a:lnTo>
                        <a:pt x="4" y="16"/>
                      </a:lnTo>
                      <a:lnTo>
                        <a:pt x="7" y="18"/>
                      </a:lnTo>
                      <a:lnTo>
                        <a:pt x="10" y="20"/>
                      </a:lnTo>
                      <a:lnTo>
                        <a:pt x="93" y="20"/>
                      </a:lnTo>
                      <a:lnTo>
                        <a:pt x="93" y="20"/>
                      </a:lnTo>
                      <a:lnTo>
                        <a:pt x="96" y="18"/>
                      </a:lnTo>
                      <a:lnTo>
                        <a:pt x="99" y="16"/>
                      </a:lnTo>
                      <a:lnTo>
                        <a:pt x="101" y="13"/>
                      </a:lnTo>
                      <a:lnTo>
                        <a:pt x="103" y="10"/>
                      </a:lnTo>
                      <a:lnTo>
                        <a:pt x="103" y="10"/>
                      </a:lnTo>
                      <a:lnTo>
                        <a:pt x="101" y="7"/>
                      </a:lnTo>
                      <a:lnTo>
                        <a:pt x="99" y="4"/>
                      </a:lnTo>
                      <a:lnTo>
                        <a:pt x="96" y="0"/>
                      </a:lnTo>
                      <a:lnTo>
                        <a:pt x="93" y="0"/>
                      </a:lnTo>
                      <a:lnTo>
                        <a:pt x="93" y="0"/>
                      </a:lnTo>
                      <a:close/>
                    </a:path>
                  </a:pathLst>
                </a:custGeom>
                <a:grpFill/>
                <a:ln>
                  <a:solidFill>
                    <a:schemeClr val="bg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grpSp>
      </p:grpSp>
      <p:grpSp>
        <p:nvGrpSpPr>
          <p:cNvPr id="165" name="Group 164"/>
          <p:cNvGrpSpPr/>
          <p:nvPr/>
        </p:nvGrpSpPr>
        <p:grpSpPr>
          <a:xfrm>
            <a:off x="2703164" y="2684247"/>
            <a:ext cx="2534217" cy="2340584"/>
            <a:chOff x="1050773" y="2924536"/>
            <a:chExt cx="2534217" cy="2340584"/>
          </a:xfrm>
        </p:grpSpPr>
        <p:sp>
          <p:nvSpPr>
            <p:cNvPr id="166" name="Title 1"/>
            <p:cNvSpPr txBox="1">
              <a:spLocks/>
            </p:cNvSpPr>
            <p:nvPr/>
          </p:nvSpPr>
          <p:spPr>
            <a:xfrm>
              <a:off x="1050773" y="4398264"/>
              <a:ext cx="2534217"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2000" spc="-147" dirty="0">
                  <a:solidFill>
                    <a:schemeClr val="accent5"/>
                  </a:solidFill>
                </a:rPr>
                <a:t>Internet of Things</a:t>
              </a:r>
              <a:endParaRPr lang="en-US" sz="2000" b="1" spc="-147" dirty="0">
                <a:noFill/>
                <a:latin typeface="+mn-lt"/>
              </a:endParaRPr>
            </a:p>
          </p:txBody>
        </p:sp>
        <p:grpSp>
          <p:nvGrpSpPr>
            <p:cNvPr id="167" name="Group 166"/>
            <p:cNvGrpSpPr/>
            <p:nvPr/>
          </p:nvGrpSpPr>
          <p:grpSpPr>
            <a:xfrm>
              <a:off x="1622578" y="2924536"/>
              <a:ext cx="1390607" cy="1390607"/>
              <a:chOff x="1622578" y="2924536"/>
              <a:chExt cx="1390607" cy="1390607"/>
            </a:xfrm>
          </p:grpSpPr>
          <p:sp>
            <p:nvSpPr>
              <p:cNvPr id="168" name="Rectangle 167"/>
              <p:cNvSpPr/>
              <p:nvPr/>
            </p:nvSpPr>
            <p:spPr bwMode="auto">
              <a:xfrm>
                <a:off x="1622578" y="2924536"/>
                <a:ext cx="1390607" cy="139060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69" name="Group 168"/>
              <p:cNvGrpSpPr/>
              <p:nvPr/>
            </p:nvGrpSpPr>
            <p:grpSpPr>
              <a:xfrm rot="19310223">
                <a:off x="1896529" y="3548473"/>
                <a:ext cx="603073" cy="468824"/>
                <a:chOff x="482885" y="1883818"/>
                <a:chExt cx="1017142" cy="790719"/>
              </a:xfrm>
              <a:solidFill>
                <a:schemeClr val="accent3"/>
              </a:solidFill>
            </p:grpSpPr>
            <p:cxnSp>
              <p:nvCxnSpPr>
                <p:cNvPr id="174" name="Straight Connector 173"/>
                <p:cNvCxnSpPr/>
                <p:nvPr/>
              </p:nvCxnSpPr>
              <p:spPr>
                <a:xfrm>
                  <a:off x="482885" y="2035340"/>
                  <a:ext cx="1017142" cy="0"/>
                </a:xfrm>
                <a:prstGeom prst="line">
                  <a:avLst/>
                </a:prstGeom>
                <a:grpFill/>
                <a:ln w="57150">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482885" y="2185181"/>
                  <a:ext cx="1017142" cy="0"/>
                </a:xfrm>
                <a:prstGeom prst="line">
                  <a:avLst/>
                </a:prstGeom>
                <a:grpFill/>
                <a:ln w="57150">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482885" y="2335022"/>
                  <a:ext cx="1017142" cy="0"/>
                </a:xfrm>
                <a:prstGeom prst="line">
                  <a:avLst/>
                </a:prstGeom>
                <a:grpFill/>
                <a:ln w="57150">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482885" y="2484862"/>
                  <a:ext cx="1017142" cy="0"/>
                </a:xfrm>
                <a:prstGeom prst="line">
                  <a:avLst/>
                </a:prstGeom>
                <a:grpFill/>
                <a:ln w="57150">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78" name="Rectangle 177"/>
                <p:cNvSpPr/>
                <p:nvPr/>
              </p:nvSpPr>
              <p:spPr bwMode="auto">
                <a:xfrm>
                  <a:off x="707270" y="1883818"/>
                  <a:ext cx="568372" cy="790719"/>
                </a:xfrm>
                <a:prstGeom prst="rect">
                  <a:avLst/>
                </a:prstGeom>
                <a:grpFill/>
                <a:ln w="571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0" name="Group 169"/>
              <p:cNvGrpSpPr/>
              <p:nvPr/>
            </p:nvGrpSpPr>
            <p:grpSpPr>
              <a:xfrm>
                <a:off x="1977270" y="3163448"/>
                <a:ext cx="807649" cy="807649"/>
                <a:chOff x="2971367" y="4101068"/>
                <a:chExt cx="1019047" cy="1019047"/>
              </a:xfrm>
            </p:grpSpPr>
            <p:sp>
              <p:nvSpPr>
                <p:cNvPr id="171" name="Arc 170"/>
                <p:cNvSpPr/>
                <p:nvPr/>
              </p:nvSpPr>
              <p:spPr>
                <a:xfrm>
                  <a:off x="2971367" y="4101068"/>
                  <a:ext cx="1019047" cy="1019047"/>
                </a:xfrm>
                <a:prstGeom prst="arc">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2" name="Arc 171"/>
                <p:cNvSpPr/>
                <p:nvPr/>
              </p:nvSpPr>
              <p:spPr>
                <a:xfrm>
                  <a:off x="3096088" y="4231603"/>
                  <a:ext cx="763792" cy="763792"/>
                </a:xfrm>
                <a:prstGeom prst="arc">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3" name="Arc 172"/>
                <p:cNvSpPr/>
                <p:nvPr/>
              </p:nvSpPr>
              <p:spPr>
                <a:xfrm>
                  <a:off x="3245060" y="4374761"/>
                  <a:ext cx="471661" cy="471661"/>
                </a:xfrm>
                <a:prstGeom prst="arc">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sp>
        <p:nvSpPr>
          <p:cNvPr id="155" name="Title 1"/>
          <p:cNvSpPr txBox="1">
            <a:spLocks/>
          </p:cNvSpPr>
          <p:nvPr/>
        </p:nvSpPr>
        <p:spPr>
          <a:xfrm>
            <a:off x="424142" y="5029200"/>
            <a:ext cx="11343716"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5294" b="1" spc="-147" dirty="0" err="1">
                <a:solidFill>
                  <a:schemeClr val="accent3"/>
                </a:solidFill>
                <a:latin typeface="+mn-lt"/>
              </a:rPr>
              <a:t>Microservices</a:t>
            </a:r>
            <a:r>
              <a:rPr lang="en-US" sz="5294" b="1" spc="-147" dirty="0">
                <a:gradFill>
                  <a:gsLst>
                    <a:gs pos="1250">
                      <a:schemeClr val="tx2"/>
                    </a:gs>
                    <a:gs pos="100000">
                      <a:schemeClr val="tx2"/>
                    </a:gs>
                  </a:gsLst>
                  <a:lin ang="5400000" scaled="0"/>
                </a:gradFill>
                <a:latin typeface="+mn-lt"/>
              </a:rPr>
              <a:t> </a:t>
            </a:r>
            <a:r>
              <a:rPr lang="en-US" sz="5294" spc="-147" dirty="0">
                <a:solidFill>
                  <a:schemeClr val="accent5"/>
                </a:solidFill>
              </a:rPr>
              <a:t>enable you to create applications from </a:t>
            </a:r>
            <a:r>
              <a:rPr lang="en-US" sz="5294" b="1" spc="-147" dirty="0">
                <a:solidFill>
                  <a:schemeClr val="accent3"/>
                </a:solidFill>
                <a:latin typeface="+mn-lt"/>
              </a:rPr>
              <a:t>building blocks</a:t>
            </a:r>
          </a:p>
        </p:txBody>
      </p:sp>
      <p:grpSp>
        <p:nvGrpSpPr>
          <p:cNvPr id="179" name="Group 178"/>
          <p:cNvGrpSpPr/>
          <p:nvPr/>
        </p:nvGrpSpPr>
        <p:grpSpPr>
          <a:xfrm>
            <a:off x="4861537" y="2680232"/>
            <a:ext cx="2534217" cy="2346916"/>
            <a:chOff x="3500884" y="3527961"/>
            <a:chExt cx="2534217" cy="2346916"/>
          </a:xfrm>
        </p:grpSpPr>
        <p:sp>
          <p:nvSpPr>
            <p:cNvPr id="180" name="Title 1"/>
            <p:cNvSpPr txBox="1">
              <a:spLocks/>
            </p:cNvSpPr>
            <p:nvPr/>
          </p:nvSpPr>
          <p:spPr>
            <a:xfrm>
              <a:off x="3500884" y="5008021"/>
              <a:ext cx="2534217"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2000" spc="-147" dirty="0" err="1">
                  <a:solidFill>
                    <a:schemeClr val="accent5"/>
                  </a:solidFill>
                </a:rPr>
                <a:t>Microservices</a:t>
              </a:r>
              <a:endParaRPr lang="en-US" sz="2000" b="1" spc="-147" dirty="0">
                <a:noFill/>
                <a:latin typeface="+mn-lt"/>
              </a:endParaRPr>
            </a:p>
          </p:txBody>
        </p:sp>
        <p:grpSp>
          <p:nvGrpSpPr>
            <p:cNvPr id="181" name="Group 180"/>
            <p:cNvGrpSpPr/>
            <p:nvPr/>
          </p:nvGrpSpPr>
          <p:grpSpPr>
            <a:xfrm>
              <a:off x="4072689" y="3527961"/>
              <a:ext cx="1390607" cy="1390607"/>
              <a:chOff x="4072689" y="3527961"/>
              <a:chExt cx="1390607" cy="1390607"/>
            </a:xfrm>
          </p:grpSpPr>
          <p:sp>
            <p:nvSpPr>
              <p:cNvPr id="182" name="Rectangle 181"/>
              <p:cNvSpPr/>
              <p:nvPr/>
            </p:nvSpPr>
            <p:spPr bwMode="auto">
              <a:xfrm>
                <a:off x="4072689" y="3527961"/>
                <a:ext cx="1390607" cy="139060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83" name="Group 182"/>
              <p:cNvGrpSpPr/>
              <p:nvPr/>
            </p:nvGrpSpPr>
            <p:grpSpPr>
              <a:xfrm>
                <a:off x="4272230" y="4025031"/>
                <a:ext cx="473189" cy="281758"/>
                <a:chOff x="895717" y="9621"/>
                <a:chExt cx="2054393" cy="1223277"/>
              </a:xfrm>
              <a:solidFill>
                <a:schemeClr val="bg1"/>
              </a:solidFill>
            </p:grpSpPr>
            <p:sp>
              <p:nvSpPr>
                <p:cNvPr id="196" name="Rounded Rectangle 195"/>
                <p:cNvSpPr/>
                <p:nvPr/>
              </p:nvSpPr>
              <p:spPr bwMode="auto">
                <a:xfrm>
                  <a:off x="1150706" y="994075"/>
                  <a:ext cx="1428107" cy="238823"/>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7" name="Oval 196"/>
                <p:cNvSpPr/>
                <p:nvPr/>
              </p:nvSpPr>
              <p:spPr bwMode="auto">
                <a:xfrm>
                  <a:off x="1441072" y="9621"/>
                  <a:ext cx="1171254" cy="117125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8" name="Oval 197"/>
                <p:cNvSpPr/>
                <p:nvPr/>
              </p:nvSpPr>
              <p:spPr bwMode="auto">
                <a:xfrm>
                  <a:off x="895717" y="628588"/>
                  <a:ext cx="604310" cy="60431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Oval 198"/>
                <p:cNvSpPr/>
                <p:nvPr/>
              </p:nvSpPr>
              <p:spPr bwMode="auto">
                <a:xfrm>
                  <a:off x="2207514" y="487784"/>
                  <a:ext cx="742596" cy="74259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0" name="Oval 199"/>
                <p:cNvSpPr/>
                <p:nvPr/>
              </p:nvSpPr>
              <p:spPr bwMode="auto">
                <a:xfrm>
                  <a:off x="1132954" y="340260"/>
                  <a:ext cx="912427" cy="81049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4" name="Group 183"/>
              <p:cNvGrpSpPr/>
              <p:nvPr/>
            </p:nvGrpSpPr>
            <p:grpSpPr>
              <a:xfrm>
                <a:off x="4630163" y="4392985"/>
                <a:ext cx="473189" cy="281758"/>
                <a:chOff x="895717" y="9621"/>
                <a:chExt cx="2054393" cy="1223277"/>
              </a:xfrm>
              <a:solidFill>
                <a:schemeClr val="bg1"/>
              </a:solidFill>
            </p:grpSpPr>
            <p:sp>
              <p:nvSpPr>
                <p:cNvPr id="191" name="Rounded Rectangle 190"/>
                <p:cNvSpPr/>
                <p:nvPr/>
              </p:nvSpPr>
              <p:spPr bwMode="auto">
                <a:xfrm>
                  <a:off x="1150706" y="994075"/>
                  <a:ext cx="1428107" cy="238823"/>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2" name="Oval 191"/>
                <p:cNvSpPr/>
                <p:nvPr/>
              </p:nvSpPr>
              <p:spPr bwMode="auto">
                <a:xfrm>
                  <a:off x="1441072" y="9621"/>
                  <a:ext cx="1171254" cy="117125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3" name="Oval 192"/>
                <p:cNvSpPr/>
                <p:nvPr/>
              </p:nvSpPr>
              <p:spPr bwMode="auto">
                <a:xfrm>
                  <a:off x="895717" y="628588"/>
                  <a:ext cx="604310" cy="60431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4" name="Oval 193"/>
                <p:cNvSpPr/>
                <p:nvPr/>
              </p:nvSpPr>
              <p:spPr bwMode="auto">
                <a:xfrm>
                  <a:off x="2207514" y="487784"/>
                  <a:ext cx="742596" cy="74259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5" name="Oval 194"/>
                <p:cNvSpPr/>
                <p:nvPr/>
              </p:nvSpPr>
              <p:spPr bwMode="auto">
                <a:xfrm>
                  <a:off x="1132954" y="340260"/>
                  <a:ext cx="912427" cy="81049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5" name="Group 184"/>
              <p:cNvGrpSpPr/>
              <p:nvPr/>
            </p:nvGrpSpPr>
            <p:grpSpPr>
              <a:xfrm>
                <a:off x="4786895" y="3813958"/>
                <a:ext cx="473189" cy="281758"/>
                <a:chOff x="895717" y="9621"/>
                <a:chExt cx="2054393" cy="1223277"/>
              </a:xfrm>
              <a:solidFill>
                <a:schemeClr val="bg1"/>
              </a:solidFill>
            </p:grpSpPr>
            <p:sp>
              <p:nvSpPr>
                <p:cNvPr id="186" name="Rounded Rectangle 185"/>
                <p:cNvSpPr/>
                <p:nvPr/>
              </p:nvSpPr>
              <p:spPr bwMode="auto">
                <a:xfrm>
                  <a:off x="1150706" y="994075"/>
                  <a:ext cx="1428107" cy="238823"/>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7" name="Oval 186"/>
                <p:cNvSpPr/>
                <p:nvPr/>
              </p:nvSpPr>
              <p:spPr bwMode="auto">
                <a:xfrm>
                  <a:off x="1441072" y="9621"/>
                  <a:ext cx="1171254" cy="117125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8" name="Oval 187"/>
                <p:cNvSpPr/>
                <p:nvPr/>
              </p:nvSpPr>
              <p:spPr bwMode="auto">
                <a:xfrm>
                  <a:off x="895717" y="628588"/>
                  <a:ext cx="604310" cy="60431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9" name="Oval 188"/>
                <p:cNvSpPr/>
                <p:nvPr/>
              </p:nvSpPr>
              <p:spPr bwMode="auto">
                <a:xfrm>
                  <a:off x="2207514" y="487784"/>
                  <a:ext cx="742596" cy="74259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0" name="Oval 189"/>
                <p:cNvSpPr/>
                <p:nvPr/>
              </p:nvSpPr>
              <p:spPr bwMode="auto">
                <a:xfrm>
                  <a:off x="1132954" y="340260"/>
                  <a:ext cx="912427" cy="81049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spTree>
    <p:extLst>
      <p:ext uri="{BB962C8B-B14F-4D97-AF65-F5344CB8AC3E}">
        <p14:creationId xmlns:p14="http://schemas.microsoft.com/office/powerpoint/2010/main" val="377700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fade">
                                      <p:cBhvr>
                                        <p:cTn id="7" dur="1000"/>
                                        <p:tgtEl>
                                          <p:spTgt spid="155"/>
                                        </p:tgtEl>
                                      </p:cBhvr>
                                    </p:animEffect>
                                    <p:anim calcmode="lin" valueType="num">
                                      <p:cBhvr>
                                        <p:cTn id="8" dur="1000" fill="hold"/>
                                        <p:tgtEl>
                                          <p:spTgt spid="155"/>
                                        </p:tgtEl>
                                        <p:attrNameLst>
                                          <p:attrName>ppt_x</p:attrName>
                                        </p:attrNameLst>
                                      </p:cBhvr>
                                      <p:tavLst>
                                        <p:tav tm="0">
                                          <p:val>
                                            <p:strVal val="#ppt_x"/>
                                          </p:val>
                                        </p:tav>
                                        <p:tav tm="100000">
                                          <p:val>
                                            <p:strVal val="#ppt_x"/>
                                          </p:val>
                                        </p:tav>
                                      </p:tavLst>
                                    </p:anim>
                                    <p:anim calcmode="lin" valueType="num">
                                      <p:cBhvr>
                                        <p:cTn id="9" dur="1000" fill="hold"/>
                                        <p:tgtEl>
                                          <p:spTgt spid="155"/>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179"/>
                                        </p:tgtEl>
                                        <p:attrNameLst>
                                          <p:attrName>style.visibility</p:attrName>
                                        </p:attrNameLst>
                                      </p:cBhvr>
                                      <p:to>
                                        <p:strVal val="visible"/>
                                      </p:to>
                                    </p:set>
                                    <p:animEffect transition="in" filter="fade">
                                      <p:cBhvr>
                                        <p:cTn id="12" dur="5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474538" y="979964"/>
            <a:ext cx="5242925" cy="1404080"/>
            <a:chOff x="3474538" y="979964"/>
            <a:chExt cx="5242925" cy="1404080"/>
          </a:xfrm>
        </p:grpSpPr>
        <p:sp>
          <p:nvSpPr>
            <p:cNvPr id="2" name="Rectangle 1"/>
            <p:cNvSpPr/>
            <p:nvPr/>
          </p:nvSpPr>
          <p:spPr bwMode="auto">
            <a:xfrm>
              <a:off x="3505287" y="979964"/>
              <a:ext cx="5181427" cy="140408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268927" numCol="1" spcCol="0" rtlCol="0" fromWordArt="0" anchor="ctr"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r>
                <a:rPr lang="en-US" sz="3137" dirty="0">
                  <a:solidFill>
                    <a:schemeClr val="bg1"/>
                  </a:solidFill>
                  <a:latin typeface="Segoe UI Semibold" panose="020B0702040204020203" pitchFamily="34" charset="0"/>
                  <a:ea typeface="Segoe UI" pitchFamily="34" charset="0"/>
                  <a:cs typeface="Segoe UI Semibold" panose="020B0702040204020203" pitchFamily="34" charset="0"/>
                </a:rPr>
                <a:t>Service Fabric</a:t>
              </a:r>
            </a:p>
          </p:txBody>
        </p:sp>
        <p:sp>
          <p:nvSpPr>
            <p:cNvPr id="7" name="TextBox 6"/>
            <p:cNvSpPr txBox="1"/>
            <p:nvPr/>
          </p:nvSpPr>
          <p:spPr>
            <a:xfrm>
              <a:off x="3474538" y="1732245"/>
              <a:ext cx="5242925" cy="534056"/>
            </a:xfrm>
            <a:prstGeom prst="rect">
              <a:avLst/>
            </a:prstGeom>
            <a:noFill/>
          </p:spPr>
          <p:txBody>
            <a:bodyPr wrap="square" lIns="179285" tIns="143428" rIns="179285" bIns="143428" rtlCol="0">
              <a:spAutoFit/>
            </a:bodyPr>
            <a:lstStyle/>
            <a:p>
              <a:pPr algn="ctr" defTabSz="913505" eaLnBrk="0" fontAlgn="base" hangingPunct="0">
                <a:lnSpc>
                  <a:spcPct val="90000"/>
                </a:lnSpc>
                <a:spcBef>
                  <a:spcPct val="0"/>
                </a:spcBef>
                <a:spcAft>
                  <a:spcPts val="588"/>
                </a:spcAft>
                <a:defRPr/>
              </a:pPr>
              <a:r>
                <a:rPr lang="en-US" sz="1765" kern="0" dirty="0">
                  <a:solidFill>
                    <a:schemeClr val="bg1"/>
                  </a:solidFill>
                  <a:latin typeface="+mj-lt"/>
                </a:rPr>
                <a:t>p</a:t>
              </a:r>
              <a:r>
                <a:rPr lang="en-US" sz="1765" dirty="0" err="1">
                  <a:solidFill>
                    <a:schemeClr val="bg1"/>
                  </a:solidFill>
                  <a:latin typeface="+mj-lt"/>
                  <a:ea typeface="MS PGothic" panose="020B0600070205080204" pitchFamily="34" charset="-128"/>
                </a:rPr>
                <a:t>rescriptive</a:t>
              </a:r>
              <a:r>
                <a:rPr lang="en-US" sz="1765" dirty="0">
                  <a:solidFill>
                    <a:schemeClr val="bg1"/>
                  </a:solidFill>
                  <a:latin typeface="+mj-lt"/>
                  <a:ea typeface="MS PGothic" panose="020B0600070205080204" pitchFamily="34" charset="-128"/>
                </a:rPr>
                <a:t> microservices framework  </a:t>
              </a:r>
            </a:p>
          </p:txBody>
        </p:sp>
      </p:grpSp>
      <p:grpSp>
        <p:nvGrpSpPr>
          <p:cNvPr id="6" name="Group 5"/>
          <p:cNvGrpSpPr/>
          <p:nvPr/>
        </p:nvGrpSpPr>
        <p:grpSpPr>
          <a:xfrm>
            <a:off x="2288895" y="2395760"/>
            <a:ext cx="7614211" cy="1416867"/>
            <a:chOff x="2288895" y="2395760"/>
            <a:chExt cx="7614211" cy="1416867"/>
          </a:xfrm>
        </p:grpSpPr>
        <p:sp>
          <p:nvSpPr>
            <p:cNvPr id="3" name="Rectangle 2"/>
            <p:cNvSpPr/>
            <p:nvPr/>
          </p:nvSpPr>
          <p:spPr bwMode="auto">
            <a:xfrm>
              <a:off x="2288895" y="2395760"/>
              <a:ext cx="7614211" cy="141686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268927" numCol="1" spcCol="0" rtlCol="0" fromWordArt="0" anchor="ctr"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r>
                <a:rPr lang="en-US" sz="3137"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Container Service</a:t>
              </a:r>
            </a:p>
          </p:txBody>
        </p:sp>
        <p:sp>
          <p:nvSpPr>
            <p:cNvPr id="8" name="TextBox 7"/>
            <p:cNvSpPr txBox="1"/>
            <p:nvPr/>
          </p:nvSpPr>
          <p:spPr>
            <a:xfrm>
              <a:off x="3474538" y="3159793"/>
              <a:ext cx="5242925" cy="534056"/>
            </a:xfrm>
            <a:prstGeom prst="rect">
              <a:avLst/>
            </a:prstGeom>
            <a:noFill/>
          </p:spPr>
          <p:txBody>
            <a:bodyPr wrap="square" lIns="179285" tIns="143428" rIns="179285" bIns="143428" rtlCol="0">
              <a:spAutoFit/>
            </a:bodyPr>
            <a:lstStyle/>
            <a:p>
              <a:pPr algn="ctr" defTabSz="913505" eaLnBrk="0" fontAlgn="base" hangingPunct="0">
                <a:lnSpc>
                  <a:spcPct val="90000"/>
                </a:lnSpc>
                <a:spcBef>
                  <a:spcPct val="0"/>
                </a:spcBef>
                <a:spcAft>
                  <a:spcPts val="588"/>
                </a:spcAft>
                <a:defRPr/>
              </a:pPr>
              <a:r>
                <a:rPr lang="en-US" sz="1765" dirty="0">
                  <a:gradFill>
                    <a:gsLst>
                      <a:gs pos="2917">
                        <a:srgbClr val="FFFFFF"/>
                      </a:gs>
                      <a:gs pos="30000">
                        <a:srgbClr val="FFFFFF"/>
                      </a:gs>
                    </a:gsLst>
                    <a:lin ang="5400000" scaled="0"/>
                  </a:gradFill>
                  <a:latin typeface="+mj-lt"/>
                  <a:ea typeface="MS PGothic" panose="020B0600070205080204" pitchFamily="34" charset="-128"/>
                </a:rPr>
                <a:t>orchestration and composition </a:t>
              </a:r>
            </a:p>
          </p:txBody>
        </p:sp>
      </p:grpSp>
      <p:grpSp>
        <p:nvGrpSpPr>
          <p:cNvPr id="10" name="Group 9"/>
          <p:cNvGrpSpPr/>
          <p:nvPr/>
        </p:nvGrpSpPr>
        <p:grpSpPr>
          <a:xfrm>
            <a:off x="1024041" y="3822104"/>
            <a:ext cx="10143919" cy="1416867"/>
            <a:chOff x="1024041" y="3822104"/>
            <a:chExt cx="10143919" cy="1416867"/>
          </a:xfrm>
        </p:grpSpPr>
        <p:sp>
          <p:nvSpPr>
            <p:cNvPr id="4" name="Rectangle 3"/>
            <p:cNvSpPr/>
            <p:nvPr/>
          </p:nvSpPr>
          <p:spPr bwMode="auto">
            <a:xfrm>
              <a:off x="1024041" y="3822104"/>
              <a:ext cx="10143919" cy="1416867"/>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268927" numCol="1" spcCol="0" rtlCol="0" fromWordArt="0" anchor="ctr"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r>
                <a:rPr lang="en-US" sz="3137"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VM Scale Sets</a:t>
              </a:r>
            </a:p>
          </p:txBody>
        </p:sp>
        <p:sp>
          <p:nvSpPr>
            <p:cNvPr id="9" name="TextBox 8"/>
            <p:cNvSpPr txBox="1"/>
            <p:nvPr/>
          </p:nvSpPr>
          <p:spPr>
            <a:xfrm>
              <a:off x="3474538" y="4560219"/>
              <a:ext cx="5242925" cy="534056"/>
            </a:xfrm>
            <a:prstGeom prst="rect">
              <a:avLst/>
            </a:prstGeom>
            <a:noFill/>
          </p:spPr>
          <p:txBody>
            <a:bodyPr wrap="square" lIns="179285" tIns="143428" rIns="179285" bIns="143428" rtlCol="0">
              <a:spAutoFit/>
            </a:bodyPr>
            <a:lstStyle/>
            <a:p>
              <a:pPr algn="ctr" defTabSz="913505" eaLnBrk="0" fontAlgn="base" hangingPunct="0">
                <a:lnSpc>
                  <a:spcPct val="90000"/>
                </a:lnSpc>
                <a:spcBef>
                  <a:spcPct val="0"/>
                </a:spcBef>
                <a:spcAft>
                  <a:spcPts val="588"/>
                </a:spcAft>
                <a:defRPr/>
              </a:pPr>
              <a:r>
                <a:rPr lang="en-US" sz="1765" kern="0" dirty="0">
                  <a:gradFill>
                    <a:gsLst>
                      <a:gs pos="2917">
                        <a:srgbClr val="FFFFFF"/>
                      </a:gs>
                      <a:gs pos="30000">
                        <a:srgbClr val="FFFFFF"/>
                      </a:gs>
                    </a:gsLst>
                    <a:lin ang="5400000" scaled="0"/>
                  </a:gradFill>
                  <a:latin typeface="+mj-lt"/>
                </a:rPr>
                <a:t>f</a:t>
              </a:r>
              <a:r>
                <a:rPr lang="en-US" sz="1765" dirty="0" err="1">
                  <a:gradFill>
                    <a:gsLst>
                      <a:gs pos="2917">
                        <a:srgbClr val="FFFFFF"/>
                      </a:gs>
                      <a:gs pos="30000">
                        <a:srgbClr val="FFFFFF"/>
                      </a:gs>
                    </a:gsLst>
                    <a:lin ang="5400000" scaled="0"/>
                  </a:gradFill>
                  <a:latin typeface="+mj-lt"/>
                  <a:ea typeface="MS PGothic" panose="020B0600070205080204" pitchFamily="34" charset="-128"/>
                </a:rPr>
                <a:t>lexible</a:t>
              </a:r>
              <a:r>
                <a:rPr lang="en-US" sz="1765" dirty="0">
                  <a:gradFill>
                    <a:gsLst>
                      <a:gs pos="2917">
                        <a:srgbClr val="FFFFFF"/>
                      </a:gs>
                      <a:gs pos="30000">
                        <a:srgbClr val="FFFFFF"/>
                      </a:gs>
                    </a:gsLst>
                    <a:lin ang="5400000" scaled="0"/>
                  </a:gradFill>
                  <a:latin typeface="+mj-lt"/>
                  <a:ea typeface="MS PGothic" panose="020B0600070205080204" pitchFamily="34" charset="-128"/>
                </a:rPr>
                <a:t> infrastructure </a:t>
              </a:r>
            </a:p>
          </p:txBody>
        </p:sp>
      </p:grpSp>
      <p:sp>
        <p:nvSpPr>
          <p:cNvPr id="14" name="Title 2"/>
          <p:cNvSpPr txBox="1">
            <a:spLocks/>
          </p:cNvSpPr>
          <p:nvPr/>
        </p:nvSpPr>
        <p:spPr>
          <a:xfrm>
            <a:off x="485175" y="5628278"/>
            <a:ext cx="11221652"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defRPr/>
            </a:pPr>
            <a:r>
              <a:rPr lang="en-US" sz="5294" b="1" spc="-147" dirty="0">
                <a:solidFill>
                  <a:schemeClr val="accent3"/>
                </a:solidFill>
                <a:latin typeface="+mn-lt"/>
              </a:rPr>
              <a:t>Microservices</a:t>
            </a:r>
            <a:r>
              <a:rPr lang="en-US" sz="5294" spc="-147" dirty="0">
                <a:solidFill>
                  <a:schemeClr val="accent5"/>
                </a:solidFill>
              </a:rPr>
              <a:t> with </a:t>
            </a:r>
            <a:r>
              <a:rPr lang="en-US" sz="5294" b="1" spc="-147" dirty="0">
                <a:solidFill>
                  <a:schemeClr val="accent3"/>
                </a:solidFill>
                <a:latin typeface="+mn-lt"/>
              </a:rPr>
              <a:t>Azure</a:t>
            </a:r>
          </a:p>
        </p:txBody>
      </p:sp>
    </p:spTree>
    <p:extLst>
      <p:ext uri="{BB962C8B-B14F-4D97-AF65-F5344CB8AC3E}">
        <p14:creationId xmlns:p14="http://schemas.microsoft.com/office/powerpoint/2010/main" val="1862198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pic>
        <p:nvPicPr>
          <p:cNvPr id="70" name="Picture 6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11347" y="378264"/>
            <a:ext cx="10562011" cy="6188223"/>
          </a:xfrm>
          <a:prstGeom prst="rect">
            <a:avLst/>
          </a:prstGeom>
        </p:spPr>
      </p:pic>
      <p:sp>
        <p:nvSpPr>
          <p:cNvPr id="71" name="TextBox 70"/>
          <p:cNvSpPr txBox="1"/>
          <p:nvPr/>
        </p:nvSpPr>
        <p:spPr>
          <a:xfrm>
            <a:off x="207453" y="3783835"/>
            <a:ext cx="3056739" cy="1647426"/>
          </a:xfrm>
          <a:prstGeom prst="rect">
            <a:avLst/>
          </a:prstGeom>
          <a:noFill/>
        </p:spPr>
        <p:txBody>
          <a:bodyPr wrap="none" lIns="277892" tIns="277892" rIns="277892" bIns="277892"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3921" b="0" i="0" u="none" strike="noStrike" kern="0" cap="none" spc="0" normalizeH="0" baseline="0" noProof="0" dirty="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rPr>
              <a:t>Hyper-scale</a:t>
            </a:r>
            <a:br>
              <a:rPr kumimoji="0" lang="en-US" sz="3921" b="0" i="0" u="none" strike="noStrike" kern="0" cap="none" spc="0" normalizeH="0" baseline="0" noProof="0" dirty="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rPr>
            </a:br>
            <a:r>
              <a:rPr kumimoji="0" lang="en-US" sz="3921" b="0" i="0" u="none" strike="noStrike" kern="0" cap="none" spc="0" normalizeH="0" baseline="0" noProof="0" dirty="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rPr>
              <a:t>footprint</a:t>
            </a:r>
          </a:p>
        </p:txBody>
      </p:sp>
      <p:grpSp>
        <p:nvGrpSpPr>
          <p:cNvPr id="72" name="Group 71"/>
          <p:cNvGrpSpPr/>
          <p:nvPr/>
        </p:nvGrpSpPr>
        <p:grpSpPr>
          <a:xfrm>
            <a:off x="516278" y="5196753"/>
            <a:ext cx="1872968" cy="479745"/>
            <a:chOff x="508821" y="5014712"/>
            <a:chExt cx="1910525" cy="489365"/>
          </a:xfrm>
        </p:grpSpPr>
        <p:sp>
          <p:nvSpPr>
            <p:cNvPr id="73" name="Oval 72"/>
            <p:cNvSpPr/>
            <p:nvPr/>
          </p:nvSpPr>
          <p:spPr bwMode="auto">
            <a:xfrm>
              <a:off x="508821" y="5119266"/>
              <a:ext cx="250277" cy="250277"/>
            </a:xfrm>
            <a:prstGeom prst="ellipse">
              <a:avLst/>
            </a:prstGeom>
            <a:solidFill>
              <a:schemeClr val="tx1"/>
            </a:solidFill>
            <a:ln w="73025">
              <a:solidFill>
                <a:schemeClr val="tx1">
                  <a:alpha val="68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TextBox 73"/>
            <p:cNvSpPr txBox="1"/>
            <p:nvPr/>
          </p:nvSpPr>
          <p:spPr>
            <a:xfrm>
              <a:off x="683678" y="5014712"/>
              <a:ext cx="1735668" cy="489365"/>
            </a:xfrm>
            <a:prstGeom prst="rect">
              <a:avLst/>
            </a:prstGeom>
            <a:noFill/>
          </p:spPr>
          <p:txBody>
            <a:bodyPr wrap="non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all" spc="0" normalizeH="0" baseline="0" noProof="0" dirty="0">
                  <a:ln>
                    <a:noFill/>
                  </a:ln>
                  <a:solidFill>
                    <a:sysClr val="windowText" lastClr="00000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regions</a:t>
              </a:r>
            </a:p>
          </p:txBody>
        </p:sp>
      </p:grpSp>
      <p:grpSp>
        <p:nvGrpSpPr>
          <p:cNvPr id="39" name="Group 38"/>
          <p:cNvGrpSpPr/>
          <p:nvPr/>
        </p:nvGrpSpPr>
        <p:grpSpPr>
          <a:xfrm>
            <a:off x="125393" y="2558528"/>
            <a:ext cx="3359726" cy="3311252"/>
            <a:chOff x="-2087057" y="2514224"/>
            <a:chExt cx="4108356" cy="3377650"/>
          </a:xfrm>
        </p:grpSpPr>
        <p:sp>
          <p:nvSpPr>
            <p:cNvPr id="40" name="TextBox 39"/>
            <p:cNvSpPr txBox="1"/>
            <p:nvPr/>
          </p:nvSpPr>
          <p:spPr>
            <a:xfrm>
              <a:off x="-2087057" y="2514224"/>
              <a:ext cx="3426548" cy="2871555"/>
            </a:xfrm>
            <a:prstGeom prst="rect">
              <a:avLst/>
            </a:prstGeom>
            <a:noFill/>
          </p:spPr>
          <p:txBody>
            <a:bodyPr wrap="none" lIns="277892" tIns="277892" rIns="277892" bIns="27789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6273" b="0" i="0" u="none" strike="noStrike" kern="0" cap="none" spc="-412"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cs typeface="Segoe UI Semibold" panose="020B0702040204020203" pitchFamily="34" charset="0"/>
                </a:rPr>
                <a:t>32</a:t>
              </a:r>
              <a:endParaRPr kumimoji="0" lang="en-US" sz="16273" b="0" i="0" u="none" strike="noStrike" kern="0" cap="none" spc="-412"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cs typeface="Segoe UI Semibold" panose="020B0702040204020203" pitchFamily="34" charset="0"/>
              </a:endParaRPr>
            </a:p>
          </p:txBody>
        </p:sp>
        <p:sp>
          <p:nvSpPr>
            <p:cNvPr id="43" name="TextBox 42"/>
            <p:cNvSpPr txBox="1"/>
            <p:nvPr/>
          </p:nvSpPr>
          <p:spPr>
            <a:xfrm>
              <a:off x="-2006254" y="4543813"/>
              <a:ext cx="4027553" cy="1348061"/>
            </a:xfrm>
            <a:prstGeom prst="rect">
              <a:avLst/>
            </a:prstGeom>
            <a:noFill/>
          </p:spPr>
          <p:txBody>
            <a:bodyPr wrap="square" lIns="277892" tIns="277892" rIns="277892" bIns="27789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regions around the world</a:t>
              </a:r>
            </a:p>
          </p:txBody>
        </p:sp>
      </p:grpSp>
      <p:sp>
        <p:nvSpPr>
          <p:cNvPr id="47" name="TextBox 46"/>
          <p:cNvSpPr txBox="1"/>
          <p:nvPr/>
        </p:nvSpPr>
        <p:spPr>
          <a:xfrm>
            <a:off x="213036" y="5381476"/>
            <a:ext cx="3293647" cy="1050007"/>
          </a:xfrm>
          <a:prstGeom prst="rect">
            <a:avLst/>
          </a:prstGeom>
          <a:noFill/>
          <a:ln>
            <a:noFill/>
          </a:ln>
        </p:spPr>
        <p:txBody>
          <a:bodyPr wrap="square" lIns="277892" tIns="277892" rIns="277892" bIns="27789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More than AWS and Google Cloud combined</a:t>
            </a:r>
          </a:p>
        </p:txBody>
      </p:sp>
      <p:sp>
        <p:nvSpPr>
          <p:cNvPr id="64" name="Oval 63"/>
          <p:cNvSpPr/>
          <p:nvPr/>
        </p:nvSpPr>
        <p:spPr bwMode="auto">
          <a:xfrm>
            <a:off x="9228794" y="4192996"/>
            <a:ext cx="280574" cy="28056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Oval 64"/>
          <p:cNvSpPr/>
          <p:nvPr/>
        </p:nvSpPr>
        <p:spPr bwMode="auto">
          <a:xfrm>
            <a:off x="9518266" y="2808832"/>
            <a:ext cx="280574" cy="28056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Oval 65"/>
          <p:cNvSpPr/>
          <p:nvPr/>
        </p:nvSpPr>
        <p:spPr bwMode="auto">
          <a:xfrm>
            <a:off x="9588633" y="2273646"/>
            <a:ext cx="280574" cy="28056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Oval 66"/>
          <p:cNvSpPr/>
          <p:nvPr/>
        </p:nvSpPr>
        <p:spPr bwMode="auto">
          <a:xfrm>
            <a:off x="8457553" y="3154937"/>
            <a:ext cx="280574" cy="28056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Oval 67"/>
          <p:cNvSpPr/>
          <p:nvPr/>
        </p:nvSpPr>
        <p:spPr bwMode="auto">
          <a:xfrm>
            <a:off x="8760334" y="3314714"/>
            <a:ext cx="280574" cy="28056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Oval 68"/>
          <p:cNvSpPr/>
          <p:nvPr/>
        </p:nvSpPr>
        <p:spPr bwMode="auto">
          <a:xfrm>
            <a:off x="6377419" y="2093053"/>
            <a:ext cx="280574" cy="28056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Oval 74"/>
          <p:cNvSpPr/>
          <p:nvPr/>
        </p:nvSpPr>
        <p:spPr bwMode="auto">
          <a:xfrm>
            <a:off x="5949770" y="2051408"/>
            <a:ext cx="280574" cy="28056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Oval 75"/>
          <p:cNvSpPr/>
          <p:nvPr/>
        </p:nvSpPr>
        <p:spPr bwMode="auto">
          <a:xfrm>
            <a:off x="4911870" y="4611074"/>
            <a:ext cx="280574" cy="28056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Oval 76"/>
          <p:cNvSpPr/>
          <p:nvPr/>
        </p:nvSpPr>
        <p:spPr bwMode="auto">
          <a:xfrm>
            <a:off x="3474142" y="2538418"/>
            <a:ext cx="280574" cy="28056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Oval 77"/>
          <p:cNvSpPr/>
          <p:nvPr/>
        </p:nvSpPr>
        <p:spPr bwMode="auto">
          <a:xfrm>
            <a:off x="3247578" y="2569054"/>
            <a:ext cx="280574" cy="28056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Oval 78"/>
          <p:cNvSpPr/>
          <p:nvPr/>
        </p:nvSpPr>
        <p:spPr bwMode="auto">
          <a:xfrm>
            <a:off x="3340175" y="2231023"/>
            <a:ext cx="280574" cy="28056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Oval 79"/>
          <p:cNvSpPr/>
          <p:nvPr/>
        </p:nvSpPr>
        <p:spPr bwMode="auto">
          <a:xfrm>
            <a:off x="3010127" y="2152932"/>
            <a:ext cx="280574" cy="28056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Oval 80"/>
          <p:cNvSpPr/>
          <p:nvPr/>
        </p:nvSpPr>
        <p:spPr bwMode="auto">
          <a:xfrm>
            <a:off x="3800623" y="2202794"/>
            <a:ext cx="280574" cy="28056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 name="Oval 81"/>
          <p:cNvSpPr/>
          <p:nvPr/>
        </p:nvSpPr>
        <p:spPr bwMode="auto">
          <a:xfrm>
            <a:off x="3006360" y="2848759"/>
            <a:ext cx="280574" cy="28056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 name="Oval 82"/>
          <p:cNvSpPr/>
          <p:nvPr/>
        </p:nvSpPr>
        <p:spPr bwMode="auto">
          <a:xfrm>
            <a:off x="2415407" y="2558477"/>
            <a:ext cx="280574" cy="28056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Oval 83"/>
          <p:cNvSpPr/>
          <p:nvPr/>
        </p:nvSpPr>
        <p:spPr bwMode="auto">
          <a:xfrm>
            <a:off x="10405128" y="2354180"/>
            <a:ext cx="280574" cy="28056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Oval 84"/>
          <p:cNvSpPr/>
          <p:nvPr/>
        </p:nvSpPr>
        <p:spPr bwMode="auto">
          <a:xfrm>
            <a:off x="10152504" y="2735535"/>
            <a:ext cx="280574" cy="28056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 name="Oval 85"/>
          <p:cNvSpPr/>
          <p:nvPr/>
        </p:nvSpPr>
        <p:spPr bwMode="auto">
          <a:xfrm>
            <a:off x="10594653" y="5174281"/>
            <a:ext cx="280574" cy="28056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Oval 86"/>
          <p:cNvSpPr/>
          <p:nvPr/>
        </p:nvSpPr>
        <p:spPr bwMode="auto">
          <a:xfrm>
            <a:off x="10333266" y="5457476"/>
            <a:ext cx="280574" cy="28056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8" name="Oval 87"/>
          <p:cNvSpPr/>
          <p:nvPr/>
        </p:nvSpPr>
        <p:spPr bwMode="auto">
          <a:xfrm>
            <a:off x="9366876" y="3131578"/>
            <a:ext cx="280574" cy="28056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Oval 88"/>
          <p:cNvSpPr/>
          <p:nvPr/>
        </p:nvSpPr>
        <p:spPr bwMode="auto">
          <a:xfrm>
            <a:off x="2982859" y="2462530"/>
            <a:ext cx="280574" cy="28056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0" name="Oval 89"/>
          <p:cNvSpPr/>
          <p:nvPr/>
        </p:nvSpPr>
        <p:spPr bwMode="auto">
          <a:xfrm>
            <a:off x="8546206" y="3652997"/>
            <a:ext cx="280574" cy="28056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Oval 93"/>
          <p:cNvSpPr/>
          <p:nvPr/>
        </p:nvSpPr>
        <p:spPr bwMode="auto">
          <a:xfrm>
            <a:off x="3564696" y="2672836"/>
            <a:ext cx="280574" cy="28056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Oval 94"/>
          <p:cNvSpPr/>
          <p:nvPr/>
        </p:nvSpPr>
        <p:spPr bwMode="auto">
          <a:xfrm>
            <a:off x="3662466" y="2493220"/>
            <a:ext cx="280574" cy="28056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 name="Oval 36"/>
          <p:cNvSpPr/>
          <p:nvPr/>
        </p:nvSpPr>
        <p:spPr bwMode="auto">
          <a:xfrm>
            <a:off x="5883021" y="1787581"/>
            <a:ext cx="280574" cy="28056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 name="Oval 37"/>
          <p:cNvSpPr/>
          <p:nvPr/>
        </p:nvSpPr>
        <p:spPr bwMode="auto">
          <a:xfrm>
            <a:off x="6335143" y="1887518"/>
            <a:ext cx="280574" cy="28056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Oval 40"/>
          <p:cNvSpPr/>
          <p:nvPr/>
        </p:nvSpPr>
        <p:spPr bwMode="auto">
          <a:xfrm>
            <a:off x="6163595" y="2217162"/>
            <a:ext cx="280574" cy="28056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 name="Oval 41"/>
          <p:cNvSpPr/>
          <p:nvPr/>
        </p:nvSpPr>
        <p:spPr bwMode="auto">
          <a:xfrm>
            <a:off x="6163595" y="1804322"/>
            <a:ext cx="280574" cy="28056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10112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500"/>
                                        <p:tgtEl>
                                          <p:spTgt spid="78"/>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500"/>
                                        <p:tgtEl>
                                          <p:spTgt spid="79"/>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500"/>
                                        <p:tgtEl>
                                          <p:spTgt spid="81"/>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83"/>
                                        </p:tgtEl>
                                        <p:attrNameLst>
                                          <p:attrName>style.visibility</p:attrName>
                                        </p:attrNameLst>
                                      </p:cBhvr>
                                      <p:to>
                                        <p:strVal val="visible"/>
                                      </p:to>
                                    </p:set>
                                    <p:animEffect transition="in" filter="fade">
                                      <p:cBhvr>
                                        <p:cTn id="49" dur="500"/>
                                        <p:tgtEl>
                                          <p:spTgt spid="83"/>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84"/>
                                        </p:tgtEl>
                                        <p:attrNameLst>
                                          <p:attrName>style.visibility</p:attrName>
                                        </p:attrNameLst>
                                      </p:cBhvr>
                                      <p:to>
                                        <p:strVal val="visible"/>
                                      </p:to>
                                    </p:set>
                                    <p:animEffect transition="in" filter="fade">
                                      <p:cBhvr>
                                        <p:cTn id="52" dur="500"/>
                                        <p:tgtEl>
                                          <p:spTgt spid="84"/>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90"/>
                                        </p:tgtEl>
                                        <p:attrNameLst>
                                          <p:attrName>style.visibility</p:attrName>
                                        </p:attrNameLst>
                                      </p:cBhvr>
                                      <p:to>
                                        <p:strVal val="visible"/>
                                      </p:to>
                                    </p:set>
                                    <p:animEffect transition="in" filter="fade">
                                      <p:cBhvr>
                                        <p:cTn id="70" dur="500"/>
                                        <p:tgtEl>
                                          <p:spTgt spid="90"/>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94"/>
                                        </p:tgtEl>
                                        <p:attrNameLst>
                                          <p:attrName>style.visibility</p:attrName>
                                        </p:attrNameLst>
                                      </p:cBhvr>
                                      <p:to>
                                        <p:strVal val="visible"/>
                                      </p:to>
                                    </p:set>
                                    <p:animEffect transition="in" filter="fade">
                                      <p:cBhvr>
                                        <p:cTn id="73" dur="500"/>
                                        <p:tgtEl>
                                          <p:spTgt spid="9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95"/>
                                        </p:tgtEl>
                                        <p:attrNameLst>
                                          <p:attrName>style.visibility</p:attrName>
                                        </p:attrNameLst>
                                      </p:cBhvr>
                                      <p:to>
                                        <p:strVal val="visible"/>
                                      </p:to>
                                    </p:set>
                                    <p:animEffect transition="in" filter="fade">
                                      <p:cBhvr>
                                        <p:cTn id="76" dur="500"/>
                                        <p:tgtEl>
                                          <p:spTgt spid="95"/>
                                        </p:tgtEl>
                                      </p:cBhvr>
                                    </p:animEffect>
                                  </p:childTnLst>
                                </p:cTn>
                              </p:par>
                              <p:par>
                                <p:cTn id="77" presetID="10" presetClass="entr" presetSubtype="0" fill="hold" grpId="0" nodeType="withEffect">
                                  <p:stCondLst>
                                    <p:cond delay="16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par>
                                <p:cTn id="80" presetID="10" presetClass="entr" presetSubtype="0" fill="hold" grpId="0" nodeType="withEffect">
                                  <p:stCondLst>
                                    <p:cond delay="160"/>
                                  </p:stCondLst>
                                  <p:childTnLst>
                                    <p:set>
                                      <p:cBhvr>
                                        <p:cTn id="81" dur="1" fill="hold">
                                          <p:stCondLst>
                                            <p:cond delay="0"/>
                                          </p:stCondLst>
                                        </p:cTn>
                                        <p:tgtEl>
                                          <p:spTgt spid="38"/>
                                        </p:tgtEl>
                                        <p:attrNameLst>
                                          <p:attrName>style.visibility</p:attrName>
                                        </p:attrNameLst>
                                      </p:cBhvr>
                                      <p:to>
                                        <p:strVal val="visible"/>
                                      </p:to>
                                    </p:set>
                                    <p:animEffect transition="in" filter="fade">
                                      <p:cBhvr>
                                        <p:cTn id="82" dur="500"/>
                                        <p:tgtEl>
                                          <p:spTgt spid="38"/>
                                        </p:tgtEl>
                                      </p:cBhvr>
                                    </p:animEffect>
                                  </p:childTnLst>
                                </p:cTn>
                              </p:par>
                              <p:par>
                                <p:cTn id="83" presetID="10" presetClass="entr" presetSubtype="0" fill="hold" grpId="0" nodeType="withEffect">
                                  <p:stCondLst>
                                    <p:cond delay="160"/>
                                  </p:stCondLst>
                                  <p:childTnLst>
                                    <p:set>
                                      <p:cBhvr>
                                        <p:cTn id="84" dur="1" fill="hold">
                                          <p:stCondLst>
                                            <p:cond delay="0"/>
                                          </p:stCondLst>
                                        </p:cTn>
                                        <p:tgtEl>
                                          <p:spTgt spid="41"/>
                                        </p:tgtEl>
                                        <p:attrNameLst>
                                          <p:attrName>style.visibility</p:attrName>
                                        </p:attrNameLst>
                                      </p:cBhvr>
                                      <p:to>
                                        <p:strVal val="visible"/>
                                      </p:to>
                                    </p:set>
                                    <p:animEffect transition="in" filter="fade">
                                      <p:cBhvr>
                                        <p:cTn id="85" dur="500"/>
                                        <p:tgtEl>
                                          <p:spTgt spid="41"/>
                                        </p:tgtEl>
                                      </p:cBhvr>
                                    </p:animEffect>
                                  </p:childTnLst>
                                </p:cTn>
                              </p:par>
                              <p:par>
                                <p:cTn id="86" presetID="10" presetClass="entr" presetSubtype="0" fill="hold" grpId="0" nodeType="withEffect">
                                  <p:stCondLst>
                                    <p:cond delay="160"/>
                                  </p:stCondLst>
                                  <p:childTnLst>
                                    <p:set>
                                      <p:cBhvr>
                                        <p:cTn id="87" dur="1" fill="hold">
                                          <p:stCondLst>
                                            <p:cond delay="0"/>
                                          </p:stCondLst>
                                        </p:cTn>
                                        <p:tgtEl>
                                          <p:spTgt spid="42"/>
                                        </p:tgtEl>
                                        <p:attrNameLst>
                                          <p:attrName>style.visibility</p:attrName>
                                        </p:attrNameLst>
                                      </p:cBhvr>
                                      <p:to>
                                        <p:strVal val="visible"/>
                                      </p:to>
                                    </p:set>
                                    <p:animEffect transition="in" filter="fade">
                                      <p:cBhvr>
                                        <p:cTn id="88" dur="500"/>
                                        <p:tgtEl>
                                          <p:spTgt spid="42"/>
                                        </p:tgtEl>
                                      </p:cBhvr>
                                    </p:animEffect>
                                  </p:childTnLst>
                                </p:cTn>
                              </p:par>
                            </p:childTnLst>
                          </p:cTn>
                        </p:par>
                        <p:par>
                          <p:cTn id="89" fill="hold">
                            <p:stCondLst>
                              <p:cond delay="1050"/>
                            </p:stCondLst>
                            <p:childTnLst>
                              <p:par>
                                <p:cTn id="90" presetID="10" presetClass="entr" presetSubtype="0" fill="hold" grpId="0" nodeType="afterEffect">
                                  <p:stCondLst>
                                    <p:cond delay="0"/>
                                  </p:stCondLst>
                                  <p:childTnLst>
                                    <p:set>
                                      <p:cBhvr>
                                        <p:cTn id="91" dur="1" fill="hold">
                                          <p:stCondLst>
                                            <p:cond delay="0"/>
                                          </p:stCondLst>
                                        </p:cTn>
                                        <p:tgtEl>
                                          <p:spTgt spid="71"/>
                                        </p:tgtEl>
                                        <p:attrNameLst>
                                          <p:attrName>style.visibility</p:attrName>
                                        </p:attrNameLst>
                                      </p:cBhvr>
                                      <p:to>
                                        <p:strVal val="visible"/>
                                      </p:to>
                                    </p:set>
                                    <p:animEffect transition="in" filter="fade">
                                      <p:cBhvr>
                                        <p:cTn id="92" dur="500"/>
                                        <p:tgtEl>
                                          <p:spTgt spid="71"/>
                                        </p:tgtEl>
                                      </p:cBhvr>
                                    </p:animEffect>
                                  </p:childTnLst>
                                </p:cTn>
                              </p:par>
                              <p:par>
                                <p:cTn id="93" presetID="10" presetClass="entr" presetSubtype="0" fill="hold" nodeType="withEffect">
                                  <p:stCondLst>
                                    <p:cond delay="0"/>
                                  </p:stCondLst>
                                  <p:childTnLst>
                                    <p:set>
                                      <p:cBhvr>
                                        <p:cTn id="94" dur="1" fill="hold">
                                          <p:stCondLst>
                                            <p:cond delay="0"/>
                                          </p:stCondLst>
                                        </p:cTn>
                                        <p:tgtEl>
                                          <p:spTgt spid="72"/>
                                        </p:tgtEl>
                                        <p:attrNameLst>
                                          <p:attrName>style.visibility</p:attrName>
                                        </p:attrNameLst>
                                      </p:cBhvr>
                                      <p:to>
                                        <p:strVal val="visible"/>
                                      </p:to>
                                    </p:set>
                                    <p:animEffect transition="in" filter="fade">
                                      <p:cBhvr>
                                        <p:cTn id="95" dur="500"/>
                                        <p:tgtEl>
                                          <p:spTgt spid="72"/>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xit" presetSubtype="0" fill="hold" grpId="1" nodeType="clickEffect">
                                  <p:stCondLst>
                                    <p:cond delay="0"/>
                                  </p:stCondLst>
                                  <p:childTnLst>
                                    <p:animEffect transition="out" filter="fade">
                                      <p:cBhvr>
                                        <p:cTn id="99" dur="500"/>
                                        <p:tgtEl>
                                          <p:spTgt spid="71"/>
                                        </p:tgtEl>
                                      </p:cBhvr>
                                    </p:animEffect>
                                    <p:set>
                                      <p:cBhvr>
                                        <p:cTn id="100" dur="1" fill="hold">
                                          <p:stCondLst>
                                            <p:cond delay="499"/>
                                          </p:stCondLst>
                                        </p:cTn>
                                        <p:tgtEl>
                                          <p:spTgt spid="71"/>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500"/>
                                        <p:tgtEl>
                                          <p:spTgt spid="72"/>
                                        </p:tgtEl>
                                      </p:cBhvr>
                                    </p:animEffect>
                                    <p:set>
                                      <p:cBhvr>
                                        <p:cTn id="103" dur="1" fill="hold">
                                          <p:stCondLst>
                                            <p:cond delay="499"/>
                                          </p:stCondLst>
                                        </p:cTn>
                                        <p:tgtEl>
                                          <p:spTgt spid="72"/>
                                        </p:tgtEl>
                                        <p:attrNameLst>
                                          <p:attrName>style.visibility</p:attrName>
                                        </p:attrNameLst>
                                      </p:cBhvr>
                                      <p:to>
                                        <p:strVal val="hidden"/>
                                      </p:to>
                                    </p:set>
                                  </p:childTnLst>
                                </p:cTn>
                              </p:par>
                            </p:childTnLst>
                          </p:cTn>
                        </p:par>
                        <p:par>
                          <p:cTn id="104" fill="hold">
                            <p:stCondLst>
                              <p:cond delay="500"/>
                            </p:stCondLst>
                            <p:childTnLst>
                              <p:par>
                                <p:cTn id="105" presetID="10" presetClass="entr" presetSubtype="0" fill="hold" nodeType="afterEffect">
                                  <p:stCondLst>
                                    <p:cond delay="0"/>
                                  </p:stCondLst>
                                  <p:childTnLst>
                                    <p:set>
                                      <p:cBhvr>
                                        <p:cTn id="106" dur="1" fill="hold">
                                          <p:stCondLst>
                                            <p:cond delay="0"/>
                                          </p:stCondLst>
                                        </p:cTn>
                                        <p:tgtEl>
                                          <p:spTgt spid="39"/>
                                        </p:tgtEl>
                                        <p:attrNameLst>
                                          <p:attrName>style.visibility</p:attrName>
                                        </p:attrNameLst>
                                      </p:cBhvr>
                                      <p:to>
                                        <p:strVal val="visible"/>
                                      </p:to>
                                    </p:set>
                                    <p:animEffect transition="in" filter="fade">
                                      <p:cBhvr>
                                        <p:cTn id="107" dur="500"/>
                                        <p:tgtEl>
                                          <p:spTgt spid="39"/>
                                        </p:tgtEl>
                                      </p:cBhvr>
                                    </p:animEffect>
                                  </p:childTnLst>
                                </p:cTn>
                              </p:par>
                              <p:par>
                                <p:cTn id="108" presetID="10" presetClass="entr" presetSubtype="0" fill="hold" grpId="0" nodeType="withEffect">
                                  <p:stCondLst>
                                    <p:cond delay="250"/>
                                  </p:stCondLst>
                                  <p:childTnLst>
                                    <p:set>
                                      <p:cBhvr>
                                        <p:cTn id="109" dur="1" fill="hold">
                                          <p:stCondLst>
                                            <p:cond delay="0"/>
                                          </p:stCondLst>
                                        </p:cTn>
                                        <p:tgtEl>
                                          <p:spTgt spid="47"/>
                                        </p:tgtEl>
                                        <p:attrNameLst>
                                          <p:attrName>style.visibility</p:attrName>
                                        </p:attrNameLst>
                                      </p:cBhvr>
                                      <p:to>
                                        <p:strVal val="visible"/>
                                      </p:to>
                                    </p:set>
                                    <p:animEffect transition="in" filter="fade">
                                      <p:cBhvr>
                                        <p:cTn id="11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1" grpId="1"/>
      <p:bldP spid="47" grpId="0"/>
      <p:bldP spid="64" grpId="0" animBg="1"/>
      <p:bldP spid="65" grpId="0" animBg="1"/>
      <p:bldP spid="66" grpId="0" animBg="1"/>
      <p:bldP spid="67" grpId="0" animBg="1"/>
      <p:bldP spid="68" grpId="0" animBg="1"/>
      <p:bldP spid="69"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4" grpId="0" animBg="1"/>
      <p:bldP spid="95" grpId="0" animBg="1"/>
      <p:bldP spid="37" grpId="0" animBg="1"/>
      <p:bldP spid="38" grpId="0" animBg="1"/>
      <p:bldP spid="41" grpId="0" animBg="1"/>
      <p:bldP spid="4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96670"/>
            <a:ext cx="12192000" cy="5012267"/>
          </a:xfrm>
          <a:prstGeom prst="rect">
            <a:avLst/>
          </a:prstGeom>
        </p:spPr>
      </p:pic>
    </p:spTree>
    <p:extLst>
      <p:ext uri="{BB962C8B-B14F-4D97-AF65-F5344CB8AC3E}">
        <p14:creationId xmlns:p14="http://schemas.microsoft.com/office/powerpoint/2010/main" val="120042378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bwMode="auto">
          <a:xfrm>
            <a:off x="7288696" y="1177045"/>
            <a:ext cx="4524144" cy="4524144"/>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302821" y="2777883"/>
            <a:ext cx="7401157" cy="2597982"/>
          </a:xfrm>
          <a:prstGeom prst="rect">
            <a:avLst/>
          </a:prstGeom>
          <a:noFill/>
        </p:spPr>
        <p:txBody>
          <a:bodyPr vert="horz" wrap="square" lIns="179285" tIns="143428" rIns="179285" bIns="143428"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33">
              <a:lnSpc>
                <a:spcPct val="100000"/>
              </a:lnSpc>
              <a:spcBef>
                <a:spcPts val="0"/>
              </a:spcBef>
              <a:spcAft>
                <a:spcPts val="1176"/>
              </a:spcAft>
              <a:buClr>
                <a:srgbClr val="FFFFFF"/>
              </a:buClr>
              <a:buNone/>
              <a:defRPr/>
            </a:pPr>
            <a:r>
              <a:rPr lang="en-US" sz="2400" dirty="0">
                <a:solidFill>
                  <a:schemeClr val="accent3"/>
                </a:solidFill>
                <a:cs typeface="Segoe UI Semibold" panose="020B0702040204020203" pitchFamily="34" charset="0"/>
              </a:rPr>
              <a:t>Standard Docker tooling and API support</a:t>
            </a:r>
          </a:p>
          <a:p>
            <a:pPr marL="0" indent="0" defTabSz="914133">
              <a:lnSpc>
                <a:spcPct val="100000"/>
              </a:lnSpc>
              <a:spcBef>
                <a:spcPts val="0"/>
              </a:spcBef>
              <a:spcAft>
                <a:spcPts val="1176"/>
              </a:spcAft>
              <a:buClr>
                <a:srgbClr val="FFFFFF"/>
              </a:buClr>
              <a:buNone/>
              <a:defRPr/>
            </a:pPr>
            <a:r>
              <a:rPr lang="en-US" sz="2400" dirty="0">
                <a:solidFill>
                  <a:schemeClr val="accent3"/>
                </a:solidFill>
                <a:cs typeface="Segoe UI Semibold" panose="020B0702040204020203" pitchFamily="34" charset="0"/>
              </a:rPr>
              <a:t>Streamlined provisioning of Apache </a:t>
            </a:r>
            <a:r>
              <a:rPr lang="en-US" sz="2400" dirty="0" err="1">
                <a:solidFill>
                  <a:schemeClr val="accent3"/>
                </a:solidFill>
                <a:cs typeface="Segoe UI Semibold" panose="020B0702040204020203" pitchFamily="34" charset="0"/>
              </a:rPr>
              <a:t>Mesos</a:t>
            </a:r>
            <a:r>
              <a:rPr lang="en-US" sz="2400" dirty="0">
                <a:solidFill>
                  <a:schemeClr val="accent3"/>
                </a:solidFill>
                <a:cs typeface="Segoe UI Semibold" panose="020B0702040204020203" pitchFamily="34" charset="0"/>
              </a:rPr>
              <a:t> and Docker Swarm</a:t>
            </a:r>
          </a:p>
          <a:p>
            <a:pPr marL="0" indent="0" defTabSz="914133">
              <a:lnSpc>
                <a:spcPct val="100000"/>
              </a:lnSpc>
              <a:spcBef>
                <a:spcPts val="0"/>
              </a:spcBef>
              <a:spcAft>
                <a:spcPts val="1176"/>
              </a:spcAft>
              <a:buClr>
                <a:srgbClr val="FFFFFF"/>
              </a:buClr>
              <a:buNone/>
              <a:defRPr/>
            </a:pPr>
            <a:r>
              <a:rPr lang="en-US" sz="2400" dirty="0">
                <a:solidFill>
                  <a:schemeClr val="accent3"/>
                </a:solidFill>
                <a:cs typeface="Segoe UI Semibold" panose="020B0702040204020203" pitchFamily="34" charset="0"/>
              </a:rPr>
              <a:t>Linux and Windows Server containers</a:t>
            </a:r>
          </a:p>
          <a:p>
            <a:pPr marL="0" indent="0" defTabSz="914133">
              <a:lnSpc>
                <a:spcPct val="100000"/>
              </a:lnSpc>
              <a:spcBef>
                <a:spcPts val="0"/>
              </a:spcBef>
              <a:spcAft>
                <a:spcPts val="1176"/>
              </a:spcAft>
              <a:buClr>
                <a:srgbClr val="FFFFFF"/>
              </a:buClr>
              <a:buNone/>
              <a:defRPr/>
            </a:pPr>
            <a:r>
              <a:rPr lang="en-US" sz="2400" dirty="0">
                <a:solidFill>
                  <a:schemeClr val="accent3"/>
                </a:solidFill>
                <a:cs typeface="Segoe UI Semibold" panose="020B0702040204020203" pitchFamily="34" charset="0"/>
              </a:rPr>
              <a:t>Azure and Azure Stack</a:t>
            </a:r>
          </a:p>
        </p:txBody>
      </p:sp>
      <p:sp>
        <p:nvSpPr>
          <p:cNvPr id="5" name="Title 1"/>
          <p:cNvSpPr txBox="1">
            <a:spLocks/>
          </p:cNvSpPr>
          <p:nvPr/>
        </p:nvSpPr>
        <p:spPr>
          <a:xfrm>
            <a:off x="295919" y="1246377"/>
            <a:ext cx="6544212" cy="1609207"/>
          </a:xfrm>
          <a:prstGeom prst="rect">
            <a:avLst/>
          </a:prstGeom>
        </p:spPr>
        <p:txBody>
          <a:bodyPr vert="horz" wrap="square" lIns="179285" tIns="143428" rIns="179285" bIns="143428"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fontAlgn="base">
              <a:spcBef>
                <a:spcPts val="1176"/>
              </a:spcBef>
              <a:spcAft>
                <a:spcPct val="0"/>
              </a:spcAft>
              <a:defRPr/>
            </a:pPr>
            <a:r>
              <a:rPr lang="en-US" sz="4705" spc="-100" dirty="0">
                <a:solidFill>
                  <a:schemeClr val="accent6"/>
                </a:solidFill>
                <a:latin typeface="Segoe UI Light"/>
              </a:rPr>
              <a:t> </a:t>
            </a:r>
            <a:br>
              <a:rPr lang="en-US" sz="4313" spc="-100" dirty="0">
                <a:solidFill>
                  <a:schemeClr val="accent6"/>
                </a:solidFill>
                <a:latin typeface="Segoe UI Light"/>
              </a:rPr>
            </a:br>
            <a:r>
              <a:rPr lang="en-US" sz="4705" spc="-100" dirty="0">
                <a:solidFill>
                  <a:schemeClr val="accent6"/>
                </a:solidFill>
                <a:latin typeface="Segoe UI Light"/>
              </a:rPr>
              <a:t>Azure Container Service</a:t>
            </a:r>
            <a:endParaRPr lang="en-US" sz="5294" spc="-100" dirty="0">
              <a:solidFill>
                <a:schemeClr val="accent6"/>
              </a:solidFill>
              <a:latin typeface="Segoe UI Light"/>
            </a:endParaRPr>
          </a:p>
        </p:txBody>
      </p:sp>
      <p:grpSp>
        <p:nvGrpSpPr>
          <p:cNvPr id="2" name="Group 1"/>
          <p:cNvGrpSpPr/>
          <p:nvPr/>
        </p:nvGrpSpPr>
        <p:grpSpPr>
          <a:xfrm>
            <a:off x="7941375" y="938933"/>
            <a:ext cx="3965413" cy="4526317"/>
            <a:chOff x="8180973" y="1009044"/>
            <a:chExt cx="4396888" cy="5018824"/>
          </a:xfrm>
        </p:grpSpPr>
        <p:pic>
          <p:nvPicPr>
            <p:cNvPr id="20" name="Picture 19"/>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a:xfrm>
              <a:off x="9232793" y="5072616"/>
              <a:ext cx="1922888" cy="955252"/>
            </a:xfrm>
            <a:prstGeom prst="rect">
              <a:avLst/>
            </a:prstGeom>
          </p:spPr>
        </p:pic>
        <p:pic>
          <p:nvPicPr>
            <p:cNvPr id="21" name="Picture 20"/>
            <p:cNvPicPr>
              <a:picLocks noChangeAspect="1"/>
            </p:cNvPicPr>
            <p:nvPr/>
          </p:nvPicPr>
          <p:blipFill>
            <a:blip r:embed="rId5"/>
            <a:stretch>
              <a:fillRect/>
            </a:stretch>
          </p:blipFill>
          <p:spPr>
            <a:xfrm>
              <a:off x="8180973" y="1009044"/>
              <a:ext cx="4396888" cy="4162368"/>
            </a:xfrm>
            <a:prstGeom prst="rect">
              <a:avLst/>
            </a:prstGeom>
          </p:spPr>
        </p:pic>
      </p:grpSp>
    </p:spTree>
    <p:extLst>
      <p:ext uri="{BB962C8B-B14F-4D97-AF65-F5344CB8AC3E}">
        <p14:creationId xmlns:p14="http://schemas.microsoft.com/office/powerpoint/2010/main" val="2211405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875E-6 -4.07407E-6 L -0.05287 -4.07407E-6 " pathEditMode="relative" rAng="0" ptsTypes="AA">
                                      <p:cBhvr>
                                        <p:cTn id="9" dur="750" spd="-100000" fill="hold"/>
                                        <p:tgtEl>
                                          <p:spTgt spid="5"/>
                                        </p:tgtEl>
                                        <p:attrNameLst>
                                          <p:attrName>ppt_x</p:attrName>
                                          <p:attrName>ppt_y</p:attrName>
                                        </p:attrNameLst>
                                      </p:cBhvr>
                                      <p:rCtr x="-2643"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4.58333E-6 -4.44444E-6 L -0.05287 -4.44444E-6 " pathEditMode="relative" rAng="0" ptsTypes="AA">
                                      <p:cBhvr>
                                        <p:cTn id="14" dur="750" spd="-100000" fill="hold"/>
                                        <p:tgtEl>
                                          <p:spTgt spid="4"/>
                                        </p:tgtEl>
                                        <p:attrNameLst>
                                          <p:attrName>ppt_x</p:attrName>
                                          <p:attrName>ppt_y</p:attrName>
                                        </p:attrNameLst>
                                      </p:cBhvr>
                                      <p:rCtr x="-264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ounded Rectangle 29"/>
          <p:cNvSpPr/>
          <p:nvPr/>
        </p:nvSpPr>
        <p:spPr bwMode="auto">
          <a:xfrm>
            <a:off x="371177" y="1177045"/>
            <a:ext cx="4524144" cy="4524144"/>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5093934" y="2380998"/>
            <a:ext cx="7401157" cy="2967313"/>
          </a:xfrm>
          <a:prstGeom prst="rect">
            <a:avLst/>
          </a:prstGeom>
          <a:noFill/>
        </p:spPr>
        <p:txBody>
          <a:bodyPr vert="horz" wrap="square" lIns="179285" tIns="143428" rIns="179285" bIns="143428"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33">
              <a:lnSpc>
                <a:spcPct val="100000"/>
              </a:lnSpc>
              <a:spcBef>
                <a:spcPts val="0"/>
              </a:spcBef>
              <a:spcAft>
                <a:spcPts val="1176"/>
              </a:spcAft>
              <a:buClr>
                <a:srgbClr val="FFFFFF"/>
              </a:buClr>
              <a:buNone/>
              <a:defRPr/>
            </a:pPr>
            <a:r>
              <a:rPr lang="en-US" sz="2400" dirty="0">
                <a:solidFill>
                  <a:schemeClr val="accent3"/>
                </a:solidFill>
                <a:cs typeface="Segoe UI Semibold" panose="020B0702040204020203" pitchFamily="34" charset="0"/>
              </a:rPr>
              <a:t>Prescriptive microservice platform</a:t>
            </a:r>
          </a:p>
          <a:p>
            <a:pPr marL="0" indent="0" defTabSz="914133">
              <a:lnSpc>
                <a:spcPct val="100000"/>
              </a:lnSpc>
              <a:spcBef>
                <a:spcPts val="0"/>
              </a:spcBef>
              <a:spcAft>
                <a:spcPts val="1176"/>
              </a:spcAft>
              <a:buClr>
                <a:srgbClr val="FFFFFF"/>
              </a:buClr>
              <a:buNone/>
              <a:defRPr/>
            </a:pPr>
            <a:r>
              <a:rPr lang="en-US" sz="2400" dirty="0" err="1">
                <a:solidFill>
                  <a:schemeClr val="accent3"/>
                </a:solidFill>
                <a:cs typeface="Segoe UI Semibold" panose="020B0702040204020203" pitchFamily="34" charset="0"/>
              </a:rPr>
              <a:t>Stateful</a:t>
            </a:r>
            <a:r>
              <a:rPr lang="en-US" sz="2400" dirty="0">
                <a:solidFill>
                  <a:schemeClr val="accent3"/>
                </a:solidFill>
                <a:cs typeface="Segoe UI Semibold" panose="020B0702040204020203" pitchFamily="34" charset="0"/>
              </a:rPr>
              <a:t> and stateless microservices in Docker containers</a:t>
            </a:r>
          </a:p>
          <a:p>
            <a:pPr marL="0" indent="0" defTabSz="914133">
              <a:lnSpc>
                <a:spcPct val="100000"/>
              </a:lnSpc>
              <a:spcBef>
                <a:spcPts val="0"/>
              </a:spcBef>
              <a:spcAft>
                <a:spcPts val="1176"/>
              </a:spcAft>
              <a:buClr>
                <a:srgbClr val="FFFFFF"/>
              </a:buClr>
              <a:buNone/>
              <a:defRPr/>
            </a:pPr>
            <a:r>
              <a:rPr lang="en-US" sz="2400" dirty="0">
                <a:solidFill>
                  <a:schemeClr val="accent3"/>
                </a:solidFill>
                <a:cs typeface="Segoe UI Semibold" panose="020B0702040204020203" pitchFamily="34" charset="0"/>
              </a:rPr>
              <a:t>.NET and Java API’s on Windows Server and Linux</a:t>
            </a:r>
          </a:p>
          <a:p>
            <a:pPr marL="0" indent="0" defTabSz="914133">
              <a:lnSpc>
                <a:spcPct val="100000"/>
              </a:lnSpc>
              <a:spcBef>
                <a:spcPts val="0"/>
              </a:spcBef>
              <a:spcAft>
                <a:spcPts val="1176"/>
              </a:spcAft>
              <a:buClr>
                <a:srgbClr val="FFFFFF"/>
              </a:buClr>
              <a:buNone/>
              <a:defRPr/>
            </a:pPr>
            <a:r>
              <a:rPr lang="en-US" sz="2400" dirty="0">
                <a:solidFill>
                  <a:schemeClr val="accent3"/>
                </a:solidFill>
                <a:cs typeface="Segoe UI Semibold" panose="020B0702040204020203" pitchFamily="34" charset="0"/>
              </a:rPr>
              <a:t>Deploy on Azure, Azure Stack, VMware, OpenStack, AWS</a:t>
            </a:r>
          </a:p>
        </p:txBody>
      </p:sp>
      <p:sp>
        <p:nvSpPr>
          <p:cNvPr id="5" name="Title 1"/>
          <p:cNvSpPr txBox="1">
            <a:spLocks/>
          </p:cNvSpPr>
          <p:nvPr/>
        </p:nvSpPr>
        <p:spPr>
          <a:xfrm>
            <a:off x="5087032" y="946686"/>
            <a:ext cx="6544212" cy="1609207"/>
          </a:xfrm>
          <a:prstGeom prst="rect">
            <a:avLst/>
          </a:prstGeom>
        </p:spPr>
        <p:txBody>
          <a:bodyPr vert="horz" wrap="square" lIns="179285" tIns="143428" rIns="179285" bIns="143428"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fontAlgn="base">
              <a:spcBef>
                <a:spcPts val="1176"/>
              </a:spcBef>
              <a:spcAft>
                <a:spcPct val="0"/>
              </a:spcAft>
              <a:defRPr/>
            </a:pPr>
            <a:r>
              <a:rPr lang="en-US" sz="4705" spc="-100" dirty="0">
                <a:solidFill>
                  <a:schemeClr val="accent6"/>
                </a:solidFill>
                <a:latin typeface="Segoe UI Light"/>
              </a:rPr>
              <a:t> </a:t>
            </a:r>
            <a:br>
              <a:rPr lang="en-US" sz="4313" spc="-100" dirty="0">
                <a:solidFill>
                  <a:schemeClr val="accent6"/>
                </a:solidFill>
                <a:latin typeface="Segoe UI Light"/>
              </a:rPr>
            </a:br>
            <a:r>
              <a:rPr lang="en-US" sz="4705" spc="-100" dirty="0">
                <a:solidFill>
                  <a:schemeClr val="accent6"/>
                </a:solidFill>
                <a:latin typeface="Segoe UI Light"/>
              </a:rPr>
              <a:t>Azure Service Fabric</a:t>
            </a:r>
            <a:endParaRPr lang="en-US" sz="5294" spc="-100" dirty="0">
              <a:solidFill>
                <a:schemeClr val="accent6"/>
              </a:solidFill>
              <a:latin typeface="Segoe UI Light"/>
            </a:endParaRPr>
          </a:p>
        </p:txBody>
      </p:sp>
      <p:grpSp>
        <p:nvGrpSpPr>
          <p:cNvPr id="96" name="Group 95"/>
          <p:cNvGrpSpPr/>
          <p:nvPr/>
        </p:nvGrpSpPr>
        <p:grpSpPr>
          <a:xfrm>
            <a:off x="12536037" y="925054"/>
            <a:ext cx="1184340" cy="5219807"/>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eaLnBrk="0" fontAlgn="base" hangingPunct="0">
                <a:spcBef>
                  <a:spcPct val="0"/>
                </a:spcBef>
                <a:spcAft>
                  <a:spcPct val="0"/>
                </a:spcAft>
                <a:defRPr/>
              </a:pPr>
              <a:endParaRPr lang="en-US" sz="1765">
                <a:solidFill>
                  <a:srgbClr val="FFFFFF"/>
                </a:solidFill>
                <a:latin typeface="Segoe UI" panose="020B0502040204020203" pitchFamily="34" charset="0"/>
                <a:ea typeface="MS PGothic" panose="020B0600070205080204" pitchFamily="34" charset="-128"/>
              </a:endParaRPr>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eaLnBrk="0" fontAlgn="base" hangingPunct="0">
                <a:spcBef>
                  <a:spcPct val="0"/>
                </a:spcBef>
                <a:spcAft>
                  <a:spcPct val="0"/>
                </a:spcAft>
                <a:defRPr/>
              </a:pPr>
              <a:endParaRPr lang="en-US" sz="1765">
                <a:solidFill>
                  <a:srgbClr val="FFFFFF"/>
                </a:solidFill>
                <a:latin typeface="Segoe UI" panose="020B0502040204020203" pitchFamily="34" charset="0"/>
                <a:ea typeface="MS PGothic" panose="020B0600070205080204" pitchFamily="34" charset="-128"/>
              </a:endParaRPr>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eaLnBrk="0" fontAlgn="base" hangingPunct="0">
                <a:spcBef>
                  <a:spcPct val="0"/>
                </a:spcBef>
                <a:spcAft>
                  <a:spcPct val="0"/>
                </a:spcAft>
                <a:defRPr/>
              </a:pPr>
              <a:endParaRPr lang="en-US" sz="1765">
                <a:solidFill>
                  <a:srgbClr val="FFFFFF"/>
                </a:solidFill>
                <a:latin typeface="Segoe UI" panose="020B0502040204020203" pitchFamily="34" charset="0"/>
                <a:ea typeface="MS PGothic" panose="020B0600070205080204" pitchFamily="34" charset="-128"/>
              </a:endParaRPr>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eaLnBrk="0" fontAlgn="base" hangingPunct="0">
                <a:spcBef>
                  <a:spcPct val="0"/>
                </a:spcBef>
                <a:spcAft>
                  <a:spcPct val="0"/>
                </a:spcAft>
                <a:defRPr/>
              </a:pPr>
              <a:endParaRPr lang="en-US" sz="1765">
                <a:solidFill>
                  <a:srgbClr val="FFFFFF"/>
                </a:solidFill>
                <a:latin typeface="Segoe UI" panose="020B0502040204020203" pitchFamily="34" charset="0"/>
                <a:ea typeface="MS PGothic" panose="020B0600070205080204" pitchFamily="34" charset="-128"/>
              </a:endParaRPr>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eaLnBrk="0" fontAlgn="base" hangingPunct="0">
                <a:spcBef>
                  <a:spcPct val="0"/>
                </a:spcBef>
                <a:spcAft>
                  <a:spcPct val="0"/>
                </a:spcAft>
                <a:defRPr/>
              </a:pPr>
              <a:endParaRPr lang="en-US" sz="1765">
                <a:solidFill>
                  <a:srgbClr val="FFFFFF"/>
                </a:solidFill>
                <a:latin typeface="Segoe UI" panose="020B0502040204020203" pitchFamily="34" charset="0"/>
                <a:ea typeface="MS PGothic" panose="020B0600070205080204" pitchFamily="34" charset="-128"/>
              </a:endParaRPr>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eaLnBrk="0" fontAlgn="base" hangingPunct="0">
                <a:spcBef>
                  <a:spcPct val="0"/>
                </a:spcBef>
                <a:spcAft>
                  <a:spcPct val="0"/>
                </a:spcAft>
                <a:defRPr/>
              </a:pPr>
              <a:endParaRPr lang="en-US" sz="1765">
                <a:solidFill>
                  <a:srgbClr val="FFFFFF"/>
                </a:solidFill>
                <a:latin typeface="Segoe UI" panose="020B0502040204020203" pitchFamily="34" charset="0"/>
                <a:ea typeface="MS PGothic" panose="020B0600070205080204" pitchFamily="34" charset="-128"/>
              </a:endParaRPr>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eaLnBrk="0" fontAlgn="base" hangingPunct="0">
                <a:spcBef>
                  <a:spcPct val="0"/>
                </a:spcBef>
                <a:spcAft>
                  <a:spcPct val="0"/>
                </a:spcAft>
                <a:defRPr/>
              </a:pPr>
              <a:endParaRPr lang="en-US" sz="1765">
                <a:solidFill>
                  <a:srgbClr val="FFFFFF"/>
                </a:solidFill>
                <a:latin typeface="Segoe UI" panose="020B0502040204020203" pitchFamily="34" charset="0"/>
                <a:ea typeface="MS PGothic" panose="020B0600070205080204" pitchFamily="34" charset="-128"/>
              </a:endParaRPr>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eaLnBrk="0" fontAlgn="base" hangingPunct="0">
                <a:spcBef>
                  <a:spcPct val="0"/>
                </a:spcBef>
                <a:spcAft>
                  <a:spcPct val="0"/>
                </a:spcAft>
                <a:defRPr/>
              </a:pPr>
              <a:endParaRPr lang="en-US" sz="1765">
                <a:solidFill>
                  <a:srgbClr val="FFFFFF"/>
                </a:solidFill>
                <a:latin typeface="Segoe UI" panose="020B0502040204020203" pitchFamily="34" charset="0"/>
                <a:ea typeface="MS PGothic" panose="020B0600070205080204" pitchFamily="34" charset="-128"/>
              </a:endParaRPr>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eaLnBrk="0" fontAlgn="base" hangingPunct="0">
                <a:spcBef>
                  <a:spcPct val="0"/>
                </a:spcBef>
                <a:spcAft>
                  <a:spcPct val="0"/>
                </a:spcAft>
                <a:defRPr/>
              </a:pPr>
              <a:endParaRPr lang="en-US" sz="1765">
                <a:solidFill>
                  <a:srgbClr val="FFFFFF"/>
                </a:solidFill>
                <a:latin typeface="Segoe UI" panose="020B0502040204020203" pitchFamily="34" charset="0"/>
                <a:ea typeface="MS PGothic" panose="020B0600070205080204" pitchFamily="34" charset="-128"/>
              </a:endParaRPr>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eaLnBrk="0" fontAlgn="base" hangingPunct="0">
                <a:spcBef>
                  <a:spcPct val="0"/>
                </a:spcBef>
                <a:spcAft>
                  <a:spcPct val="0"/>
                </a:spcAft>
                <a:defRPr/>
              </a:pPr>
              <a:endParaRPr lang="en-US" sz="1765">
                <a:solidFill>
                  <a:srgbClr val="FFFFFF"/>
                </a:solidFill>
                <a:latin typeface="Segoe UI" panose="020B0502040204020203" pitchFamily="34" charset="0"/>
                <a:ea typeface="MS PGothic" panose="020B0600070205080204" pitchFamily="34" charset="-128"/>
              </a:endParaRPr>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eaLnBrk="0" fontAlgn="base" hangingPunct="0">
                <a:spcBef>
                  <a:spcPct val="0"/>
                </a:spcBef>
                <a:spcAft>
                  <a:spcPct val="0"/>
                </a:spcAft>
                <a:defRPr/>
              </a:pPr>
              <a:endParaRPr lang="en-US" sz="1765">
                <a:solidFill>
                  <a:srgbClr val="FFFFFF"/>
                </a:solidFill>
                <a:latin typeface="Segoe UI" panose="020B0502040204020203" pitchFamily="34" charset="0"/>
                <a:ea typeface="MS PGothic" panose="020B0600070205080204" pitchFamily="34" charset="-128"/>
              </a:endParaRPr>
            </a:p>
          </p:txBody>
        </p:sp>
        <p:pic>
          <p:nvPicPr>
            <p:cNvPr id="95" name="Picture 94"/>
            <p:cNvPicPr>
              <a:picLocks noChangeAspect="1"/>
            </p:cNvPicPr>
            <p:nvPr/>
          </p:nvPicPr>
          <p:blipFill>
            <a:blip r:embed="rId3"/>
            <a:stretch>
              <a:fillRect/>
            </a:stretch>
          </p:blipFill>
          <p:spPr>
            <a:xfrm>
              <a:off x="9580162" y="2894862"/>
              <a:ext cx="802944" cy="240224"/>
            </a:xfrm>
            <a:prstGeom prst="rect">
              <a:avLst/>
            </a:prstGeom>
          </p:spPr>
        </p:pic>
      </p:grpSp>
      <p:pic>
        <p:nvPicPr>
          <p:cNvPr id="6" name="Picture 5"/>
          <p:cNvPicPr>
            <a:picLocks noChangeAspect="1"/>
          </p:cNvPicPr>
          <p:nvPr/>
        </p:nvPicPr>
        <p:blipFill>
          <a:blip r:embed="rId4"/>
          <a:stretch>
            <a:fillRect/>
          </a:stretch>
        </p:blipFill>
        <p:spPr>
          <a:xfrm>
            <a:off x="816758" y="1603607"/>
            <a:ext cx="3648292" cy="3650419"/>
          </a:xfrm>
          <a:prstGeom prst="rect">
            <a:avLst/>
          </a:prstGeom>
        </p:spPr>
      </p:pic>
    </p:spTree>
    <p:extLst>
      <p:ext uri="{BB962C8B-B14F-4D97-AF65-F5344CB8AC3E}">
        <p14:creationId xmlns:p14="http://schemas.microsoft.com/office/powerpoint/2010/main" val="1177529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3.125E-6 -4.07407E-6 L -0.05287 -4.07407E-6 " pathEditMode="relative" rAng="0" ptsTypes="AA">
                                      <p:cBhvr>
                                        <p:cTn id="9" dur="750" spd="-100000" fill="hold"/>
                                        <p:tgtEl>
                                          <p:spTgt spid="5"/>
                                        </p:tgtEl>
                                        <p:attrNameLst>
                                          <p:attrName>ppt_x</p:attrName>
                                          <p:attrName>ppt_y</p:attrName>
                                        </p:attrNameLst>
                                      </p:cBhvr>
                                      <p:rCtr x="-2643"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4.16667E-6 4.07407E-6 L -0.05286 4.07407E-6 " pathEditMode="relative" rAng="0" ptsTypes="AA">
                                      <p:cBhvr>
                                        <p:cTn id="14" dur="750" spd="-100000" fill="hold"/>
                                        <p:tgtEl>
                                          <p:spTgt spid="4"/>
                                        </p:tgtEl>
                                        <p:attrNameLst>
                                          <p:attrName>ppt_x</p:attrName>
                                          <p:attrName>ppt_y</p:attrName>
                                        </p:attrNameLst>
                                      </p:cBhvr>
                                      <p:rCtr x="-2643" y="0"/>
                                    </p:animMotion>
                                  </p:childTnLst>
                                </p:cTn>
                              </p:par>
                              <p:par>
                                <p:cTn id="15" presetID="2" presetClass="entr" presetSubtype="2" decel="100000" fill="hold" nodeType="withEffect">
                                  <p:stCondLst>
                                    <p:cond delay="250"/>
                                  </p:stCondLst>
                                  <p:childTnLst>
                                    <p:set>
                                      <p:cBhvr>
                                        <p:cTn id="16" dur="1" fill="hold">
                                          <p:stCondLst>
                                            <p:cond delay="0"/>
                                          </p:stCondLst>
                                        </p:cTn>
                                        <p:tgtEl>
                                          <p:spTgt spid="96"/>
                                        </p:tgtEl>
                                        <p:attrNameLst>
                                          <p:attrName>style.visibility</p:attrName>
                                        </p:attrNameLst>
                                      </p:cBhvr>
                                      <p:to>
                                        <p:strVal val="visible"/>
                                      </p:to>
                                    </p:set>
                                    <p:anim calcmode="lin" valueType="num">
                                      <p:cBhvr additive="base">
                                        <p:cTn id="17" dur="850" fill="hold"/>
                                        <p:tgtEl>
                                          <p:spTgt spid="96"/>
                                        </p:tgtEl>
                                        <p:attrNameLst>
                                          <p:attrName>ppt_x</p:attrName>
                                        </p:attrNameLst>
                                      </p:cBhvr>
                                      <p:tavLst>
                                        <p:tav tm="0">
                                          <p:val>
                                            <p:strVal val="1+#ppt_w/2"/>
                                          </p:val>
                                        </p:tav>
                                        <p:tav tm="100000">
                                          <p:val>
                                            <p:strVal val="#ppt_x"/>
                                          </p:val>
                                        </p:tav>
                                      </p:tavLst>
                                    </p:anim>
                                    <p:anim calcmode="lin" valueType="num">
                                      <p:cBhvr additive="base">
                                        <p:cTn id="18" dur="850" fill="hold"/>
                                        <p:tgtEl>
                                          <p:spTgt spid="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p:cNvGraphicFramePr>
            <a:graphicFrameLocks noChangeAspect="1"/>
          </p:cNvGraphicFramePr>
          <p:nvPr>
            <p:extLst/>
          </p:nvPr>
        </p:nvGraphicFramePr>
        <p:xfrm>
          <a:off x="793953" y="1660533"/>
          <a:ext cx="4152984" cy="2788877"/>
        </p:xfrm>
        <a:graphic>
          <a:graphicData uri="http://schemas.openxmlformats.org/presentationml/2006/ole">
            <mc:AlternateContent xmlns:mc="http://schemas.openxmlformats.org/markup-compatibility/2006">
              <mc:Choice xmlns:v="urn:schemas-microsoft-com:vml" Requires="v">
                <p:oleObj spid="_x0000_s1030" name="Image" r:id="rId4" imgW="18196560" imgH="12126960" progId="Photoshop.Image.16">
                  <p:embed/>
                </p:oleObj>
              </mc:Choice>
              <mc:Fallback>
                <p:oleObj name="Image" r:id="rId4" imgW="18196560" imgH="12126960" progId="Photoshop.Image.16">
                  <p:embed/>
                  <p:pic>
                    <p:nvPicPr>
                      <p:cNvPr id="0" name=""/>
                      <p:cNvPicPr/>
                      <p:nvPr/>
                    </p:nvPicPr>
                    <p:blipFill>
                      <a:blip r:embed="rId5"/>
                      <a:stretch>
                        <a:fillRect/>
                      </a:stretch>
                    </p:blipFill>
                    <p:spPr>
                      <a:xfrm>
                        <a:off x="793953" y="1660533"/>
                        <a:ext cx="4152984" cy="2788877"/>
                      </a:xfrm>
                      <a:prstGeom prst="rect">
                        <a:avLst/>
                      </a:prstGeom>
                    </p:spPr>
                  </p:pic>
                </p:oleObj>
              </mc:Fallback>
            </mc:AlternateContent>
          </a:graphicData>
        </a:graphic>
      </p:graphicFrame>
      <p:sp>
        <p:nvSpPr>
          <p:cNvPr id="7" name="Title 4"/>
          <p:cNvSpPr txBox="1">
            <a:spLocks/>
          </p:cNvSpPr>
          <p:nvPr/>
        </p:nvSpPr>
        <p:spPr>
          <a:xfrm>
            <a:off x="5698834" y="1876472"/>
            <a:ext cx="6543068" cy="1267166"/>
          </a:xfrm>
          <a:prstGeom prst="rect">
            <a:avLst/>
          </a:prstGeom>
          <a:noFill/>
        </p:spPr>
        <p:txBody>
          <a:bodyPr vert="horz" wrap="square" lIns="143428" tIns="89642" rIns="143428" bIns="89642" rtlCol="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defTabSz="914367">
              <a:defRPr/>
            </a:pPr>
            <a:r>
              <a:rPr lang="en-US" sz="3529" spc="-98" dirty="0">
                <a:solidFill>
                  <a:schemeClr val="accent3"/>
                </a:solidFill>
                <a:latin typeface="Segoe UI Semibold" panose="020B0702040204020203" pitchFamily="34" charset="0"/>
                <a:cs typeface="Segoe UI Semibold" panose="020B0702040204020203" pitchFamily="34" charset="0"/>
              </a:rPr>
              <a:t>Now available</a:t>
            </a:r>
          </a:p>
          <a:p>
            <a:pPr defTabSz="914367">
              <a:defRPr/>
            </a:pPr>
            <a:r>
              <a:rPr lang="en-US" sz="4313" spc="0" dirty="0">
                <a:solidFill>
                  <a:srgbClr val="3C3C3C"/>
                </a:solidFill>
                <a:latin typeface="Segoe UI Light" panose="020B0502040204020203" pitchFamily="34" charset="0"/>
                <a:cs typeface="Segoe UI Light" panose="020B0502040204020203" pitchFamily="34" charset="0"/>
              </a:rPr>
              <a:t>Azure Functions Preview</a:t>
            </a:r>
          </a:p>
        </p:txBody>
      </p:sp>
      <p:sp>
        <p:nvSpPr>
          <p:cNvPr id="14" name="Text Placeholder 5"/>
          <p:cNvSpPr txBox="1">
            <a:spLocks/>
          </p:cNvSpPr>
          <p:nvPr/>
        </p:nvSpPr>
        <p:spPr>
          <a:xfrm>
            <a:off x="5697800" y="3143638"/>
            <a:ext cx="6544102" cy="2703468"/>
          </a:xfrm>
          <a:prstGeom prst="rect">
            <a:avLst/>
          </a:prstGeom>
          <a:noFill/>
        </p:spPr>
        <p:txBody>
          <a:bodyPr vert="horz" wrap="square" lIns="179285" tIns="143428" rIns="179285" bIns="143428"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100000"/>
              </a:lnSpc>
              <a:spcAft>
                <a:spcPts val="1176"/>
              </a:spcAft>
              <a:defRPr/>
            </a:pPr>
            <a:r>
              <a:rPr lang="en-US" sz="2353" dirty="0" err="1">
                <a:solidFill>
                  <a:schemeClr val="accent3"/>
                </a:solidFill>
              </a:rPr>
              <a:t>Serverless</a:t>
            </a:r>
            <a:r>
              <a:rPr lang="en-US" sz="2353" dirty="0">
                <a:solidFill>
                  <a:schemeClr val="accent3"/>
                </a:solidFill>
              </a:rPr>
              <a:t> compute</a:t>
            </a:r>
          </a:p>
          <a:p>
            <a:pPr defTabSz="914367">
              <a:lnSpc>
                <a:spcPct val="100000"/>
              </a:lnSpc>
              <a:spcAft>
                <a:spcPts val="1176"/>
              </a:spcAft>
              <a:defRPr/>
            </a:pPr>
            <a:r>
              <a:rPr lang="en-US" sz="2353" dirty="0">
                <a:solidFill>
                  <a:schemeClr val="accent3"/>
                </a:solidFill>
              </a:rPr>
              <a:t>Trigger on events in Azure + external services</a:t>
            </a:r>
          </a:p>
          <a:p>
            <a:pPr defTabSz="914367">
              <a:lnSpc>
                <a:spcPct val="100000"/>
              </a:lnSpc>
              <a:spcAft>
                <a:spcPts val="1176"/>
              </a:spcAft>
              <a:defRPr/>
            </a:pPr>
            <a:r>
              <a:rPr lang="en-US" sz="2353" dirty="0">
                <a:solidFill>
                  <a:schemeClr val="accent3"/>
                </a:solidFill>
              </a:rPr>
              <a:t>Pay only per execution</a:t>
            </a:r>
          </a:p>
          <a:p>
            <a:pPr defTabSz="914367">
              <a:lnSpc>
                <a:spcPct val="100000"/>
              </a:lnSpc>
              <a:spcAft>
                <a:spcPts val="1176"/>
              </a:spcAft>
              <a:defRPr/>
            </a:pPr>
            <a:r>
              <a:rPr lang="en-US" sz="2353" dirty="0">
                <a:solidFill>
                  <a:schemeClr val="accent3"/>
                </a:solidFill>
              </a:rPr>
              <a:t>C#, Node.js code</a:t>
            </a:r>
          </a:p>
          <a:p>
            <a:pPr defTabSz="914367">
              <a:lnSpc>
                <a:spcPct val="100000"/>
              </a:lnSpc>
              <a:spcAft>
                <a:spcPts val="1176"/>
              </a:spcAft>
              <a:defRPr/>
            </a:pPr>
            <a:r>
              <a:rPr lang="en-US" sz="2353" dirty="0">
                <a:solidFill>
                  <a:schemeClr val="accent3"/>
                </a:solidFill>
              </a:rPr>
              <a:t>Open source runtime runs anywhere </a:t>
            </a:r>
          </a:p>
        </p:txBody>
      </p:sp>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2187" y="1340622"/>
            <a:ext cx="4906817" cy="6857027"/>
          </a:xfrm>
          <a:prstGeom prst="rect">
            <a:avLst/>
          </a:prstGeom>
          <a:effectLst/>
        </p:spPr>
      </p:pic>
    </p:spTree>
    <p:extLst>
      <p:ext uri="{BB962C8B-B14F-4D97-AF65-F5344CB8AC3E}">
        <p14:creationId xmlns:p14="http://schemas.microsoft.com/office/powerpoint/2010/main" val="1518569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703165" y="467748"/>
            <a:ext cx="2534217" cy="2304676"/>
            <a:chOff x="719694" y="738770"/>
            <a:chExt cx="2534217" cy="2304676"/>
          </a:xfrm>
        </p:grpSpPr>
        <p:grpSp>
          <p:nvGrpSpPr>
            <p:cNvPr id="283" name="Group 282"/>
            <p:cNvGrpSpPr/>
            <p:nvPr/>
          </p:nvGrpSpPr>
          <p:grpSpPr>
            <a:xfrm>
              <a:off x="1291499" y="738770"/>
              <a:ext cx="1390607" cy="1390607"/>
              <a:chOff x="3192568" y="1150756"/>
              <a:chExt cx="1390607" cy="1390607"/>
            </a:xfrm>
          </p:grpSpPr>
          <p:sp>
            <p:nvSpPr>
              <p:cNvPr id="30" name="Rectangle 29"/>
              <p:cNvSpPr/>
              <p:nvPr/>
            </p:nvSpPr>
            <p:spPr bwMode="auto">
              <a:xfrm>
                <a:off x="3192568" y="1150756"/>
                <a:ext cx="1390607" cy="139060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49" name="Freeform 13"/>
              <p:cNvSpPr>
                <a:spLocks noEditPoints="1"/>
              </p:cNvSpPr>
              <p:nvPr/>
            </p:nvSpPr>
            <p:spPr bwMode="auto">
              <a:xfrm>
                <a:off x="3467782" y="1451247"/>
                <a:ext cx="846828" cy="788518"/>
              </a:xfrm>
              <a:custGeom>
                <a:avLst/>
                <a:gdLst>
                  <a:gd name="T0" fmla="*/ 0 w 1278"/>
                  <a:gd name="T1" fmla="*/ 638 h 1190"/>
                  <a:gd name="T2" fmla="*/ 61 w 1278"/>
                  <a:gd name="T3" fmla="*/ 700 h 1190"/>
                  <a:gd name="T4" fmla="*/ 117 w 1278"/>
                  <a:gd name="T5" fmla="*/ 643 h 1190"/>
                  <a:gd name="T6" fmla="*/ 117 w 1278"/>
                  <a:gd name="T7" fmla="*/ 1190 h 1190"/>
                  <a:gd name="T8" fmla="*/ 552 w 1278"/>
                  <a:gd name="T9" fmla="*/ 1190 h 1190"/>
                  <a:gd name="T10" fmla="*/ 552 w 1278"/>
                  <a:gd name="T11" fmla="*/ 756 h 1190"/>
                  <a:gd name="T12" fmla="*/ 725 w 1278"/>
                  <a:gd name="T13" fmla="*/ 756 h 1190"/>
                  <a:gd name="T14" fmla="*/ 725 w 1278"/>
                  <a:gd name="T15" fmla="*/ 1190 h 1190"/>
                  <a:gd name="T16" fmla="*/ 1161 w 1278"/>
                  <a:gd name="T17" fmla="*/ 1190 h 1190"/>
                  <a:gd name="T18" fmla="*/ 1161 w 1278"/>
                  <a:gd name="T19" fmla="*/ 643 h 1190"/>
                  <a:gd name="T20" fmla="*/ 1217 w 1278"/>
                  <a:gd name="T21" fmla="*/ 700 h 1190"/>
                  <a:gd name="T22" fmla="*/ 1278 w 1278"/>
                  <a:gd name="T23" fmla="*/ 638 h 1190"/>
                  <a:gd name="T24" fmla="*/ 640 w 1278"/>
                  <a:gd name="T25" fmla="*/ 0 h 1190"/>
                  <a:gd name="T26" fmla="*/ 0 w 1278"/>
                  <a:gd name="T27" fmla="*/ 638 h 1190"/>
                  <a:gd name="T28" fmla="*/ 1074 w 1278"/>
                  <a:gd name="T29" fmla="*/ 1103 h 1190"/>
                  <a:gd name="T30" fmla="*/ 812 w 1278"/>
                  <a:gd name="T31" fmla="*/ 1103 h 1190"/>
                  <a:gd name="T32" fmla="*/ 812 w 1278"/>
                  <a:gd name="T33" fmla="*/ 669 h 1190"/>
                  <a:gd name="T34" fmla="*/ 465 w 1278"/>
                  <a:gd name="T35" fmla="*/ 669 h 1190"/>
                  <a:gd name="T36" fmla="*/ 465 w 1278"/>
                  <a:gd name="T37" fmla="*/ 1103 h 1190"/>
                  <a:gd name="T38" fmla="*/ 204 w 1278"/>
                  <a:gd name="T39" fmla="*/ 1103 h 1190"/>
                  <a:gd name="T40" fmla="*/ 204 w 1278"/>
                  <a:gd name="T41" fmla="*/ 556 h 1190"/>
                  <a:gd name="T42" fmla="*/ 640 w 1278"/>
                  <a:gd name="T43" fmla="*/ 122 h 1190"/>
                  <a:gd name="T44" fmla="*/ 1074 w 1278"/>
                  <a:gd name="T45" fmla="*/ 556 h 1190"/>
                  <a:gd name="T46" fmla="*/ 1074 w 1278"/>
                  <a:gd name="T47" fmla="*/ 1103 h 1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78" h="1190">
                    <a:moveTo>
                      <a:pt x="0" y="638"/>
                    </a:moveTo>
                    <a:lnTo>
                      <a:pt x="61" y="700"/>
                    </a:lnTo>
                    <a:lnTo>
                      <a:pt x="117" y="643"/>
                    </a:lnTo>
                    <a:lnTo>
                      <a:pt x="117" y="1190"/>
                    </a:lnTo>
                    <a:lnTo>
                      <a:pt x="552" y="1190"/>
                    </a:lnTo>
                    <a:lnTo>
                      <a:pt x="552" y="756"/>
                    </a:lnTo>
                    <a:lnTo>
                      <a:pt x="725" y="756"/>
                    </a:lnTo>
                    <a:lnTo>
                      <a:pt x="725" y="1190"/>
                    </a:lnTo>
                    <a:lnTo>
                      <a:pt x="1161" y="1190"/>
                    </a:lnTo>
                    <a:lnTo>
                      <a:pt x="1161" y="643"/>
                    </a:lnTo>
                    <a:lnTo>
                      <a:pt x="1217" y="700"/>
                    </a:lnTo>
                    <a:lnTo>
                      <a:pt x="1278" y="638"/>
                    </a:lnTo>
                    <a:lnTo>
                      <a:pt x="640" y="0"/>
                    </a:lnTo>
                    <a:lnTo>
                      <a:pt x="0" y="638"/>
                    </a:lnTo>
                    <a:close/>
                    <a:moveTo>
                      <a:pt x="1074" y="1103"/>
                    </a:moveTo>
                    <a:lnTo>
                      <a:pt x="812" y="1103"/>
                    </a:lnTo>
                    <a:lnTo>
                      <a:pt x="812" y="669"/>
                    </a:lnTo>
                    <a:lnTo>
                      <a:pt x="465" y="669"/>
                    </a:lnTo>
                    <a:lnTo>
                      <a:pt x="465" y="1103"/>
                    </a:lnTo>
                    <a:lnTo>
                      <a:pt x="204" y="1103"/>
                    </a:lnTo>
                    <a:lnTo>
                      <a:pt x="204" y="556"/>
                    </a:lnTo>
                    <a:lnTo>
                      <a:pt x="640" y="122"/>
                    </a:lnTo>
                    <a:lnTo>
                      <a:pt x="1074" y="556"/>
                    </a:lnTo>
                    <a:lnTo>
                      <a:pt x="1074" y="1103"/>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sp>
          <p:nvSpPr>
            <p:cNvPr id="75" name="Title 1"/>
            <p:cNvSpPr txBox="1">
              <a:spLocks/>
            </p:cNvSpPr>
            <p:nvPr/>
          </p:nvSpPr>
          <p:spPr>
            <a:xfrm>
              <a:off x="719694" y="2176590"/>
              <a:ext cx="2534217"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2000" spc="-147" dirty="0">
                  <a:solidFill>
                    <a:schemeClr val="accent4"/>
                  </a:solidFill>
                </a:rPr>
                <a:t>Home for</a:t>
              </a:r>
            </a:p>
            <a:p>
              <a:pPr algn="ctr" defTabSz="914367"/>
              <a:r>
                <a:rPr lang="en-US" sz="2000" spc="-147" dirty="0">
                  <a:solidFill>
                    <a:schemeClr val="accent4"/>
                  </a:solidFill>
                </a:rPr>
                <a:t>Developers</a:t>
              </a:r>
              <a:endParaRPr lang="en-US" sz="2000" b="1" spc="-147" dirty="0">
                <a:solidFill>
                  <a:schemeClr val="accent4"/>
                </a:solidFill>
                <a:latin typeface="+mn-lt"/>
              </a:endParaRPr>
            </a:p>
          </p:txBody>
        </p:sp>
      </p:grpSp>
      <p:grpSp>
        <p:nvGrpSpPr>
          <p:cNvPr id="13" name="Group 12"/>
          <p:cNvGrpSpPr/>
          <p:nvPr/>
        </p:nvGrpSpPr>
        <p:grpSpPr>
          <a:xfrm>
            <a:off x="7019053" y="2817825"/>
            <a:ext cx="2534217" cy="2344136"/>
            <a:chOff x="6262514" y="3527961"/>
            <a:chExt cx="2534217" cy="2344136"/>
          </a:xfrm>
        </p:grpSpPr>
        <p:grpSp>
          <p:nvGrpSpPr>
            <p:cNvPr id="9" name="Group 8"/>
            <p:cNvGrpSpPr/>
            <p:nvPr/>
          </p:nvGrpSpPr>
          <p:grpSpPr>
            <a:xfrm>
              <a:off x="6834319" y="3527961"/>
              <a:ext cx="1390607" cy="1390607"/>
              <a:chOff x="7752400" y="2683478"/>
              <a:chExt cx="1390607" cy="1390607"/>
            </a:xfrm>
          </p:grpSpPr>
          <p:sp>
            <p:nvSpPr>
              <p:cNvPr id="37" name="Rectangle 36"/>
              <p:cNvSpPr/>
              <p:nvPr/>
            </p:nvSpPr>
            <p:spPr bwMode="auto">
              <a:xfrm>
                <a:off x="7752400" y="2683478"/>
                <a:ext cx="1390607" cy="139060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92" name="Group 91"/>
              <p:cNvGrpSpPr/>
              <p:nvPr/>
            </p:nvGrpSpPr>
            <p:grpSpPr>
              <a:xfrm>
                <a:off x="8066172" y="2975493"/>
                <a:ext cx="725211" cy="751307"/>
                <a:chOff x="7802340" y="2188396"/>
                <a:chExt cx="982064" cy="1017403"/>
              </a:xfrm>
              <a:solidFill>
                <a:schemeClr val="bg1"/>
              </a:solidFill>
            </p:grpSpPr>
            <p:sp>
              <p:nvSpPr>
                <p:cNvPr id="93" name="Rectangle 92"/>
                <p:cNvSpPr/>
                <p:nvPr/>
              </p:nvSpPr>
              <p:spPr bwMode="auto">
                <a:xfrm>
                  <a:off x="7802340" y="2671281"/>
                  <a:ext cx="226031" cy="53451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p:cNvSpPr/>
                <p:nvPr/>
              </p:nvSpPr>
              <p:spPr bwMode="auto">
                <a:xfrm>
                  <a:off x="8182508" y="2188396"/>
                  <a:ext cx="220011" cy="101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p:cNvSpPr/>
                <p:nvPr/>
              </p:nvSpPr>
              <p:spPr bwMode="auto">
                <a:xfrm>
                  <a:off x="8556656" y="2414427"/>
                  <a:ext cx="227748" cy="7913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86" name="Title 1"/>
            <p:cNvSpPr txBox="1">
              <a:spLocks/>
            </p:cNvSpPr>
            <p:nvPr/>
          </p:nvSpPr>
          <p:spPr>
            <a:xfrm>
              <a:off x="6262514" y="5005241"/>
              <a:ext cx="2534217"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2000" spc="-147" dirty="0">
                  <a:solidFill>
                    <a:schemeClr val="accent4"/>
                  </a:solidFill>
                </a:rPr>
                <a:t>Data and Analytics</a:t>
              </a:r>
              <a:endParaRPr lang="en-US" sz="2000" b="1" spc="-147" dirty="0">
                <a:solidFill>
                  <a:schemeClr val="accent4"/>
                </a:solidFill>
                <a:latin typeface="+mn-lt"/>
              </a:endParaRPr>
            </a:p>
          </p:txBody>
        </p:sp>
      </p:grpSp>
      <p:grpSp>
        <p:nvGrpSpPr>
          <p:cNvPr id="12" name="Group 11"/>
          <p:cNvGrpSpPr/>
          <p:nvPr/>
        </p:nvGrpSpPr>
        <p:grpSpPr>
          <a:xfrm>
            <a:off x="4861109" y="2817825"/>
            <a:ext cx="2534217" cy="2346916"/>
            <a:chOff x="3500884" y="3527961"/>
            <a:chExt cx="2534217" cy="2346916"/>
          </a:xfrm>
        </p:grpSpPr>
        <p:sp>
          <p:nvSpPr>
            <p:cNvPr id="85" name="Title 1"/>
            <p:cNvSpPr txBox="1">
              <a:spLocks/>
            </p:cNvSpPr>
            <p:nvPr/>
          </p:nvSpPr>
          <p:spPr>
            <a:xfrm>
              <a:off x="3500884" y="5008021"/>
              <a:ext cx="2534217"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2000" spc="-147" dirty="0" err="1">
                  <a:solidFill>
                    <a:schemeClr val="accent4"/>
                  </a:solidFill>
                </a:rPr>
                <a:t>Microservices</a:t>
              </a:r>
              <a:endParaRPr lang="en-US" sz="2000" b="1" spc="-147" dirty="0">
                <a:solidFill>
                  <a:schemeClr val="accent4"/>
                </a:solidFill>
                <a:latin typeface="+mn-lt"/>
              </a:endParaRPr>
            </a:p>
          </p:txBody>
        </p:sp>
        <p:grpSp>
          <p:nvGrpSpPr>
            <p:cNvPr id="4" name="Group 3"/>
            <p:cNvGrpSpPr/>
            <p:nvPr/>
          </p:nvGrpSpPr>
          <p:grpSpPr>
            <a:xfrm>
              <a:off x="4072689" y="3527961"/>
              <a:ext cx="1390607" cy="1390607"/>
              <a:chOff x="4072689" y="3527961"/>
              <a:chExt cx="1390607" cy="1390607"/>
            </a:xfrm>
          </p:grpSpPr>
          <p:sp>
            <p:nvSpPr>
              <p:cNvPr id="36" name="Rectangle 35"/>
              <p:cNvSpPr/>
              <p:nvPr/>
            </p:nvSpPr>
            <p:spPr bwMode="auto">
              <a:xfrm>
                <a:off x="4072689" y="3527961"/>
                <a:ext cx="1390607" cy="139060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57" name="Group 256"/>
              <p:cNvGrpSpPr/>
              <p:nvPr/>
            </p:nvGrpSpPr>
            <p:grpSpPr>
              <a:xfrm>
                <a:off x="4272230" y="4025031"/>
                <a:ext cx="473189" cy="281758"/>
                <a:chOff x="895717" y="9621"/>
                <a:chExt cx="2054393" cy="1223277"/>
              </a:xfrm>
              <a:solidFill>
                <a:schemeClr val="bg1"/>
              </a:solidFill>
            </p:grpSpPr>
            <p:sp>
              <p:nvSpPr>
                <p:cNvPr id="26" name="Rounded Rectangle 25"/>
                <p:cNvSpPr/>
                <p:nvPr/>
              </p:nvSpPr>
              <p:spPr bwMode="auto">
                <a:xfrm>
                  <a:off x="1150706" y="994075"/>
                  <a:ext cx="1428107" cy="238823"/>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p:cNvSpPr/>
                <p:nvPr/>
              </p:nvSpPr>
              <p:spPr bwMode="auto">
                <a:xfrm>
                  <a:off x="1441072" y="9621"/>
                  <a:ext cx="1171254" cy="117125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Oval 87"/>
                <p:cNvSpPr/>
                <p:nvPr/>
              </p:nvSpPr>
              <p:spPr bwMode="auto">
                <a:xfrm>
                  <a:off x="895717" y="628588"/>
                  <a:ext cx="604310" cy="60431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Oval 88"/>
                <p:cNvSpPr/>
                <p:nvPr/>
              </p:nvSpPr>
              <p:spPr bwMode="auto">
                <a:xfrm>
                  <a:off x="2207514" y="487784"/>
                  <a:ext cx="742596" cy="74259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0" name="Oval 89"/>
                <p:cNvSpPr/>
                <p:nvPr/>
              </p:nvSpPr>
              <p:spPr bwMode="auto">
                <a:xfrm>
                  <a:off x="1132954" y="340260"/>
                  <a:ext cx="912427" cy="81049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8" name="Group 97"/>
              <p:cNvGrpSpPr/>
              <p:nvPr/>
            </p:nvGrpSpPr>
            <p:grpSpPr>
              <a:xfrm>
                <a:off x="4630163" y="4392985"/>
                <a:ext cx="473189" cy="281758"/>
                <a:chOff x="895717" y="9621"/>
                <a:chExt cx="2054393" cy="1223277"/>
              </a:xfrm>
              <a:solidFill>
                <a:schemeClr val="bg1"/>
              </a:solidFill>
            </p:grpSpPr>
            <p:sp>
              <p:nvSpPr>
                <p:cNvPr id="108" name="Rounded Rectangle 107"/>
                <p:cNvSpPr/>
                <p:nvPr/>
              </p:nvSpPr>
              <p:spPr bwMode="auto">
                <a:xfrm>
                  <a:off x="1150706" y="994075"/>
                  <a:ext cx="1428107" cy="238823"/>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p:cNvSpPr/>
                <p:nvPr/>
              </p:nvSpPr>
              <p:spPr bwMode="auto">
                <a:xfrm>
                  <a:off x="1441072" y="9621"/>
                  <a:ext cx="1171254" cy="117125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Oval 110"/>
                <p:cNvSpPr/>
                <p:nvPr/>
              </p:nvSpPr>
              <p:spPr bwMode="auto">
                <a:xfrm>
                  <a:off x="895717" y="628588"/>
                  <a:ext cx="604310" cy="60431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p:cNvSpPr/>
                <p:nvPr/>
              </p:nvSpPr>
              <p:spPr bwMode="auto">
                <a:xfrm>
                  <a:off x="2207514" y="487784"/>
                  <a:ext cx="742596" cy="74259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p:cNvSpPr/>
                <p:nvPr/>
              </p:nvSpPr>
              <p:spPr bwMode="auto">
                <a:xfrm>
                  <a:off x="1132954" y="340260"/>
                  <a:ext cx="912427" cy="81049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4" name="Group 113"/>
              <p:cNvGrpSpPr/>
              <p:nvPr/>
            </p:nvGrpSpPr>
            <p:grpSpPr>
              <a:xfrm>
                <a:off x="4786895" y="3813958"/>
                <a:ext cx="473189" cy="281758"/>
                <a:chOff x="895717" y="9621"/>
                <a:chExt cx="2054393" cy="1223277"/>
              </a:xfrm>
              <a:solidFill>
                <a:schemeClr val="bg1"/>
              </a:solidFill>
            </p:grpSpPr>
            <p:sp>
              <p:nvSpPr>
                <p:cNvPr id="115" name="Rounded Rectangle 114"/>
                <p:cNvSpPr/>
                <p:nvPr/>
              </p:nvSpPr>
              <p:spPr bwMode="auto">
                <a:xfrm>
                  <a:off x="1150706" y="994075"/>
                  <a:ext cx="1428107" cy="238823"/>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p:cNvSpPr/>
                <p:nvPr/>
              </p:nvSpPr>
              <p:spPr bwMode="auto">
                <a:xfrm>
                  <a:off x="1441072" y="9621"/>
                  <a:ext cx="1171254" cy="117125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p:cNvSpPr/>
                <p:nvPr/>
              </p:nvSpPr>
              <p:spPr bwMode="auto">
                <a:xfrm>
                  <a:off x="895717" y="628588"/>
                  <a:ext cx="604310" cy="60431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Oval 117"/>
                <p:cNvSpPr/>
                <p:nvPr/>
              </p:nvSpPr>
              <p:spPr bwMode="auto">
                <a:xfrm>
                  <a:off x="2207514" y="487784"/>
                  <a:ext cx="742596" cy="74259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Oval 118"/>
                <p:cNvSpPr/>
                <p:nvPr/>
              </p:nvSpPr>
              <p:spPr bwMode="auto">
                <a:xfrm>
                  <a:off x="1132954" y="340260"/>
                  <a:ext cx="912427" cy="81049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260" name="Group 259"/>
          <p:cNvGrpSpPr/>
          <p:nvPr/>
        </p:nvGrpSpPr>
        <p:grpSpPr>
          <a:xfrm>
            <a:off x="2703165" y="2817825"/>
            <a:ext cx="2534217" cy="2340584"/>
            <a:chOff x="1050773" y="2924536"/>
            <a:chExt cx="2534217" cy="2340584"/>
          </a:xfrm>
        </p:grpSpPr>
        <p:sp>
          <p:nvSpPr>
            <p:cNvPr id="83" name="Title 1"/>
            <p:cNvSpPr txBox="1">
              <a:spLocks/>
            </p:cNvSpPr>
            <p:nvPr/>
          </p:nvSpPr>
          <p:spPr>
            <a:xfrm>
              <a:off x="1050773" y="4398264"/>
              <a:ext cx="2534217"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2000" spc="-147" dirty="0">
                  <a:solidFill>
                    <a:schemeClr val="accent4"/>
                  </a:solidFill>
                </a:rPr>
                <a:t>Internet of Things</a:t>
              </a:r>
              <a:endParaRPr lang="en-US" sz="2000" b="1" spc="-147" dirty="0">
                <a:solidFill>
                  <a:schemeClr val="accent4"/>
                </a:solidFill>
                <a:latin typeface="+mn-lt"/>
              </a:endParaRPr>
            </a:p>
          </p:txBody>
        </p:sp>
        <p:grpSp>
          <p:nvGrpSpPr>
            <p:cNvPr id="259" name="Group 258"/>
            <p:cNvGrpSpPr/>
            <p:nvPr/>
          </p:nvGrpSpPr>
          <p:grpSpPr>
            <a:xfrm>
              <a:off x="1622578" y="2924536"/>
              <a:ext cx="1390607" cy="1390607"/>
              <a:chOff x="1622578" y="2924536"/>
              <a:chExt cx="1390607" cy="1390607"/>
            </a:xfrm>
          </p:grpSpPr>
          <p:sp>
            <p:nvSpPr>
              <p:cNvPr id="122" name="Rectangle 121"/>
              <p:cNvSpPr/>
              <p:nvPr/>
            </p:nvSpPr>
            <p:spPr bwMode="auto">
              <a:xfrm>
                <a:off x="1622578" y="2924536"/>
                <a:ext cx="1390607" cy="139060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3" name="Group 122"/>
              <p:cNvGrpSpPr/>
              <p:nvPr/>
            </p:nvGrpSpPr>
            <p:grpSpPr>
              <a:xfrm rot="19310223">
                <a:off x="1896529" y="3548473"/>
                <a:ext cx="603073" cy="468824"/>
                <a:chOff x="482885" y="1883818"/>
                <a:chExt cx="1017142" cy="790719"/>
              </a:xfrm>
              <a:solidFill>
                <a:schemeClr val="accent3"/>
              </a:solidFill>
            </p:grpSpPr>
            <p:cxnSp>
              <p:nvCxnSpPr>
                <p:cNvPr id="125" name="Straight Connector 124"/>
                <p:cNvCxnSpPr/>
                <p:nvPr/>
              </p:nvCxnSpPr>
              <p:spPr>
                <a:xfrm>
                  <a:off x="482885" y="2035340"/>
                  <a:ext cx="1017142" cy="0"/>
                </a:xfrm>
                <a:prstGeom prst="line">
                  <a:avLst/>
                </a:prstGeom>
                <a:grpFill/>
                <a:ln w="57150">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482885" y="2185181"/>
                  <a:ext cx="1017142" cy="0"/>
                </a:xfrm>
                <a:prstGeom prst="line">
                  <a:avLst/>
                </a:prstGeom>
                <a:grpFill/>
                <a:ln w="57150">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482885" y="2335022"/>
                  <a:ext cx="1017142" cy="0"/>
                </a:xfrm>
                <a:prstGeom prst="line">
                  <a:avLst/>
                </a:prstGeom>
                <a:grpFill/>
                <a:ln w="57150">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482885" y="2484862"/>
                  <a:ext cx="1017142" cy="0"/>
                </a:xfrm>
                <a:prstGeom prst="line">
                  <a:avLst/>
                </a:prstGeom>
                <a:grpFill/>
                <a:ln w="57150">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9" name="Rectangle 128"/>
                <p:cNvSpPr/>
                <p:nvPr/>
              </p:nvSpPr>
              <p:spPr bwMode="auto">
                <a:xfrm>
                  <a:off x="707270" y="1883818"/>
                  <a:ext cx="568372" cy="790719"/>
                </a:xfrm>
                <a:prstGeom prst="rect">
                  <a:avLst/>
                </a:prstGeom>
                <a:solidFill>
                  <a:schemeClr val="accent4"/>
                </a:solidFill>
                <a:ln w="571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9" name="Group 28"/>
              <p:cNvGrpSpPr/>
              <p:nvPr/>
            </p:nvGrpSpPr>
            <p:grpSpPr>
              <a:xfrm>
                <a:off x="1977270" y="3163448"/>
                <a:ext cx="807649" cy="807649"/>
                <a:chOff x="2971367" y="4101068"/>
                <a:chExt cx="1019047" cy="1019047"/>
              </a:xfrm>
            </p:grpSpPr>
            <p:sp>
              <p:nvSpPr>
                <p:cNvPr id="28" name="Arc 27"/>
                <p:cNvSpPr/>
                <p:nvPr/>
              </p:nvSpPr>
              <p:spPr>
                <a:xfrm>
                  <a:off x="2971367" y="4101068"/>
                  <a:ext cx="1019047" cy="1019047"/>
                </a:xfrm>
                <a:prstGeom prst="arc">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0" name="Arc 129"/>
                <p:cNvSpPr/>
                <p:nvPr/>
              </p:nvSpPr>
              <p:spPr>
                <a:xfrm>
                  <a:off x="3096088" y="4231603"/>
                  <a:ext cx="763792" cy="763792"/>
                </a:xfrm>
                <a:prstGeom prst="arc">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1" name="Arc 130"/>
                <p:cNvSpPr/>
                <p:nvPr/>
              </p:nvSpPr>
              <p:spPr>
                <a:xfrm>
                  <a:off x="3245060" y="4374761"/>
                  <a:ext cx="471661" cy="471661"/>
                </a:xfrm>
                <a:prstGeom prst="arc">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nvGrpSpPr>
          <p:cNvPr id="10" name="Group 9"/>
          <p:cNvGrpSpPr/>
          <p:nvPr/>
        </p:nvGrpSpPr>
        <p:grpSpPr>
          <a:xfrm>
            <a:off x="7016823" y="468901"/>
            <a:ext cx="2534217" cy="2306203"/>
            <a:chOff x="6916475" y="453461"/>
            <a:chExt cx="2534217" cy="2306203"/>
          </a:xfrm>
        </p:grpSpPr>
        <p:sp>
          <p:nvSpPr>
            <p:cNvPr id="82" name="Title 1"/>
            <p:cNvSpPr txBox="1">
              <a:spLocks/>
            </p:cNvSpPr>
            <p:nvPr/>
          </p:nvSpPr>
          <p:spPr>
            <a:xfrm>
              <a:off x="6916475" y="1892808"/>
              <a:ext cx="2534217"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2000" spc="-147" dirty="0">
                  <a:solidFill>
                    <a:schemeClr val="accent4"/>
                  </a:solidFill>
                </a:rPr>
                <a:t>Conversations </a:t>
              </a:r>
            </a:p>
            <a:p>
              <a:pPr algn="ctr" defTabSz="914367"/>
              <a:r>
                <a:rPr lang="en-US" sz="2000" spc="-147" dirty="0">
                  <a:solidFill>
                    <a:schemeClr val="accent4"/>
                  </a:solidFill>
                </a:rPr>
                <a:t>as a Platform</a:t>
              </a:r>
              <a:endParaRPr lang="en-US" sz="2000" b="1" spc="-147" dirty="0">
                <a:solidFill>
                  <a:schemeClr val="accent4"/>
                </a:solidFill>
                <a:latin typeface="+mn-lt"/>
              </a:endParaRPr>
            </a:p>
          </p:txBody>
        </p:sp>
        <p:grpSp>
          <p:nvGrpSpPr>
            <p:cNvPr id="5" name="Group 4"/>
            <p:cNvGrpSpPr/>
            <p:nvPr/>
          </p:nvGrpSpPr>
          <p:grpSpPr>
            <a:xfrm>
              <a:off x="7488280" y="453461"/>
              <a:ext cx="1390607" cy="1390607"/>
              <a:chOff x="7488280" y="453461"/>
              <a:chExt cx="1390607" cy="1390607"/>
            </a:xfrm>
          </p:grpSpPr>
          <p:sp>
            <p:nvSpPr>
              <p:cNvPr id="34" name="Rectangle 33"/>
              <p:cNvSpPr/>
              <p:nvPr/>
            </p:nvSpPr>
            <p:spPr bwMode="auto">
              <a:xfrm>
                <a:off x="7488280" y="453461"/>
                <a:ext cx="1390607" cy="139060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0" name="Group 99"/>
              <p:cNvGrpSpPr>
                <a:grpSpLocks noChangeAspect="1"/>
              </p:cNvGrpSpPr>
              <p:nvPr/>
            </p:nvGrpSpPr>
            <p:grpSpPr>
              <a:xfrm>
                <a:off x="7736209" y="809352"/>
                <a:ext cx="894747" cy="734149"/>
                <a:chOff x="2681917" y="2129774"/>
                <a:chExt cx="371475" cy="304799"/>
              </a:xfrm>
              <a:solidFill>
                <a:schemeClr val="bg1"/>
              </a:solidFill>
            </p:grpSpPr>
            <p:sp>
              <p:nvSpPr>
                <p:cNvPr id="101" name="Freeform 157"/>
                <p:cNvSpPr>
                  <a:spLocks noEditPoints="1"/>
                </p:cNvSpPr>
                <p:nvPr/>
              </p:nvSpPr>
              <p:spPr bwMode="auto">
                <a:xfrm>
                  <a:off x="2681917" y="2129774"/>
                  <a:ext cx="279400" cy="274638"/>
                </a:xfrm>
                <a:custGeom>
                  <a:avLst/>
                  <a:gdLst>
                    <a:gd name="T0" fmla="*/ 351 w 353"/>
                    <a:gd name="T1" fmla="*/ 118 h 347"/>
                    <a:gd name="T2" fmla="*/ 343 w 353"/>
                    <a:gd name="T3" fmla="*/ 80 h 347"/>
                    <a:gd name="T4" fmla="*/ 326 w 353"/>
                    <a:gd name="T5" fmla="*/ 48 h 347"/>
                    <a:gd name="T6" fmla="*/ 300 w 353"/>
                    <a:gd name="T7" fmla="*/ 22 h 347"/>
                    <a:gd name="T8" fmla="*/ 268 w 353"/>
                    <a:gd name="T9" fmla="*/ 6 h 347"/>
                    <a:gd name="T10" fmla="*/ 232 w 353"/>
                    <a:gd name="T11" fmla="*/ 0 h 347"/>
                    <a:gd name="T12" fmla="*/ 107 w 353"/>
                    <a:gd name="T13" fmla="*/ 2 h 347"/>
                    <a:gd name="T14" fmla="*/ 73 w 353"/>
                    <a:gd name="T15" fmla="*/ 11 h 347"/>
                    <a:gd name="T16" fmla="*/ 43 w 353"/>
                    <a:gd name="T17" fmla="*/ 30 h 347"/>
                    <a:gd name="T18" fmla="*/ 21 w 353"/>
                    <a:gd name="T19" fmla="*/ 58 h 347"/>
                    <a:gd name="T20" fmla="*/ 5 w 353"/>
                    <a:gd name="T21" fmla="*/ 93 h 347"/>
                    <a:gd name="T22" fmla="*/ 0 w 353"/>
                    <a:gd name="T23" fmla="*/ 131 h 347"/>
                    <a:gd name="T24" fmla="*/ 6 w 353"/>
                    <a:gd name="T25" fmla="*/ 174 h 347"/>
                    <a:gd name="T26" fmla="*/ 38 w 353"/>
                    <a:gd name="T27" fmla="*/ 228 h 347"/>
                    <a:gd name="T28" fmla="*/ 91 w 353"/>
                    <a:gd name="T29" fmla="*/ 259 h 347"/>
                    <a:gd name="T30" fmla="*/ 93 w 353"/>
                    <a:gd name="T31" fmla="*/ 343 h 347"/>
                    <a:gd name="T32" fmla="*/ 101 w 353"/>
                    <a:gd name="T33" fmla="*/ 347 h 347"/>
                    <a:gd name="T34" fmla="*/ 107 w 353"/>
                    <a:gd name="T35" fmla="*/ 345 h 347"/>
                    <a:gd name="T36" fmla="*/ 232 w 353"/>
                    <a:gd name="T37" fmla="*/ 262 h 347"/>
                    <a:gd name="T38" fmla="*/ 268 w 353"/>
                    <a:gd name="T39" fmla="*/ 256 h 347"/>
                    <a:gd name="T40" fmla="*/ 300 w 353"/>
                    <a:gd name="T41" fmla="*/ 240 h 347"/>
                    <a:gd name="T42" fmla="*/ 326 w 353"/>
                    <a:gd name="T43" fmla="*/ 214 h 347"/>
                    <a:gd name="T44" fmla="*/ 343 w 353"/>
                    <a:gd name="T45" fmla="*/ 182 h 347"/>
                    <a:gd name="T46" fmla="*/ 351 w 353"/>
                    <a:gd name="T47" fmla="*/ 144 h 347"/>
                    <a:gd name="T48" fmla="*/ 196 w 353"/>
                    <a:gd name="T49" fmla="*/ 243 h 347"/>
                    <a:gd name="T50" fmla="*/ 190 w 353"/>
                    <a:gd name="T51" fmla="*/ 246 h 347"/>
                    <a:gd name="T52" fmla="*/ 110 w 353"/>
                    <a:gd name="T53" fmla="*/ 251 h 347"/>
                    <a:gd name="T54" fmla="*/ 105 w 353"/>
                    <a:gd name="T55" fmla="*/ 243 h 347"/>
                    <a:gd name="T56" fmla="*/ 85 w 353"/>
                    <a:gd name="T57" fmla="*/ 236 h 347"/>
                    <a:gd name="T58" fmla="*/ 41 w 353"/>
                    <a:gd name="T59" fmla="*/ 203 h 347"/>
                    <a:gd name="T60" fmla="*/ 21 w 353"/>
                    <a:gd name="T61" fmla="*/ 152 h 347"/>
                    <a:gd name="T62" fmla="*/ 19 w 353"/>
                    <a:gd name="T63" fmla="*/ 120 h 347"/>
                    <a:gd name="T64" fmla="*/ 27 w 353"/>
                    <a:gd name="T65" fmla="*/ 88 h 347"/>
                    <a:gd name="T66" fmla="*/ 41 w 353"/>
                    <a:gd name="T67" fmla="*/ 61 h 347"/>
                    <a:gd name="T68" fmla="*/ 64 w 353"/>
                    <a:gd name="T69" fmla="*/ 38 h 347"/>
                    <a:gd name="T70" fmla="*/ 89 w 353"/>
                    <a:gd name="T71" fmla="*/ 24 h 347"/>
                    <a:gd name="T72" fmla="*/ 120 w 353"/>
                    <a:gd name="T73" fmla="*/ 19 h 347"/>
                    <a:gd name="T74" fmla="*/ 243 w 353"/>
                    <a:gd name="T75" fmla="*/ 19 h 347"/>
                    <a:gd name="T76" fmla="*/ 271 w 353"/>
                    <a:gd name="T77" fmla="*/ 29 h 347"/>
                    <a:gd name="T78" fmla="*/ 297 w 353"/>
                    <a:gd name="T79" fmla="*/ 45 h 347"/>
                    <a:gd name="T80" fmla="*/ 316 w 353"/>
                    <a:gd name="T81" fmla="*/ 69 h 347"/>
                    <a:gd name="T82" fmla="*/ 329 w 353"/>
                    <a:gd name="T83" fmla="*/ 97 h 347"/>
                    <a:gd name="T84" fmla="*/ 334 w 353"/>
                    <a:gd name="T85" fmla="*/ 131 h 347"/>
                    <a:gd name="T86" fmla="*/ 332 w 353"/>
                    <a:gd name="T87" fmla="*/ 153 h 347"/>
                    <a:gd name="T88" fmla="*/ 321 w 353"/>
                    <a:gd name="T89" fmla="*/ 184 h 347"/>
                    <a:gd name="T90" fmla="*/ 303 w 353"/>
                    <a:gd name="T91" fmla="*/ 211 h 347"/>
                    <a:gd name="T92" fmla="*/ 281 w 353"/>
                    <a:gd name="T93" fmla="*/ 230 h 347"/>
                    <a:gd name="T94" fmla="*/ 252 w 353"/>
                    <a:gd name="T95" fmla="*/ 241 h 347"/>
                    <a:gd name="T96" fmla="*/ 196 w 353"/>
                    <a:gd name="T97" fmla="*/ 24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3" h="347">
                      <a:moveTo>
                        <a:pt x="353" y="131"/>
                      </a:moveTo>
                      <a:lnTo>
                        <a:pt x="353" y="131"/>
                      </a:lnTo>
                      <a:lnTo>
                        <a:pt x="351" y="118"/>
                      </a:lnTo>
                      <a:lnTo>
                        <a:pt x="350" y="105"/>
                      </a:lnTo>
                      <a:lnTo>
                        <a:pt x="347" y="93"/>
                      </a:lnTo>
                      <a:lnTo>
                        <a:pt x="343" y="80"/>
                      </a:lnTo>
                      <a:lnTo>
                        <a:pt x="339" y="69"/>
                      </a:lnTo>
                      <a:lnTo>
                        <a:pt x="332" y="58"/>
                      </a:lnTo>
                      <a:lnTo>
                        <a:pt x="326" y="48"/>
                      </a:lnTo>
                      <a:lnTo>
                        <a:pt x="318" y="38"/>
                      </a:lnTo>
                      <a:lnTo>
                        <a:pt x="308" y="30"/>
                      </a:lnTo>
                      <a:lnTo>
                        <a:pt x="300" y="22"/>
                      </a:lnTo>
                      <a:lnTo>
                        <a:pt x="289" y="16"/>
                      </a:lnTo>
                      <a:lnTo>
                        <a:pt x="279" y="11"/>
                      </a:lnTo>
                      <a:lnTo>
                        <a:pt x="268" y="6"/>
                      </a:lnTo>
                      <a:lnTo>
                        <a:pt x="257" y="3"/>
                      </a:lnTo>
                      <a:lnTo>
                        <a:pt x="244" y="2"/>
                      </a:lnTo>
                      <a:lnTo>
                        <a:pt x="232" y="0"/>
                      </a:lnTo>
                      <a:lnTo>
                        <a:pt x="120" y="0"/>
                      </a:lnTo>
                      <a:lnTo>
                        <a:pt x="120" y="0"/>
                      </a:lnTo>
                      <a:lnTo>
                        <a:pt x="107" y="2"/>
                      </a:lnTo>
                      <a:lnTo>
                        <a:pt x="96" y="3"/>
                      </a:lnTo>
                      <a:lnTo>
                        <a:pt x="85" y="6"/>
                      </a:lnTo>
                      <a:lnTo>
                        <a:pt x="73" y="11"/>
                      </a:lnTo>
                      <a:lnTo>
                        <a:pt x="62" y="16"/>
                      </a:lnTo>
                      <a:lnTo>
                        <a:pt x="53" y="22"/>
                      </a:lnTo>
                      <a:lnTo>
                        <a:pt x="43" y="30"/>
                      </a:lnTo>
                      <a:lnTo>
                        <a:pt x="35" y="38"/>
                      </a:lnTo>
                      <a:lnTo>
                        <a:pt x="27" y="48"/>
                      </a:lnTo>
                      <a:lnTo>
                        <a:pt x="21" y="58"/>
                      </a:lnTo>
                      <a:lnTo>
                        <a:pt x="14" y="69"/>
                      </a:lnTo>
                      <a:lnTo>
                        <a:pt x="10" y="80"/>
                      </a:lnTo>
                      <a:lnTo>
                        <a:pt x="5" y="93"/>
                      </a:lnTo>
                      <a:lnTo>
                        <a:pt x="2" y="105"/>
                      </a:lnTo>
                      <a:lnTo>
                        <a:pt x="0" y="118"/>
                      </a:lnTo>
                      <a:lnTo>
                        <a:pt x="0" y="131"/>
                      </a:lnTo>
                      <a:lnTo>
                        <a:pt x="0" y="131"/>
                      </a:lnTo>
                      <a:lnTo>
                        <a:pt x="2" y="153"/>
                      </a:lnTo>
                      <a:lnTo>
                        <a:pt x="6" y="174"/>
                      </a:lnTo>
                      <a:lnTo>
                        <a:pt x="14" y="195"/>
                      </a:lnTo>
                      <a:lnTo>
                        <a:pt x="25" y="212"/>
                      </a:lnTo>
                      <a:lnTo>
                        <a:pt x="38" y="228"/>
                      </a:lnTo>
                      <a:lnTo>
                        <a:pt x="54" y="241"/>
                      </a:lnTo>
                      <a:lnTo>
                        <a:pt x="72" y="251"/>
                      </a:lnTo>
                      <a:lnTo>
                        <a:pt x="91" y="259"/>
                      </a:lnTo>
                      <a:lnTo>
                        <a:pt x="91" y="337"/>
                      </a:lnTo>
                      <a:lnTo>
                        <a:pt x="91" y="337"/>
                      </a:lnTo>
                      <a:lnTo>
                        <a:pt x="93" y="343"/>
                      </a:lnTo>
                      <a:lnTo>
                        <a:pt x="96" y="347"/>
                      </a:lnTo>
                      <a:lnTo>
                        <a:pt x="96" y="347"/>
                      </a:lnTo>
                      <a:lnTo>
                        <a:pt x="101" y="347"/>
                      </a:lnTo>
                      <a:lnTo>
                        <a:pt x="101" y="347"/>
                      </a:lnTo>
                      <a:lnTo>
                        <a:pt x="104" y="347"/>
                      </a:lnTo>
                      <a:lnTo>
                        <a:pt x="107" y="345"/>
                      </a:lnTo>
                      <a:lnTo>
                        <a:pt x="201" y="262"/>
                      </a:lnTo>
                      <a:lnTo>
                        <a:pt x="232" y="262"/>
                      </a:lnTo>
                      <a:lnTo>
                        <a:pt x="232" y="262"/>
                      </a:lnTo>
                      <a:lnTo>
                        <a:pt x="244" y="262"/>
                      </a:lnTo>
                      <a:lnTo>
                        <a:pt x="257" y="259"/>
                      </a:lnTo>
                      <a:lnTo>
                        <a:pt x="268" y="256"/>
                      </a:lnTo>
                      <a:lnTo>
                        <a:pt x="279" y="252"/>
                      </a:lnTo>
                      <a:lnTo>
                        <a:pt x="289" y="246"/>
                      </a:lnTo>
                      <a:lnTo>
                        <a:pt x="300" y="240"/>
                      </a:lnTo>
                      <a:lnTo>
                        <a:pt x="308" y="232"/>
                      </a:lnTo>
                      <a:lnTo>
                        <a:pt x="318" y="224"/>
                      </a:lnTo>
                      <a:lnTo>
                        <a:pt x="326" y="214"/>
                      </a:lnTo>
                      <a:lnTo>
                        <a:pt x="332" y="204"/>
                      </a:lnTo>
                      <a:lnTo>
                        <a:pt x="339" y="193"/>
                      </a:lnTo>
                      <a:lnTo>
                        <a:pt x="343" y="182"/>
                      </a:lnTo>
                      <a:lnTo>
                        <a:pt x="347" y="169"/>
                      </a:lnTo>
                      <a:lnTo>
                        <a:pt x="350" y="158"/>
                      </a:lnTo>
                      <a:lnTo>
                        <a:pt x="351" y="144"/>
                      </a:lnTo>
                      <a:lnTo>
                        <a:pt x="353" y="131"/>
                      </a:lnTo>
                      <a:lnTo>
                        <a:pt x="353" y="131"/>
                      </a:lnTo>
                      <a:close/>
                      <a:moveTo>
                        <a:pt x="196" y="243"/>
                      </a:moveTo>
                      <a:lnTo>
                        <a:pt x="196" y="243"/>
                      </a:lnTo>
                      <a:lnTo>
                        <a:pt x="193" y="244"/>
                      </a:lnTo>
                      <a:lnTo>
                        <a:pt x="190" y="246"/>
                      </a:lnTo>
                      <a:lnTo>
                        <a:pt x="110" y="316"/>
                      </a:lnTo>
                      <a:lnTo>
                        <a:pt x="110" y="251"/>
                      </a:lnTo>
                      <a:lnTo>
                        <a:pt x="110" y="251"/>
                      </a:lnTo>
                      <a:lnTo>
                        <a:pt x="109" y="248"/>
                      </a:lnTo>
                      <a:lnTo>
                        <a:pt x="107" y="244"/>
                      </a:lnTo>
                      <a:lnTo>
                        <a:pt x="105" y="243"/>
                      </a:lnTo>
                      <a:lnTo>
                        <a:pt x="102" y="241"/>
                      </a:lnTo>
                      <a:lnTo>
                        <a:pt x="102" y="241"/>
                      </a:lnTo>
                      <a:lnTo>
                        <a:pt x="85" y="236"/>
                      </a:lnTo>
                      <a:lnTo>
                        <a:pt x="69" y="228"/>
                      </a:lnTo>
                      <a:lnTo>
                        <a:pt x="54" y="217"/>
                      </a:lnTo>
                      <a:lnTo>
                        <a:pt x="41" y="203"/>
                      </a:lnTo>
                      <a:lnTo>
                        <a:pt x="32" y="187"/>
                      </a:lnTo>
                      <a:lnTo>
                        <a:pt x="24" y="169"/>
                      </a:lnTo>
                      <a:lnTo>
                        <a:pt x="21" y="152"/>
                      </a:lnTo>
                      <a:lnTo>
                        <a:pt x="18" y="131"/>
                      </a:lnTo>
                      <a:lnTo>
                        <a:pt x="18" y="131"/>
                      </a:lnTo>
                      <a:lnTo>
                        <a:pt x="19" y="120"/>
                      </a:lnTo>
                      <a:lnTo>
                        <a:pt x="21" y="109"/>
                      </a:lnTo>
                      <a:lnTo>
                        <a:pt x="22" y="97"/>
                      </a:lnTo>
                      <a:lnTo>
                        <a:pt x="27" y="88"/>
                      </a:lnTo>
                      <a:lnTo>
                        <a:pt x="30" y="78"/>
                      </a:lnTo>
                      <a:lnTo>
                        <a:pt x="35" y="69"/>
                      </a:lnTo>
                      <a:lnTo>
                        <a:pt x="41" y="61"/>
                      </a:lnTo>
                      <a:lnTo>
                        <a:pt x="48" y="53"/>
                      </a:lnTo>
                      <a:lnTo>
                        <a:pt x="56" y="45"/>
                      </a:lnTo>
                      <a:lnTo>
                        <a:pt x="64" y="38"/>
                      </a:lnTo>
                      <a:lnTo>
                        <a:pt x="72" y="32"/>
                      </a:lnTo>
                      <a:lnTo>
                        <a:pt x="80" y="29"/>
                      </a:lnTo>
                      <a:lnTo>
                        <a:pt x="89" y="24"/>
                      </a:lnTo>
                      <a:lnTo>
                        <a:pt x="99" y="21"/>
                      </a:lnTo>
                      <a:lnTo>
                        <a:pt x="110" y="19"/>
                      </a:lnTo>
                      <a:lnTo>
                        <a:pt x="120" y="19"/>
                      </a:lnTo>
                      <a:lnTo>
                        <a:pt x="232" y="19"/>
                      </a:lnTo>
                      <a:lnTo>
                        <a:pt x="232" y="19"/>
                      </a:lnTo>
                      <a:lnTo>
                        <a:pt x="243" y="19"/>
                      </a:lnTo>
                      <a:lnTo>
                        <a:pt x="252" y="21"/>
                      </a:lnTo>
                      <a:lnTo>
                        <a:pt x="262" y="24"/>
                      </a:lnTo>
                      <a:lnTo>
                        <a:pt x="271" y="29"/>
                      </a:lnTo>
                      <a:lnTo>
                        <a:pt x="281" y="32"/>
                      </a:lnTo>
                      <a:lnTo>
                        <a:pt x="289" y="38"/>
                      </a:lnTo>
                      <a:lnTo>
                        <a:pt x="297" y="45"/>
                      </a:lnTo>
                      <a:lnTo>
                        <a:pt x="303" y="53"/>
                      </a:lnTo>
                      <a:lnTo>
                        <a:pt x="310" y="61"/>
                      </a:lnTo>
                      <a:lnTo>
                        <a:pt x="316" y="69"/>
                      </a:lnTo>
                      <a:lnTo>
                        <a:pt x="321" y="78"/>
                      </a:lnTo>
                      <a:lnTo>
                        <a:pt x="326" y="88"/>
                      </a:lnTo>
                      <a:lnTo>
                        <a:pt x="329" y="97"/>
                      </a:lnTo>
                      <a:lnTo>
                        <a:pt x="332" y="109"/>
                      </a:lnTo>
                      <a:lnTo>
                        <a:pt x="334" y="120"/>
                      </a:lnTo>
                      <a:lnTo>
                        <a:pt x="334" y="131"/>
                      </a:lnTo>
                      <a:lnTo>
                        <a:pt x="334" y="131"/>
                      </a:lnTo>
                      <a:lnTo>
                        <a:pt x="334" y="142"/>
                      </a:lnTo>
                      <a:lnTo>
                        <a:pt x="332" y="153"/>
                      </a:lnTo>
                      <a:lnTo>
                        <a:pt x="329" y="165"/>
                      </a:lnTo>
                      <a:lnTo>
                        <a:pt x="326" y="174"/>
                      </a:lnTo>
                      <a:lnTo>
                        <a:pt x="321" y="184"/>
                      </a:lnTo>
                      <a:lnTo>
                        <a:pt x="316" y="193"/>
                      </a:lnTo>
                      <a:lnTo>
                        <a:pt x="310" y="203"/>
                      </a:lnTo>
                      <a:lnTo>
                        <a:pt x="303" y="211"/>
                      </a:lnTo>
                      <a:lnTo>
                        <a:pt x="297" y="217"/>
                      </a:lnTo>
                      <a:lnTo>
                        <a:pt x="289" y="224"/>
                      </a:lnTo>
                      <a:lnTo>
                        <a:pt x="281" y="230"/>
                      </a:lnTo>
                      <a:lnTo>
                        <a:pt x="271" y="235"/>
                      </a:lnTo>
                      <a:lnTo>
                        <a:pt x="262" y="238"/>
                      </a:lnTo>
                      <a:lnTo>
                        <a:pt x="252" y="241"/>
                      </a:lnTo>
                      <a:lnTo>
                        <a:pt x="243" y="243"/>
                      </a:lnTo>
                      <a:lnTo>
                        <a:pt x="232" y="243"/>
                      </a:lnTo>
                      <a:lnTo>
                        <a:pt x="196" y="243"/>
                      </a:lnTo>
                      <a:close/>
                    </a:path>
                  </a:pathLst>
                </a:custGeom>
                <a:grpFill/>
                <a:ln>
                  <a:solidFill>
                    <a:schemeClr val="bg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sp>
              <p:nvSpPr>
                <p:cNvPr id="103" name="Freeform 158"/>
                <p:cNvSpPr>
                  <a:spLocks/>
                </p:cNvSpPr>
                <p:nvPr/>
              </p:nvSpPr>
              <p:spPr bwMode="auto">
                <a:xfrm>
                  <a:off x="2862892" y="2240898"/>
                  <a:ext cx="190500" cy="193675"/>
                </a:xfrm>
                <a:custGeom>
                  <a:avLst/>
                  <a:gdLst>
                    <a:gd name="T0" fmla="*/ 152 w 240"/>
                    <a:gd name="T1" fmla="*/ 0 h 244"/>
                    <a:gd name="T2" fmla="*/ 146 w 240"/>
                    <a:gd name="T3" fmla="*/ 3 h 244"/>
                    <a:gd name="T4" fmla="*/ 143 w 240"/>
                    <a:gd name="T5" fmla="*/ 9 h 244"/>
                    <a:gd name="T6" fmla="*/ 144 w 240"/>
                    <a:gd name="T7" fmla="*/ 12 h 244"/>
                    <a:gd name="T8" fmla="*/ 149 w 240"/>
                    <a:gd name="T9" fmla="*/ 17 h 244"/>
                    <a:gd name="T10" fmla="*/ 152 w 240"/>
                    <a:gd name="T11" fmla="*/ 19 h 244"/>
                    <a:gd name="T12" fmla="*/ 179 w 240"/>
                    <a:gd name="T13" fmla="*/ 25 h 244"/>
                    <a:gd name="T14" fmla="*/ 202 w 240"/>
                    <a:gd name="T15" fmla="*/ 41 h 244"/>
                    <a:gd name="T16" fmla="*/ 216 w 240"/>
                    <a:gd name="T17" fmla="*/ 65 h 244"/>
                    <a:gd name="T18" fmla="*/ 221 w 240"/>
                    <a:gd name="T19" fmla="*/ 95 h 244"/>
                    <a:gd name="T20" fmla="*/ 221 w 240"/>
                    <a:gd name="T21" fmla="*/ 110 h 244"/>
                    <a:gd name="T22" fmla="*/ 210 w 240"/>
                    <a:gd name="T23" fmla="*/ 137 h 244"/>
                    <a:gd name="T24" fmla="*/ 192 w 240"/>
                    <a:gd name="T25" fmla="*/ 158 h 244"/>
                    <a:gd name="T26" fmla="*/ 168 w 240"/>
                    <a:gd name="T27" fmla="*/ 169 h 244"/>
                    <a:gd name="T28" fmla="*/ 154 w 240"/>
                    <a:gd name="T29" fmla="*/ 172 h 244"/>
                    <a:gd name="T30" fmla="*/ 147 w 240"/>
                    <a:gd name="T31" fmla="*/ 174 h 244"/>
                    <a:gd name="T32" fmla="*/ 146 w 240"/>
                    <a:gd name="T33" fmla="*/ 182 h 244"/>
                    <a:gd name="T34" fmla="*/ 111 w 240"/>
                    <a:gd name="T35" fmla="*/ 175 h 244"/>
                    <a:gd name="T36" fmla="*/ 107 w 240"/>
                    <a:gd name="T37" fmla="*/ 172 h 244"/>
                    <a:gd name="T38" fmla="*/ 72 w 240"/>
                    <a:gd name="T39" fmla="*/ 172 h 244"/>
                    <a:gd name="T40" fmla="*/ 64 w 240"/>
                    <a:gd name="T41" fmla="*/ 170 h 244"/>
                    <a:gd name="T42" fmla="*/ 48 w 240"/>
                    <a:gd name="T43" fmla="*/ 167 h 244"/>
                    <a:gd name="T44" fmla="*/ 35 w 240"/>
                    <a:gd name="T45" fmla="*/ 159 h 244"/>
                    <a:gd name="T46" fmla="*/ 23 w 240"/>
                    <a:gd name="T47" fmla="*/ 148 h 244"/>
                    <a:gd name="T48" fmla="*/ 18 w 240"/>
                    <a:gd name="T49" fmla="*/ 142 h 244"/>
                    <a:gd name="T50" fmla="*/ 12 w 240"/>
                    <a:gd name="T51" fmla="*/ 137 h 244"/>
                    <a:gd name="T52" fmla="*/ 4 w 240"/>
                    <a:gd name="T53" fmla="*/ 139 h 244"/>
                    <a:gd name="T54" fmla="*/ 2 w 240"/>
                    <a:gd name="T55" fmla="*/ 142 h 244"/>
                    <a:gd name="T56" fmla="*/ 0 w 240"/>
                    <a:gd name="T57" fmla="*/ 148 h 244"/>
                    <a:gd name="T58" fmla="*/ 2 w 240"/>
                    <a:gd name="T59" fmla="*/ 151 h 244"/>
                    <a:gd name="T60" fmla="*/ 16 w 240"/>
                    <a:gd name="T61" fmla="*/ 167 h 244"/>
                    <a:gd name="T62" fmla="*/ 32 w 240"/>
                    <a:gd name="T63" fmla="*/ 180 h 244"/>
                    <a:gd name="T64" fmla="*/ 51 w 240"/>
                    <a:gd name="T65" fmla="*/ 188 h 244"/>
                    <a:gd name="T66" fmla="*/ 72 w 240"/>
                    <a:gd name="T67" fmla="*/ 191 h 244"/>
                    <a:gd name="T68" fmla="*/ 147 w 240"/>
                    <a:gd name="T69" fmla="*/ 242 h 244"/>
                    <a:gd name="T70" fmla="*/ 150 w 240"/>
                    <a:gd name="T71" fmla="*/ 244 h 244"/>
                    <a:gd name="T72" fmla="*/ 155 w 240"/>
                    <a:gd name="T73" fmla="*/ 244 h 244"/>
                    <a:gd name="T74" fmla="*/ 158 w 240"/>
                    <a:gd name="T75" fmla="*/ 244 h 244"/>
                    <a:gd name="T76" fmla="*/ 165 w 240"/>
                    <a:gd name="T77" fmla="*/ 234 h 244"/>
                    <a:gd name="T78" fmla="*/ 165 w 240"/>
                    <a:gd name="T79" fmla="*/ 190 h 244"/>
                    <a:gd name="T80" fmla="*/ 194 w 240"/>
                    <a:gd name="T81" fmla="*/ 178 h 244"/>
                    <a:gd name="T82" fmla="*/ 219 w 240"/>
                    <a:gd name="T83" fmla="*/ 158 h 244"/>
                    <a:gd name="T84" fmla="*/ 235 w 240"/>
                    <a:gd name="T85" fmla="*/ 129 h 244"/>
                    <a:gd name="T86" fmla="*/ 240 w 240"/>
                    <a:gd name="T87" fmla="*/ 95 h 244"/>
                    <a:gd name="T88" fmla="*/ 238 w 240"/>
                    <a:gd name="T89" fmla="*/ 76 h 244"/>
                    <a:gd name="T90" fmla="*/ 226 w 240"/>
                    <a:gd name="T91" fmla="*/ 41 h 244"/>
                    <a:gd name="T92" fmla="*/ 202 w 240"/>
                    <a:gd name="T93" fmla="*/ 16 h 244"/>
                    <a:gd name="T94" fmla="*/ 170 w 240"/>
                    <a:gd name="T95" fmla="*/ 1 h 244"/>
                    <a:gd name="T96" fmla="*/ 152 w 240"/>
                    <a:gd name="T9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0" h="244">
                      <a:moveTo>
                        <a:pt x="152" y="0"/>
                      </a:moveTo>
                      <a:lnTo>
                        <a:pt x="152" y="0"/>
                      </a:lnTo>
                      <a:lnTo>
                        <a:pt x="149" y="0"/>
                      </a:lnTo>
                      <a:lnTo>
                        <a:pt x="146" y="3"/>
                      </a:lnTo>
                      <a:lnTo>
                        <a:pt x="144" y="6"/>
                      </a:lnTo>
                      <a:lnTo>
                        <a:pt x="143" y="9"/>
                      </a:lnTo>
                      <a:lnTo>
                        <a:pt x="143" y="9"/>
                      </a:lnTo>
                      <a:lnTo>
                        <a:pt x="144" y="12"/>
                      </a:lnTo>
                      <a:lnTo>
                        <a:pt x="146" y="16"/>
                      </a:lnTo>
                      <a:lnTo>
                        <a:pt x="149" y="17"/>
                      </a:lnTo>
                      <a:lnTo>
                        <a:pt x="152" y="19"/>
                      </a:lnTo>
                      <a:lnTo>
                        <a:pt x="152" y="19"/>
                      </a:lnTo>
                      <a:lnTo>
                        <a:pt x="166" y="20"/>
                      </a:lnTo>
                      <a:lnTo>
                        <a:pt x="179" y="25"/>
                      </a:lnTo>
                      <a:lnTo>
                        <a:pt x="190" y="32"/>
                      </a:lnTo>
                      <a:lnTo>
                        <a:pt x="202" y="41"/>
                      </a:lnTo>
                      <a:lnTo>
                        <a:pt x="210" y="52"/>
                      </a:lnTo>
                      <a:lnTo>
                        <a:pt x="216" y="65"/>
                      </a:lnTo>
                      <a:lnTo>
                        <a:pt x="221" y="79"/>
                      </a:lnTo>
                      <a:lnTo>
                        <a:pt x="221" y="95"/>
                      </a:lnTo>
                      <a:lnTo>
                        <a:pt x="221" y="95"/>
                      </a:lnTo>
                      <a:lnTo>
                        <a:pt x="221" y="110"/>
                      </a:lnTo>
                      <a:lnTo>
                        <a:pt x="216" y="124"/>
                      </a:lnTo>
                      <a:lnTo>
                        <a:pt x="210" y="137"/>
                      </a:lnTo>
                      <a:lnTo>
                        <a:pt x="202" y="148"/>
                      </a:lnTo>
                      <a:lnTo>
                        <a:pt x="192" y="158"/>
                      </a:lnTo>
                      <a:lnTo>
                        <a:pt x="181" y="166"/>
                      </a:lnTo>
                      <a:lnTo>
                        <a:pt x="168" y="169"/>
                      </a:lnTo>
                      <a:lnTo>
                        <a:pt x="154" y="172"/>
                      </a:lnTo>
                      <a:lnTo>
                        <a:pt x="154" y="172"/>
                      </a:lnTo>
                      <a:lnTo>
                        <a:pt x="150" y="172"/>
                      </a:lnTo>
                      <a:lnTo>
                        <a:pt x="147" y="174"/>
                      </a:lnTo>
                      <a:lnTo>
                        <a:pt x="146" y="177"/>
                      </a:lnTo>
                      <a:lnTo>
                        <a:pt x="146" y="182"/>
                      </a:lnTo>
                      <a:lnTo>
                        <a:pt x="146" y="212"/>
                      </a:lnTo>
                      <a:lnTo>
                        <a:pt x="111" y="175"/>
                      </a:lnTo>
                      <a:lnTo>
                        <a:pt x="111" y="175"/>
                      </a:lnTo>
                      <a:lnTo>
                        <a:pt x="107" y="172"/>
                      </a:lnTo>
                      <a:lnTo>
                        <a:pt x="103" y="172"/>
                      </a:lnTo>
                      <a:lnTo>
                        <a:pt x="72" y="172"/>
                      </a:lnTo>
                      <a:lnTo>
                        <a:pt x="72" y="172"/>
                      </a:lnTo>
                      <a:lnTo>
                        <a:pt x="64" y="170"/>
                      </a:lnTo>
                      <a:lnTo>
                        <a:pt x="56" y="169"/>
                      </a:lnTo>
                      <a:lnTo>
                        <a:pt x="48" y="167"/>
                      </a:lnTo>
                      <a:lnTo>
                        <a:pt x="42" y="164"/>
                      </a:lnTo>
                      <a:lnTo>
                        <a:pt x="35" y="159"/>
                      </a:lnTo>
                      <a:lnTo>
                        <a:pt x="29" y="155"/>
                      </a:lnTo>
                      <a:lnTo>
                        <a:pt x="23" y="148"/>
                      </a:lnTo>
                      <a:lnTo>
                        <a:pt x="18" y="142"/>
                      </a:lnTo>
                      <a:lnTo>
                        <a:pt x="18" y="142"/>
                      </a:lnTo>
                      <a:lnTo>
                        <a:pt x="15" y="139"/>
                      </a:lnTo>
                      <a:lnTo>
                        <a:pt x="12" y="137"/>
                      </a:lnTo>
                      <a:lnTo>
                        <a:pt x="8" y="137"/>
                      </a:lnTo>
                      <a:lnTo>
                        <a:pt x="4" y="139"/>
                      </a:lnTo>
                      <a:lnTo>
                        <a:pt x="4" y="139"/>
                      </a:lnTo>
                      <a:lnTo>
                        <a:pt x="2" y="142"/>
                      </a:lnTo>
                      <a:lnTo>
                        <a:pt x="0" y="145"/>
                      </a:lnTo>
                      <a:lnTo>
                        <a:pt x="0" y="148"/>
                      </a:lnTo>
                      <a:lnTo>
                        <a:pt x="2" y="151"/>
                      </a:lnTo>
                      <a:lnTo>
                        <a:pt x="2" y="151"/>
                      </a:lnTo>
                      <a:lnTo>
                        <a:pt x="8" y="161"/>
                      </a:lnTo>
                      <a:lnTo>
                        <a:pt x="16" y="167"/>
                      </a:lnTo>
                      <a:lnTo>
                        <a:pt x="24" y="175"/>
                      </a:lnTo>
                      <a:lnTo>
                        <a:pt x="32" y="180"/>
                      </a:lnTo>
                      <a:lnTo>
                        <a:pt x="42" y="185"/>
                      </a:lnTo>
                      <a:lnTo>
                        <a:pt x="51" y="188"/>
                      </a:lnTo>
                      <a:lnTo>
                        <a:pt x="63" y="190"/>
                      </a:lnTo>
                      <a:lnTo>
                        <a:pt x="72" y="191"/>
                      </a:lnTo>
                      <a:lnTo>
                        <a:pt x="99" y="191"/>
                      </a:lnTo>
                      <a:lnTo>
                        <a:pt x="147" y="242"/>
                      </a:lnTo>
                      <a:lnTo>
                        <a:pt x="147" y="242"/>
                      </a:lnTo>
                      <a:lnTo>
                        <a:pt x="150" y="244"/>
                      </a:lnTo>
                      <a:lnTo>
                        <a:pt x="155" y="244"/>
                      </a:lnTo>
                      <a:lnTo>
                        <a:pt x="155" y="244"/>
                      </a:lnTo>
                      <a:lnTo>
                        <a:pt x="158" y="244"/>
                      </a:lnTo>
                      <a:lnTo>
                        <a:pt x="158" y="244"/>
                      </a:lnTo>
                      <a:lnTo>
                        <a:pt x="163" y="241"/>
                      </a:lnTo>
                      <a:lnTo>
                        <a:pt x="165" y="234"/>
                      </a:lnTo>
                      <a:lnTo>
                        <a:pt x="165" y="190"/>
                      </a:lnTo>
                      <a:lnTo>
                        <a:pt x="165" y="190"/>
                      </a:lnTo>
                      <a:lnTo>
                        <a:pt x="179" y="186"/>
                      </a:lnTo>
                      <a:lnTo>
                        <a:pt x="194" y="178"/>
                      </a:lnTo>
                      <a:lnTo>
                        <a:pt x="208" y="170"/>
                      </a:lnTo>
                      <a:lnTo>
                        <a:pt x="219" y="158"/>
                      </a:lnTo>
                      <a:lnTo>
                        <a:pt x="227" y="145"/>
                      </a:lnTo>
                      <a:lnTo>
                        <a:pt x="235" y="129"/>
                      </a:lnTo>
                      <a:lnTo>
                        <a:pt x="238" y="113"/>
                      </a:lnTo>
                      <a:lnTo>
                        <a:pt x="240" y="95"/>
                      </a:lnTo>
                      <a:lnTo>
                        <a:pt x="240" y="95"/>
                      </a:lnTo>
                      <a:lnTo>
                        <a:pt x="238" y="76"/>
                      </a:lnTo>
                      <a:lnTo>
                        <a:pt x="234" y="59"/>
                      </a:lnTo>
                      <a:lnTo>
                        <a:pt x="226" y="41"/>
                      </a:lnTo>
                      <a:lnTo>
                        <a:pt x="214" y="27"/>
                      </a:lnTo>
                      <a:lnTo>
                        <a:pt x="202" y="16"/>
                      </a:lnTo>
                      <a:lnTo>
                        <a:pt x="187" y="8"/>
                      </a:lnTo>
                      <a:lnTo>
                        <a:pt x="170" y="1"/>
                      </a:lnTo>
                      <a:lnTo>
                        <a:pt x="162" y="0"/>
                      </a:lnTo>
                      <a:lnTo>
                        <a:pt x="152" y="0"/>
                      </a:lnTo>
                      <a:lnTo>
                        <a:pt x="152" y="0"/>
                      </a:lnTo>
                      <a:close/>
                    </a:path>
                  </a:pathLst>
                </a:custGeom>
                <a:grpFill/>
                <a:ln>
                  <a:solidFill>
                    <a:schemeClr val="bg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4" name="Freeform 159"/>
                <p:cNvSpPr>
                  <a:spLocks/>
                </p:cNvSpPr>
                <p:nvPr/>
              </p:nvSpPr>
              <p:spPr bwMode="auto">
                <a:xfrm>
                  <a:off x="2747004" y="2202799"/>
                  <a:ext cx="149225" cy="15875"/>
                </a:xfrm>
                <a:custGeom>
                  <a:avLst/>
                  <a:gdLst>
                    <a:gd name="T0" fmla="*/ 189 w 189"/>
                    <a:gd name="T1" fmla="*/ 9 h 19"/>
                    <a:gd name="T2" fmla="*/ 189 w 189"/>
                    <a:gd name="T3" fmla="*/ 9 h 19"/>
                    <a:gd name="T4" fmla="*/ 187 w 189"/>
                    <a:gd name="T5" fmla="*/ 6 h 19"/>
                    <a:gd name="T6" fmla="*/ 186 w 189"/>
                    <a:gd name="T7" fmla="*/ 3 h 19"/>
                    <a:gd name="T8" fmla="*/ 182 w 189"/>
                    <a:gd name="T9" fmla="*/ 1 h 19"/>
                    <a:gd name="T10" fmla="*/ 179 w 189"/>
                    <a:gd name="T11" fmla="*/ 0 h 19"/>
                    <a:gd name="T12" fmla="*/ 10 w 189"/>
                    <a:gd name="T13" fmla="*/ 0 h 19"/>
                    <a:gd name="T14" fmla="*/ 10 w 189"/>
                    <a:gd name="T15" fmla="*/ 0 h 19"/>
                    <a:gd name="T16" fmla="*/ 7 w 189"/>
                    <a:gd name="T17" fmla="*/ 1 h 19"/>
                    <a:gd name="T18" fmla="*/ 4 w 189"/>
                    <a:gd name="T19" fmla="*/ 3 h 19"/>
                    <a:gd name="T20" fmla="*/ 2 w 189"/>
                    <a:gd name="T21" fmla="*/ 6 h 19"/>
                    <a:gd name="T22" fmla="*/ 0 w 189"/>
                    <a:gd name="T23" fmla="*/ 9 h 19"/>
                    <a:gd name="T24" fmla="*/ 0 w 189"/>
                    <a:gd name="T25" fmla="*/ 9 h 19"/>
                    <a:gd name="T26" fmla="*/ 2 w 189"/>
                    <a:gd name="T27" fmla="*/ 14 h 19"/>
                    <a:gd name="T28" fmla="*/ 4 w 189"/>
                    <a:gd name="T29" fmla="*/ 16 h 19"/>
                    <a:gd name="T30" fmla="*/ 7 w 189"/>
                    <a:gd name="T31" fmla="*/ 19 h 19"/>
                    <a:gd name="T32" fmla="*/ 10 w 189"/>
                    <a:gd name="T33" fmla="*/ 19 h 19"/>
                    <a:gd name="T34" fmla="*/ 179 w 189"/>
                    <a:gd name="T35" fmla="*/ 19 h 19"/>
                    <a:gd name="T36" fmla="*/ 179 w 189"/>
                    <a:gd name="T37" fmla="*/ 19 h 19"/>
                    <a:gd name="T38" fmla="*/ 182 w 189"/>
                    <a:gd name="T39" fmla="*/ 19 h 19"/>
                    <a:gd name="T40" fmla="*/ 186 w 189"/>
                    <a:gd name="T41" fmla="*/ 16 h 19"/>
                    <a:gd name="T42" fmla="*/ 187 w 189"/>
                    <a:gd name="T43" fmla="*/ 14 h 19"/>
                    <a:gd name="T44" fmla="*/ 189 w 189"/>
                    <a:gd name="T45" fmla="*/ 9 h 19"/>
                    <a:gd name="T46" fmla="*/ 189 w 189"/>
                    <a:gd name="T47"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9" h="19">
                      <a:moveTo>
                        <a:pt x="189" y="9"/>
                      </a:moveTo>
                      <a:lnTo>
                        <a:pt x="189" y="9"/>
                      </a:lnTo>
                      <a:lnTo>
                        <a:pt x="187" y="6"/>
                      </a:lnTo>
                      <a:lnTo>
                        <a:pt x="186" y="3"/>
                      </a:lnTo>
                      <a:lnTo>
                        <a:pt x="182" y="1"/>
                      </a:lnTo>
                      <a:lnTo>
                        <a:pt x="179" y="0"/>
                      </a:lnTo>
                      <a:lnTo>
                        <a:pt x="10" y="0"/>
                      </a:lnTo>
                      <a:lnTo>
                        <a:pt x="10" y="0"/>
                      </a:lnTo>
                      <a:lnTo>
                        <a:pt x="7" y="1"/>
                      </a:lnTo>
                      <a:lnTo>
                        <a:pt x="4" y="3"/>
                      </a:lnTo>
                      <a:lnTo>
                        <a:pt x="2" y="6"/>
                      </a:lnTo>
                      <a:lnTo>
                        <a:pt x="0" y="9"/>
                      </a:lnTo>
                      <a:lnTo>
                        <a:pt x="0" y="9"/>
                      </a:lnTo>
                      <a:lnTo>
                        <a:pt x="2" y="14"/>
                      </a:lnTo>
                      <a:lnTo>
                        <a:pt x="4" y="16"/>
                      </a:lnTo>
                      <a:lnTo>
                        <a:pt x="7" y="19"/>
                      </a:lnTo>
                      <a:lnTo>
                        <a:pt x="10" y="19"/>
                      </a:lnTo>
                      <a:lnTo>
                        <a:pt x="179" y="19"/>
                      </a:lnTo>
                      <a:lnTo>
                        <a:pt x="179" y="19"/>
                      </a:lnTo>
                      <a:lnTo>
                        <a:pt x="182" y="19"/>
                      </a:lnTo>
                      <a:lnTo>
                        <a:pt x="186" y="16"/>
                      </a:lnTo>
                      <a:lnTo>
                        <a:pt x="187" y="14"/>
                      </a:lnTo>
                      <a:lnTo>
                        <a:pt x="189" y="9"/>
                      </a:lnTo>
                      <a:lnTo>
                        <a:pt x="189" y="9"/>
                      </a:lnTo>
                      <a:close/>
                    </a:path>
                  </a:pathLst>
                </a:custGeom>
                <a:grpFill/>
                <a:ln>
                  <a:solidFill>
                    <a:schemeClr val="bg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5" name="Freeform 160"/>
                <p:cNvSpPr>
                  <a:spLocks/>
                </p:cNvSpPr>
                <p:nvPr/>
              </p:nvSpPr>
              <p:spPr bwMode="auto">
                <a:xfrm>
                  <a:off x="2747004" y="2252010"/>
                  <a:ext cx="80963" cy="14288"/>
                </a:xfrm>
                <a:custGeom>
                  <a:avLst/>
                  <a:gdLst>
                    <a:gd name="T0" fmla="*/ 93 w 103"/>
                    <a:gd name="T1" fmla="*/ 0 h 20"/>
                    <a:gd name="T2" fmla="*/ 10 w 103"/>
                    <a:gd name="T3" fmla="*/ 0 h 20"/>
                    <a:gd name="T4" fmla="*/ 10 w 103"/>
                    <a:gd name="T5" fmla="*/ 0 h 20"/>
                    <a:gd name="T6" fmla="*/ 7 w 103"/>
                    <a:gd name="T7" fmla="*/ 0 h 20"/>
                    <a:gd name="T8" fmla="*/ 4 w 103"/>
                    <a:gd name="T9" fmla="*/ 4 h 20"/>
                    <a:gd name="T10" fmla="*/ 2 w 103"/>
                    <a:gd name="T11" fmla="*/ 7 h 20"/>
                    <a:gd name="T12" fmla="*/ 0 w 103"/>
                    <a:gd name="T13" fmla="*/ 10 h 20"/>
                    <a:gd name="T14" fmla="*/ 0 w 103"/>
                    <a:gd name="T15" fmla="*/ 10 h 20"/>
                    <a:gd name="T16" fmla="*/ 2 w 103"/>
                    <a:gd name="T17" fmla="*/ 13 h 20"/>
                    <a:gd name="T18" fmla="*/ 4 w 103"/>
                    <a:gd name="T19" fmla="*/ 16 h 20"/>
                    <a:gd name="T20" fmla="*/ 7 w 103"/>
                    <a:gd name="T21" fmla="*/ 18 h 20"/>
                    <a:gd name="T22" fmla="*/ 10 w 103"/>
                    <a:gd name="T23" fmla="*/ 20 h 20"/>
                    <a:gd name="T24" fmla="*/ 93 w 103"/>
                    <a:gd name="T25" fmla="*/ 20 h 20"/>
                    <a:gd name="T26" fmla="*/ 93 w 103"/>
                    <a:gd name="T27" fmla="*/ 20 h 20"/>
                    <a:gd name="T28" fmla="*/ 96 w 103"/>
                    <a:gd name="T29" fmla="*/ 18 h 20"/>
                    <a:gd name="T30" fmla="*/ 99 w 103"/>
                    <a:gd name="T31" fmla="*/ 16 h 20"/>
                    <a:gd name="T32" fmla="*/ 101 w 103"/>
                    <a:gd name="T33" fmla="*/ 13 h 20"/>
                    <a:gd name="T34" fmla="*/ 103 w 103"/>
                    <a:gd name="T35" fmla="*/ 10 h 20"/>
                    <a:gd name="T36" fmla="*/ 103 w 103"/>
                    <a:gd name="T37" fmla="*/ 10 h 20"/>
                    <a:gd name="T38" fmla="*/ 101 w 103"/>
                    <a:gd name="T39" fmla="*/ 7 h 20"/>
                    <a:gd name="T40" fmla="*/ 99 w 103"/>
                    <a:gd name="T41" fmla="*/ 4 h 20"/>
                    <a:gd name="T42" fmla="*/ 96 w 103"/>
                    <a:gd name="T43" fmla="*/ 0 h 20"/>
                    <a:gd name="T44" fmla="*/ 93 w 103"/>
                    <a:gd name="T45" fmla="*/ 0 h 20"/>
                    <a:gd name="T46" fmla="*/ 93 w 103"/>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3" h="20">
                      <a:moveTo>
                        <a:pt x="93" y="0"/>
                      </a:moveTo>
                      <a:lnTo>
                        <a:pt x="10" y="0"/>
                      </a:lnTo>
                      <a:lnTo>
                        <a:pt x="10" y="0"/>
                      </a:lnTo>
                      <a:lnTo>
                        <a:pt x="7" y="0"/>
                      </a:lnTo>
                      <a:lnTo>
                        <a:pt x="4" y="4"/>
                      </a:lnTo>
                      <a:lnTo>
                        <a:pt x="2" y="7"/>
                      </a:lnTo>
                      <a:lnTo>
                        <a:pt x="0" y="10"/>
                      </a:lnTo>
                      <a:lnTo>
                        <a:pt x="0" y="10"/>
                      </a:lnTo>
                      <a:lnTo>
                        <a:pt x="2" y="13"/>
                      </a:lnTo>
                      <a:lnTo>
                        <a:pt x="4" y="16"/>
                      </a:lnTo>
                      <a:lnTo>
                        <a:pt x="7" y="18"/>
                      </a:lnTo>
                      <a:lnTo>
                        <a:pt x="10" y="20"/>
                      </a:lnTo>
                      <a:lnTo>
                        <a:pt x="93" y="20"/>
                      </a:lnTo>
                      <a:lnTo>
                        <a:pt x="93" y="20"/>
                      </a:lnTo>
                      <a:lnTo>
                        <a:pt x="96" y="18"/>
                      </a:lnTo>
                      <a:lnTo>
                        <a:pt x="99" y="16"/>
                      </a:lnTo>
                      <a:lnTo>
                        <a:pt x="101" y="13"/>
                      </a:lnTo>
                      <a:lnTo>
                        <a:pt x="103" y="10"/>
                      </a:lnTo>
                      <a:lnTo>
                        <a:pt x="103" y="10"/>
                      </a:lnTo>
                      <a:lnTo>
                        <a:pt x="101" y="7"/>
                      </a:lnTo>
                      <a:lnTo>
                        <a:pt x="99" y="4"/>
                      </a:lnTo>
                      <a:lnTo>
                        <a:pt x="96" y="0"/>
                      </a:lnTo>
                      <a:lnTo>
                        <a:pt x="93" y="0"/>
                      </a:lnTo>
                      <a:lnTo>
                        <a:pt x="93" y="0"/>
                      </a:lnTo>
                      <a:close/>
                    </a:path>
                  </a:pathLst>
                </a:custGeom>
                <a:grpFill/>
                <a:ln>
                  <a:solidFill>
                    <a:schemeClr val="bg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grpSp>
      </p:grpSp>
      <p:grpSp>
        <p:nvGrpSpPr>
          <p:cNvPr id="96" name="Group 95"/>
          <p:cNvGrpSpPr/>
          <p:nvPr/>
        </p:nvGrpSpPr>
        <p:grpSpPr>
          <a:xfrm>
            <a:off x="4860339" y="468901"/>
            <a:ext cx="2534217" cy="2306203"/>
            <a:chOff x="6262514" y="737243"/>
            <a:chExt cx="2534217" cy="2306203"/>
          </a:xfrm>
        </p:grpSpPr>
        <p:grpSp>
          <p:nvGrpSpPr>
            <p:cNvPr id="97" name="Group 96"/>
            <p:cNvGrpSpPr/>
            <p:nvPr/>
          </p:nvGrpSpPr>
          <p:grpSpPr>
            <a:xfrm>
              <a:off x="6834319" y="737243"/>
              <a:ext cx="1390607" cy="1390607"/>
              <a:chOff x="6219839" y="1150756"/>
              <a:chExt cx="1390607" cy="1390607"/>
            </a:xfrm>
          </p:grpSpPr>
          <p:sp>
            <p:nvSpPr>
              <p:cNvPr id="102" name="Rectangle 101"/>
              <p:cNvSpPr/>
              <p:nvPr/>
            </p:nvSpPr>
            <p:spPr bwMode="auto">
              <a:xfrm>
                <a:off x="6219839" y="1150756"/>
                <a:ext cx="1390607" cy="139060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solidFill>
                    <a:schemeClr val="accent3"/>
                  </a:solidFill>
                  <a:ea typeface="Segoe UI" pitchFamily="34" charset="0"/>
                  <a:cs typeface="Segoe UI" pitchFamily="34" charset="0"/>
                </a:endParaRPr>
              </a:p>
            </p:txBody>
          </p:sp>
          <p:pic>
            <p:nvPicPr>
              <p:cNvPr id="106" name="Picture 10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69112" y="1527684"/>
                <a:ext cx="328165" cy="373477"/>
              </a:xfrm>
              <a:prstGeom prst="rect">
                <a:avLst/>
              </a:prstGeom>
            </p:spPr>
          </p:pic>
          <p:sp>
            <p:nvSpPr>
              <p:cNvPr id="107" name="Freeform 106"/>
              <p:cNvSpPr>
                <a:spLocks noChangeAspect="1" noEditPoints="1"/>
              </p:cNvSpPr>
              <p:nvPr/>
            </p:nvSpPr>
            <p:spPr bwMode="black">
              <a:xfrm>
                <a:off x="6856714" y="2061421"/>
                <a:ext cx="287826" cy="286657"/>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pic>
            <p:nvPicPr>
              <p:cNvPr id="110" name="Picture 10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07365" y="1321905"/>
                <a:ext cx="342801" cy="407746"/>
              </a:xfrm>
              <a:prstGeom prst="rect">
                <a:avLst/>
              </a:prstGeom>
            </p:spPr>
          </p:pic>
          <p:sp>
            <p:nvSpPr>
              <p:cNvPr id="120" name="Oval 119"/>
              <p:cNvSpPr/>
              <p:nvPr/>
            </p:nvSpPr>
            <p:spPr bwMode="auto">
              <a:xfrm>
                <a:off x="6842684" y="1690038"/>
                <a:ext cx="205498" cy="20549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21" name="Straight Connector 120"/>
              <p:cNvCxnSpPr/>
              <p:nvPr/>
            </p:nvCxnSpPr>
            <p:spPr>
              <a:xfrm flipH="1">
                <a:off x="6934309" y="1553996"/>
                <a:ext cx="333333" cy="238791"/>
              </a:xfrm>
              <a:prstGeom prst="line">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6519423" y="1740638"/>
                <a:ext cx="413207" cy="55772"/>
              </a:xfrm>
              <a:prstGeom prst="line">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959601" y="1768245"/>
                <a:ext cx="88011" cy="401258"/>
              </a:xfrm>
              <a:prstGeom prst="line">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99" name="Title 1"/>
            <p:cNvSpPr txBox="1">
              <a:spLocks/>
            </p:cNvSpPr>
            <p:nvPr/>
          </p:nvSpPr>
          <p:spPr>
            <a:xfrm>
              <a:off x="6262514" y="2176590"/>
              <a:ext cx="2534217"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2000" spc="-147" dirty="0">
                  <a:solidFill>
                    <a:schemeClr val="accent4"/>
                  </a:solidFill>
                </a:rPr>
                <a:t>Cross-Platform</a:t>
              </a:r>
              <a:endParaRPr lang="en-US" sz="2000" b="1" spc="-147" dirty="0">
                <a:solidFill>
                  <a:schemeClr val="accent4"/>
                </a:solidFill>
                <a:latin typeface="+mn-lt"/>
              </a:endParaRPr>
            </a:p>
          </p:txBody>
        </p:sp>
      </p:grpSp>
      <p:grpSp>
        <p:nvGrpSpPr>
          <p:cNvPr id="145" name="Group 144"/>
          <p:cNvGrpSpPr/>
          <p:nvPr/>
        </p:nvGrpSpPr>
        <p:grpSpPr>
          <a:xfrm>
            <a:off x="2703563" y="466292"/>
            <a:ext cx="2534217" cy="2304676"/>
            <a:chOff x="719694" y="738770"/>
            <a:chExt cx="2534217" cy="2304676"/>
          </a:xfrm>
        </p:grpSpPr>
        <p:grpSp>
          <p:nvGrpSpPr>
            <p:cNvPr id="146" name="Group 145"/>
            <p:cNvGrpSpPr/>
            <p:nvPr/>
          </p:nvGrpSpPr>
          <p:grpSpPr>
            <a:xfrm>
              <a:off x="1291499" y="738770"/>
              <a:ext cx="1390607" cy="1390607"/>
              <a:chOff x="3192568" y="1150756"/>
              <a:chExt cx="1390607" cy="1390607"/>
            </a:xfrm>
          </p:grpSpPr>
          <p:sp>
            <p:nvSpPr>
              <p:cNvPr id="148" name="Rectangle 147"/>
              <p:cNvSpPr/>
              <p:nvPr/>
            </p:nvSpPr>
            <p:spPr bwMode="auto">
              <a:xfrm>
                <a:off x="3192568" y="1150756"/>
                <a:ext cx="1390607" cy="13906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149" name="Freeform 13"/>
              <p:cNvSpPr>
                <a:spLocks noEditPoints="1"/>
              </p:cNvSpPr>
              <p:nvPr/>
            </p:nvSpPr>
            <p:spPr bwMode="auto">
              <a:xfrm>
                <a:off x="3467782" y="1451247"/>
                <a:ext cx="846828" cy="788518"/>
              </a:xfrm>
              <a:custGeom>
                <a:avLst/>
                <a:gdLst>
                  <a:gd name="T0" fmla="*/ 0 w 1278"/>
                  <a:gd name="T1" fmla="*/ 638 h 1190"/>
                  <a:gd name="T2" fmla="*/ 61 w 1278"/>
                  <a:gd name="T3" fmla="*/ 700 h 1190"/>
                  <a:gd name="T4" fmla="*/ 117 w 1278"/>
                  <a:gd name="T5" fmla="*/ 643 h 1190"/>
                  <a:gd name="T6" fmla="*/ 117 w 1278"/>
                  <a:gd name="T7" fmla="*/ 1190 h 1190"/>
                  <a:gd name="T8" fmla="*/ 552 w 1278"/>
                  <a:gd name="T9" fmla="*/ 1190 h 1190"/>
                  <a:gd name="T10" fmla="*/ 552 w 1278"/>
                  <a:gd name="T11" fmla="*/ 756 h 1190"/>
                  <a:gd name="T12" fmla="*/ 725 w 1278"/>
                  <a:gd name="T13" fmla="*/ 756 h 1190"/>
                  <a:gd name="T14" fmla="*/ 725 w 1278"/>
                  <a:gd name="T15" fmla="*/ 1190 h 1190"/>
                  <a:gd name="T16" fmla="*/ 1161 w 1278"/>
                  <a:gd name="T17" fmla="*/ 1190 h 1190"/>
                  <a:gd name="T18" fmla="*/ 1161 w 1278"/>
                  <a:gd name="T19" fmla="*/ 643 h 1190"/>
                  <a:gd name="T20" fmla="*/ 1217 w 1278"/>
                  <a:gd name="T21" fmla="*/ 700 h 1190"/>
                  <a:gd name="T22" fmla="*/ 1278 w 1278"/>
                  <a:gd name="T23" fmla="*/ 638 h 1190"/>
                  <a:gd name="T24" fmla="*/ 640 w 1278"/>
                  <a:gd name="T25" fmla="*/ 0 h 1190"/>
                  <a:gd name="T26" fmla="*/ 0 w 1278"/>
                  <a:gd name="T27" fmla="*/ 638 h 1190"/>
                  <a:gd name="T28" fmla="*/ 1074 w 1278"/>
                  <a:gd name="T29" fmla="*/ 1103 h 1190"/>
                  <a:gd name="T30" fmla="*/ 812 w 1278"/>
                  <a:gd name="T31" fmla="*/ 1103 h 1190"/>
                  <a:gd name="T32" fmla="*/ 812 w 1278"/>
                  <a:gd name="T33" fmla="*/ 669 h 1190"/>
                  <a:gd name="T34" fmla="*/ 465 w 1278"/>
                  <a:gd name="T35" fmla="*/ 669 h 1190"/>
                  <a:gd name="T36" fmla="*/ 465 w 1278"/>
                  <a:gd name="T37" fmla="*/ 1103 h 1190"/>
                  <a:gd name="T38" fmla="*/ 204 w 1278"/>
                  <a:gd name="T39" fmla="*/ 1103 h 1190"/>
                  <a:gd name="T40" fmla="*/ 204 w 1278"/>
                  <a:gd name="T41" fmla="*/ 556 h 1190"/>
                  <a:gd name="T42" fmla="*/ 640 w 1278"/>
                  <a:gd name="T43" fmla="*/ 122 h 1190"/>
                  <a:gd name="T44" fmla="*/ 1074 w 1278"/>
                  <a:gd name="T45" fmla="*/ 556 h 1190"/>
                  <a:gd name="T46" fmla="*/ 1074 w 1278"/>
                  <a:gd name="T47" fmla="*/ 1103 h 1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78" h="1190">
                    <a:moveTo>
                      <a:pt x="0" y="638"/>
                    </a:moveTo>
                    <a:lnTo>
                      <a:pt x="61" y="700"/>
                    </a:lnTo>
                    <a:lnTo>
                      <a:pt x="117" y="643"/>
                    </a:lnTo>
                    <a:lnTo>
                      <a:pt x="117" y="1190"/>
                    </a:lnTo>
                    <a:lnTo>
                      <a:pt x="552" y="1190"/>
                    </a:lnTo>
                    <a:lnTo>
                      <a:pt x="552" y="756"/>
                    </a:lnTo>
                    <a:lnTo>
                      <a:pt x="725" y="756"/>
                    </a:lnTo>
                    <a:lnTo>
                      <a:pt x="725" y="1190"/>
                    </a:lnTo>
                    <a:lnTo>
                      <a:pt x="1161" y="1190"/>
                    </a:lnTo>
                    <a:lnTo>
                      <a:pt x="1161" y="643"/>
                    </a:lnTo>
                    <a:lnTo>
                      <a:pt x="1217" y="700"/>
                    </a:lnTo>
                    <a:lnTo>
                      <a:pt x="1278" y="638"/>
                    </a:lnTo>
                    <a:lnTo>
                      <a:pt x="640" y="0"/>
                    </a:lnTo>
                    <a:lnTo>
                      <a:pt x="0" y="638"/>
                    </a:lnTo>
                    <a:close/>
                    <a:moveTo>
                      <a:pt x="1074" y="1103"/>
                    </a:moveTo>
                    <a:lnTo>
                      <a:pt x="812" y="1103"/>
                    </a:lnTo>
                    <a:lnTo>
                      <a:pt x="812" y="669"/>
                    </a:lnTo>
                    <a:lnTo>
                      <a:pt x="465" y="669"/>
                    </a:lnTo>
                    <a:lnTo>
                      <a:pt x="465" y="1103"/>
                    </a:lnTo>
                    <a:lnTo>
                      <a:pt x="204" y="1103"/>
                    </a:lnTo>
                    <a:lnTo>
                      <a:pt x="204" y="556"/>
                    </a:lnTo>
                    <a:lnTo>
                      <a:pt x="640" y="122"/>
                    </a:lnTo>
                    <a:lnTo>
                      <a:pt x="1074" y="556"/>
                    </a:lnTo>
                    <a:lnTo>
                      <a:pt x="1074" y="1103"/>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sp>
          <p:nvSpPr>
            <p:cNvPr id="147" name="Title 1"/>
            <p:cNvSpPr txBox="1">
              <a:spLocks/>
            </p:cNvSpPr>
            <p:nvPr/>
          </p:nvSpPr>
          <p:spPr>
            <a:xfrm>
              <a:off x="719694" y="2176590"/>
              <a:ext cx="2534217"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2000" spc="-147" dirty="0">
                  <a:solidFill>
                    <a:schemeClr val="accent5"/>
                  </a:solidFill>
                </a:rPr>
                <a:t>Home for</a:t>
              </a:r>
            </a:p>
            <a:p>
              <a:pPr algn="ctr" defTabSz="914367"/>
              <a:r>
                <a:rPr lang="en-US" sz="2000" spc="-147" dirty="0">
                  <a:solidFill>
                    <a:schemeClr val="accent5"/>
                  </a:solidFill>
                </a:rPr>
                <a:t>Developers</a:t>
              </a:r>
              <a:endParaRPr lang="en-US" sz="2000" b="1" spc="-147" dirty="0">
                <a:noFill/>
                <a:latin typeface="+mn-lt"/>
              </a:endParaRPr>
            </a:p>
          </p:txBody>
        </p:sp>
      </p:grpSp>
      <p:grpSp>
        <p:nvGrpSpPr>
          <p:cNvPr id="134" name="Group 133"/>
          <p:cNvGrpSpPr/>
          <p:nvPr/>
        </p:nvGrpSpPr>
        <p:grpSpPr>
          <a:xfrm>
            <a:off x="4859590" y="466580"/>
            <a:ext cx="2534217" cy="2306203"/>
            <a:chOff x="6262514" y="737243"/>
            <a:chExt cx="2534217" cy="2306203"/>
          </a:xfrm>
        </p:grpSpPr>
        <p:grpSp>
          <p:nvGrpSpPr>
            <p:cNvPr id="140" name="Group 139"/>
            <p:cNvGrpSpPr/>
            <p:nvPr/>
          </p:nvGrpSpPr>
          <p:grpSpPr>
            <a:xfrm>
              <a:off x="6834319" y="737243"/>
              <a:ext cx="1390607" cy="1390607"/>
              <a:chOff x="6219839" y="1150756"/>
              <a:chExt cx="1390607" cy="1390607"/>
            </a:xfrm>
          </p:grpSpPr>
          <p:sp>
            <p:nvSpPr>
              <p:cNvPr id="142" name="Rectangle 141"/>
              <p:cNvSpPr/>
              <p:nvPr/>
            </p:nvSpPr>
            <p:spPr bwMode="auto">
              <a:xfrm>
                <a:off x="6219839" y="1150756"/>
                <a:ext cx="1390607" cy="13906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solidFill>
                    <a:schemeClr val="accent3"/>
                  </a:solidFill>
                  <a:ea typeface="Segoe UI" pitchFamily="34" charset="0"/>
                  <a:cs typeface="Segoe UI" pitchFamily="34" charset="0"/>
                </a:endParaRPr>
              </a:p>
            </p:txBody>
          </p:sp>
          <p:pic>
            <p:nvPicPr>
              <p:cNvPr id="143" name="Picture 1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69112" y="1527684"/>
                <a:ext cx="328165" cy="373477"/>
              </a:xfrm>
              <a:prstGeom prst="rect">
                <a:avLst/>
              </a:prstGeom>
            </p:spPr>
          </p:pic>
          <p:sp>
            <p:nvSpPr>
              <p:cNvPr id="144" name="Freeform 143"/>
              <p:cNvSpPr>
                <a:spLocks noChangeAspect="1" noEditPoints="1"/>
              </p:cNvSpPr>
              <p:nvPr/>
            </p:nvSpPr>
            <p:spPr bwMode="black">
              <a:xfrm>
                <a:off x="6856714" y="2061421"/>
                <a:ext cx="287826" cy="286657"/>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pic>
            <p:nvPicPr>
              <p:cNvPr id="150" name="Picture 14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07365" y="1321905"/>
                <a:ext cx="342801" cy="407746"/>
              </a:xfrm>
              <a:prstGeom prst="rect">
                <a:avLst/>
              </a:prstGeom>
            </p:spPr>
          </p:pic>
          <p:sp>
            <p:nvSpPr>
              <p:cNvPr id="151" name="Oval 150"/>
              <p:cNvSpPr/>
              <p:nvPr/>
            </p:nvSpPr>
            <p:spPr bwMode="auto">
              <a:xfrm>
                <a:off x="6842684" y="1690038"/>
                <a:ext cx="205498" cy="20549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52" name="Straight Connector 151"/>
              <p:cNvCxnSpPr/>
              <p:nvPr/>
            </p:nvCxnSpPr>
            <p:spPr>
              <a:xfrm flipH="1">
                <a:off x="6934309" y="1540088"/>
                <a:ext cx="333333" cy="238791"/>
              </a:xfrm>
              <a:prstGeom prst="line">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6519423" y="1740638"/>
                <a:ext cx="413207" cy="55772"/>
              </a:xfrm>
              <a:prstGeom prst="line">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6959601" y="1768245"/>
                <a:ext cx="88011" cy="401258"/>
              </a:xfrm>
              <a:prstGeom prst="line">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1" name="Title 1"/>
            <p:cNvSpPr txBox="1">
              <a:spLocks/>
            </p:cNvSpPr>
            <p:nvPr/>
          </p:nvSpPr>
          <p:spPr>
            <a:xfrm>
              <a:off x="6262514" y="2176590"/>
              <a:ext cx="2534217"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2000" spc="-147" dirty="0">
                  <a:solidFill>
                    <a:schemeClr val="accent5"/>
                  </a:solidFill>
                </a:rPr>
                <a:t>Cross-Platform</a:t>
              </a:r>
              <a:endParaRPr lang="en-US" sz="2000" b="1" spc="-147" dirty="0">
                <a:noFill/>
                <a:latin typeface="+mn-lt"/>
              </a:endParaRPr>
            </a:p>
          </p:txBody>
        </p:sp>
      </p:grpSp>
      <p:grpSp>
        <p:nvGrpSpPr>
          <p:cNvPr id="156" name="Group 155"/>
          <p:cNvGrpSpPr/>
          <p:nvPr/>
        </p:nvGrpSpPr>
        <p:grpSpPr>
          <a:xfrm>
            <a:off x="7019053" y="467785"/>
            <a:ext cx="2534217" cy="2306203"/>
            <a:chOff x="6916475" y="453461"/>
            <a:chExt cx="2534217" cy="2306203"/>
          </a:xfrm>
        </p:grpSpPr>
        <p:sp>
          <p:nvSpPr>
            <p:cNvPr id="157" name="Title 1"/>
            <p:cNvSpPr txBox="1">
              <a:spLocks/>
            </p:cNvSpPr>
            <p:nvPr/>
          </p:nvSpPr>
          <p:spPr>
            <a:xfrm>
              <a:off x="6916475" y="1892808"/>
              <a:ext cx="2534217"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2000" spc="-147" dirty="0">
                  <a:solidFill>
                    <a:schemeClr val="accent5"/>
                  </a:solidFill>
                </a:rPr>
                <a:t>Conversations </a:t>
              </a:r>
            </a:p>
            <a:p>
              <a:pPr algn="ctr" defTabSz="914367"/>
              <a:r>
                <a:rPr lang="en-US" sz="2000" spc="-147" dirty="0">
                  <a:solidFill>
                    <a:schemeClr val="accent5"/>
                  </a:solidFill>
                </a:rPr>
                <a:t>as a Platform</a:t>
              </a:r>
              <a:endParaRPr lang="en-US" sz="2000" b="1" spc="-147" dirty="0">
                <a:noFill/>
                <a:latin typeface="+mn-lt"/>
              </a:endParaRPr>
            </a:p>
          </p:txBody>
        </p:sp>
        <p:grpSp>
          <p:nvGrpSpPr>
            <p:cNvPr id="158" name="Group 157"/>
            <p:cNvGrpSpPr/>
            <p:nvPr/>
          </p:nvGrpSpPr>
          <p:grpSpPr>
            <a:xfrm>
              <a:off x="7488280" y="453461"/>
              <a:ext cx="1390607" cy="1390607"/>
              <a:chOff x="7488280" y="453461"/>
              <a:chExt cx="1390607" cy="1390607"/>
            </a:xfrm>
          </p:grpSpPr>
          <p:sp>
            <p:nvSpPr>
              <p:cNvPr id="159" name="Rectangle 158"/>
              <p:cNvSpPr/>
              <p:nvPr/>
            </p:nvSpPr>
            <p:spPr bwMode="auto">
              <a:xfrm>
                <a:off x="7488280" y="453461"/>
                <a:ext cx="1390607" cy="139060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60" name="Group 159"/>
              <p:cNvGrpSpPr>
                <a:grpSpLocks noChangeAspect="1"/>
              </p:cNvGrpSpPr>
              <p:nvPr/>
            </p:nvGrpSpPr>
            <p:grpSpPr>
              <a:xfrm>
                <a:off x="7736209" y="809352"/>
                <a:ext cx="894747" cy="734149"/>
                <a:chOff x="2681917" y="2129774"/>
                <a:chExt cx="371475" cy="304799"/>
              </a:xfrm>
              <a:solidFill>
                <a:schemeClr val="bg1"/>
              </a:solidFill>
            </p:grpSpPr>
            <p:sp>
              <p:nvSpPr>
                <p:cNvPr id="161" name="Freeform 157"/>
                <p:cNvSpPr>
                  <a:spLocks noEditPoints="1"/>
                </p:cNvSpPr>
                <p:nvPr/>
              </p:nvSpPr>
              <p:spPr bwMode="auto">
                <a:xfrm>
                  <a:off x="2681917" y="2129774"/>
                  <a:ext cx="279400" cy="274638"/>
                </a:xfrm>
                <a:custGeom>
                  <a:avLst/>
                  <a:gdLst>
                    <a:gd name="T0" fmla="*/ 351 w 353"/>
                    <a:gd name="T1" fmla="*/ 118 h 347"/>
                    <a:gd name="T2" fmla="*/ 343 w 353"/>
                    <a:gd name="T3" fmla="*/ 80 h 347"/>
                    <a:gd name="T4" fmla="*/ 326 w 353"/>
                    <a:gd name="T5" fmla="*/ 48 h 347"/>
                    <a:gd name="T6" fmla="*/ 300 w 353"/>
                    <a:gd name="T7" fmla="*/ 22 h 347"/>
                    <a:gd name="T8" fmla="*/ 268 w 353"/>
                    <a:gd name="T9" fmla="*/ 6 h 347"/>
                    <a:gd name="T10" fmla="*/ 232 w 353"/>
                    <a:gd name="T11" fmla="*/ 0 h 347"/>
                    <a:gd name="T12" fmla="*/ 107 w 353"/>
                    <a:gd name="T13" fmla="*/ 2 h 347"/>
                    <a:gd name="T14" fmla="*/ 73 w 353"/>
                    <a:gd name="T15" fmla="*/ 11 h 347"/>
                    <a:gd name="T16" fmla="*/ 43 w 353"/>
                    <a:gd name="T17" fmla="*/ 30 h 347"/>
                    <a:gd name="T18" fmla="*/ 21 w 353"/>
                    <a:gd name="T19" fmla="*/ 58 h 347"/>
                    <a:gd name="T20" fmla="*/ 5 w 353"/>
                    <a:gd name="T21" fmla="*/ 93 h 347"/>
                    <a:gd name="T22" fmla="*/ 0 w 353"/>
                    <a:gd name="T23" fmla="*/ 131 h 347"/>
                    <a:gd name="T24" fmla="*/ 6 w 353"/>
                    <a:gd name="T25" fmla="*/ 174 h 347"/>
                    <a:gd name="T26" fmla="*/ 38 w 353"/>
                    <a:gd name="T27" fmla="*/ 228 h 347"/>
                    <a:gd name="T28" fmla="*/ 91 w 353"/>
                    <a:gd name="T29" fmla="*/ 259 h 347"/>
                    <a:gd name="T30" fmla="*/ 93 w 353"/>
                    <a:gd name="T31" fmla="*/ 343 h 347"/>
                    <a:gd name="T32" fmla="*/ 101 w 353"/>
                    <a:gd name="T33" fmla="*/ 347 h 347"/>
                    <a:gd name="T34" fmla="*/ 107 w 353"/>
                    <a:gd name="T35" fmla="*/ 345 h 347"/>
                    <a:gd name="T36" fmla="*/ 232 w 353"/>
                    <a:gd name="T37" fmla="*/ 262 h 347"/>
                    <a:gd name="T38" fmla="*/ 268 w 353"/>
                    <a:gd name="T39" fmla="*/ 256 h 347"/>
                    <a:gd name="T40" fmla="*/ 300 w 353"/>
                    <a:gd name="T41" fmla="*/ 240 h 347"/>
                    <a:gd name="T42" fmla="*/ 326 w 353"/>
                    <a:gd name="T43" fmla="*/ 214 h 347"/>
                    <a:gd name="T44" fmla="*/ 343 w 353"/>
                    <a:gd name="T45" fmla="*/ 182 h 347"/>
                    <a:gd name="T46" fmla="*/ 351 w 353"/>
                    <a:gd name="T47" fmla="*/ 144 h 347"/>
                    <a:gd name="T48" fmla="*/ 196 w 353"/>
                    <a:gd name="T49" fmla="*/ 243 h 347"/>
                    <a:gd name="T50" fmla="*/ 190 w 353"/>
                    <a:gd name="T51" fmla="*/ 246 h 347"/>
                    <a:gd name="T52" fmla="*/ 110 w 353"/>
                    <a:gd name="T53" fmla="*/ 251 h 347"/>
                    <a:gd name="T54" fmla="*/ 105 w 353"/>
                    <a:gd name="T55" fmla="*/ 243 h 347"/>
                    <a:gd name="T56" fmla="*/ 85 w 353"/>
                    <a:gd name="T57" fmla="*/ 236 h 347"/>
                    <a:gd name="T58" fmla="*/ 41 w 353"/>
                    <a:gd name="T59" fmla="*/ 203 h 347"/>
                    <a:gd name="T60" fmla="*/ 21 w 353"/>
                    <a:gd name="T61" fmla="*/ 152 h 347"/>
                    <a:gd name="T62" fmla="*/ 19 w 353"/>
                    <a:gd name="T63" fmla="*/ 120 h 347"/>
                    <a:gd name="T64" fmla="*/ 27 w 353"/>
                    <a:gd name="T65" fmla="*/ 88 h 347"/>
                    <a:gd name="T66" fmla="*/ 41 w 353"/>
                    <a:gd name="T67" fmla="*/ 61 h 347"/>
                    <a:gd name="T68" fmla="*/ 64 w 353"/>
                    <a:gd name="T69" fmla="*/ 38 h 347"/>
                    <a:gd name="T70" fmla="*/ 89 w 353"/>
                    <a:gd name="T71" fmla="*/ 24 h 347"/>
                    <a:gd name="T72" fmla="*/ 120 w 353"/>
                    <a:gd name="T73" fmla="*/ 19 h 347"/>
                    <a:gd name="T74" fmla="*/ 243 w 353"/>
                    <a:gd name="T75" fmla="*/ 19 h 347"/>
                    <a:gd name="T76" fmla="*/ 271 w 353"/>
                    <a:gd name="T77" fmla="*/ 29 h 347"/>
                    <a:gd name="T78" fmla="*/ 297 w 353"/>
                    <a:gd name="T79" fmla="*/ 45 h 347"/>
                    <a:gd name="T80" fmla="*/ 316 w 353"/>
                    <a:gd name="T81" fmla="*/ 69 h 347"/>
                    <a:gd name="T82" fmla="*/ 329 w 353"/>
                    <a:gd name="T83" fmla="*/ 97 h 347"/>
                    <a:gd name="T84" fmla="*/ 334 w 353"/>
                    <a:gd name="T85" fmla="*/ 131 h 347"/>
                    <a:gd name="T86" fmla="*/ 332 w 353"/>
                    <a:gd name="T87" fmla="*/ 153 h 347"/>
                    <a:gd name="T88" fmla="*/ 321 w 353"/>
                    <a:gd name="T89" fmla="*/ 184 h 347"/>
                    <a:gd name="T90" fmla="*/ 303 w 353"/>
                    <a:gd name="T91" fmla="*/ 211 h 347"/>
                    <a:gd name="T92" fmla="*/ 281 w 353"/>
                    <a:gd name="T93" fmla="*/ 230 h 347"/>
                    <a:gd name="T94" fmla="*/ 252 w 353"/>
                    <a:gd name="T95" fmla="*/ 241 h 347"/>
                    <a:gd name="T96" fmla="*/ 196 w 353"/>
                    <a:gd name="T97" fmla="*/ 24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3" h="347">
                      <a:moveTo>
                        <a:pt x="353" y="131"/>
                      </a:moveTo>
                      <a:lnTo>
                        <a:pt x="353" y="131"/>
                      </a:lnTo>
                      <a:lnTo>
                        <a:pt x="351" y="118"/>
                      </a:lnTo>
                      <a:lnTo>
                        <a:pt x="350" y="105"/>
                      </a:lnTo>
                      <a:lnTo>
                        <a:pt x="347" y="93"/>
                      </a:lnTo>
                      <a:lnTo>
                        <a:pt x="343" y="80"/>
                      </a:lnTo>
                      <a:lnTo>
                        <a:pt x="339" y="69"/>
                      </a:lnTo>
                      <a:lnTo>
                        <a:pt x="332" y="58"/>
                      </a:lnTo>
                      <a:lnTo>
                        <a:pt x="326" y="48"/>
                      </a:lnTo>
                      <a:lnTo>
                        <a:pt x="318" y="38"/>
                      </a:lnTo>
                      <a:lnTo>
                        <a:pt x="308" y="30"/>
                      </a:lnTo>
                      <a:lnTo>
                        <a:pt x="300" y="22"/>
                      </a:lnTo>
                      <a:lnTo>
                        <a:pt x="289" y="16"/>
                      </a:lnTo>
                      <a:lnTo>
                        <a:pt x="279" y="11"/>
                      </a:lnTo>
                      <a:lnTo>
                        <a:pt x="268" y="6"/>
                      </a:lnTo>
                      <a:lnTo>
                        <a:pt x="257" y="3"/>
                      </a:lnTo>
                      <a:lnTo>
                        <a:pt x="244" y="2"/>
                      </a:lnTo>
                      <a:lnTo>
                        <a:pt x="232" y="0"/>
                      </a:lnTo>
                      <a:lnTo>
                        <a:pt x="120" y="0"/>
                      </a:lnTo>
                      <a:lnTo>
                        <a:pt x="120" y="0"/>
                      </a:lnTo>
                      <a:lnTo>
                        <a:pt x="107" y="2"/>
                      </a:lnTo>
                      <a:lnTo>
                        <a:pt x="96" y="3"/>
                      </a:lnTo>
                      <a:lnTo>
                        <a:pt x="85" y="6"/>
                      </a:lnTo>
                      <a:lnTo>
                        <a:pt x="73" y="11"/>
                      </a:lnTo>
                      <a:lnTo>
                        <a:pt x="62" y="16"/>
                      </a:lnTo>
                      <a:lnTo>
                        <a:pt x="53" y="22"/>
                      </a:lnTo>
                      <a:lnTo>
                        <a:pt x="43" y="30"/>
                      </a:lnTo>
                      <a:lnTo>
                        <a:pt x="35" y="38"/>
                      </a:lnTo>
                      <a:lnTo>
                        <a:pt x="27" y="48"/>
                      </a:lnTo>
                      <a:lnTo>
                        <a:pt x="21" y="58"/>
                      </a:lnTo>
                      <a:lnTo>
                        <a:pt x="14" y="69"/>
                      </a:lnTo>
                      <a:lnTo>
                        <a:pt x="10" y="80"/>
                      </a:lnTo>
                      <a:lnTo>
                        <a:pt x="5" y="93"/>
                      </a:lnTo>
                      <a:lnTo>
                        <a:pt x="2" y="105"/>
                      </a:lnTo>
                      <a:lnTo>
                        <a:pt x="0" y="118"/>
                      </a:lnTo>
                      <a:lnTo>
                        <a:pt x="0" y="131"/>
                      </a:lnTo>
                      <a:lnTo>
                        <a:pt x="0" y="131"/>
                      </a:lnTo>
                      <a:lnTo>
                        <a:pt x="2" y="153"/>
                      </a:lnTo>
                      <a:lnTo>
                        <a:pt x="6" y="174"/>
                      </a:lnTo>
                      <a:lnTo>
                        <a:pt x="14" y="195"/>
                      </a:lnTo>
                      <a:lnTo>
                        <a:pt x="25" y="212"/>
                      </a:lnTo>
                      <a:lnTo>
                        <a:pt x="38" y="228"/>
                      </a:lnTo>
                      <a:lnTo>
                        <a:pt x="54" y="241"/>
                      </a:lnTo>
                      <a:lnTo>
                        <a:pt x="72" y="251"/>
                      </a:lnTo>
                      <a:lnTo>
                        <a:pt x="91" y="259"/>
                      </a:lnTo>
                      <a:lnTo>
                        <a:pt x="91" y="337"/>
                      </a:lnTo>
                      <a:lnTo>
                        <a:pt x="91" y="337"/>
                      </a:lnTo>
                      <a:lnTo>
                        <a:pt x="93" y="343"/>
                      </a:lnTo>
                      <a:lnTo>
                        <a:pt x="96" y="347"/>
                      </a:lnTo>
                      <a:lnTo>
                        <a:pt x="96" y="347"/>
                      </a:lnTo>
                      <a:lnTo>
                        <a:pt x="101" y="347"/>
                      </a:lnTo>
                      <a:lnTo>
                        <a:pt x="101" y="347"/>
                      </a:lnTo>
                      <a:lnTo>
                        <a:pt x="104" y="347"/>
                      </a:lnTo>
                      <a:lnTo>
                        <a:pt x="107" y="345"/>
                      </a:lnTo>
                      <a:lnTo>
                        <a:pt x="201" y="262"/>
                      </a:lnTo>
                      <a:lnTo>
                        <a:pt x="232" y="262"/>
                      </a:lnTo>
                      <a:lnTo>
                        <a:pt x="232" y="262"/>
                      </a:lnTo>
                      <a:lnTo>
                        <a:pt x="244" y="262"/>
                      </a:lnTo>
                      <a:lnTo>
                        <a:pt x="257" y="259"/>
                      </a:lnTo>
                      <a:lnTo>
                        <a:pt x="268" y="256"/>
                      </a:lnTo>
                      <a:lnTo>
                        <a:pt x="279" y="252"/>
                      </a:lnTo>
                      <a:lnTo>
                        <a:pt x="289" y="246"/>
                      </a:lnTo>
                      <a:lnTo>
                        <a:pt x="300" y="240"/>
                      </a:lnTo>
                      <a:lnTo>
                        <a:pt x="308" y="232"/>
                      </a:lnTo>
                      <a:lnTo>
                        <a:pt x="318" y="224"/>
                      </a:lnTo>
                      <a:lnTo>
                        <a:pt x="326" y="214"/>
                      </a:lnTo>
                      <a:lnTo>
                        <a:pt x="332" y="204"/>
                      </a:lnTo>
                      <a:lnTo>
                        <a:pt x="339" y="193"/>
                      </a:lnTo>
                      <a:lnTo>
                        <a:pt x="343" y="182"/>
                      </a:lnTo>
                      <a:lnTo>
                        <a:pt x="347" y="169"/>
                      </a:lnTo>
                      <a:lnTo>
                        <a:pt x="350" y="158"/>
                      </a:lnTo>
                      <a:lnTo>
                        <a:pt x="351" y="144"/>
                      </a:lnTo>
                      <a:lnTo>
                        <a:pt x="353" y="131"/>
                      </a:lnTo>
                      <a:lnTo>
                        <a:pt x="353" y="131"/>
                      </a:lnTo>
                      <a:close/>
                      <a:moveTo>
                        <a:pt x="196" y="243"/>
                      </a:moveTo>
                      <a:lnTo>
                        <a:pt x="196" y="243"/>
                      </a:lnTo>
                      <a:lnTo>
                        <a:pt x="193" y="244"/>
                      </a:lnTo>
                      <a:lnTo>
                        <a:pt x="190" y="246"/>
                      </a:lnTo>
                      <a:lnTo>
                        <a:pt x="110" y="316"/>
                      </a:lnTo>
                      <a:lnTo>
                        <a:pt x="110" y="251"/>
                      </a:lnTo>
                      <a:lnTo>
                        <a:pt x="110" y="251"/>
                      </a:lnTo>
                      <a:lnTo>
                        <a:pt x="109" y="248"/>
                      </a:lnTo>
                      <a:lnTo>
                        <a:pt x="107" y="244"/>
                      </a:lnTo>
                      <a:lnTo>
                        <a:pt x="105" y="243"/>
                      </a:lnTo>
                      <a:lnTo>
                        <a:pt x="102" y="241"/>
                      </a:lnTo>
                      <a:lnTo>
                        <a:pt x="102" y="241"/>
                      </a:lnTo>
                      <a:lnTo>
                        <a:pt x="85" y="236"/>
                      </a:lnTo>
                      <a:lnTo>
                        <a:pt x="69" y="228"/>
                      </a:lnTo>
                      <a:lnTo>
                        <a:pt x="54" y="217"/>
                      </a:lnTo>
                      <a:lnTo>
                        <a:pt x="41" y="203"/>
                      </a:lnTo>
                      <a:lnTo>
                        <a:pt x="32" y="187"/>
                      </a:lnTo>
                      <a:lnTo>
                        <a:pt x="24" y="169"/>
                      </a:lnTo>
                      <a:lnTo>
                        <a:pt x="21" y="152"/>
                      </a:lnTo>
                      <a:lnTo>
                        <a:pt x="18" y="131"/>
                      </a:lnTo>
                      <a:lnTo>
                        <a:pt x="18" y="131"/>
                      </a:lnTo>
                      <a:lnTo>
                        <a:pt x="19" y="120"/>
                      </a:lnTo>
                      <a:lnTo>
                        <a:pt x="21" y="109"/>
                      </a:lnTo>
                      <a:lnTo>
                        <a:pt x="22" y="97"/>
                      </a:lnTo>
                      <a:lnTo>
                        <a:pt x="27" y="88"/>
                      </a:lnTo>
                      <a:lnTo>
                        <a:pt x="30" y="78"/>
                      </a:lnTo>
                      <a:lnTo>
                        <a:pt x="35" y="69"/>
                      </a:lnTo>
                      <a:lnTo>
                        <a:pt x="41" y="61"/>
                      </a:lnTo>
                      <a:lnTo>
                        <a:pt x="48" y="53"/>
                      </a:lnTo>
                      <a:lnTo>
                        <a:pt x="56" y="45"/>
                      </a:lnTo>
                      <a:lnTo>
                        <a:pt x="64" y="38"/>
                      </a:lnTo>
                      <a:lnTo>
                        <a:pt x="72" y="32"/>
                      </a:lnTo>
                      <a:lnTo>
                        <a:pt x="80" y="29"/>
                      </a:lnTo>
                      <a:lnTo>
                        <a:pt x="89" y="24"/>
                      </a:lnTo>
                      <a:lnTo>
                        <a:pt x="99" y="21"/>
                      </a:lnTo>
                      <a:lnTo>
                        <a:pt x="110" y="19"/>
                      </a:lnTo>
                      <a:lnTo>
                        <a:pt x="120" y="19"/>
                      </a:lnTo>
                      <a:lnTo>
                        <a:pt x="232" y="19"/>
                      </a:lnTo>
                      <a:lnTo>
                        <a:pt x="232" y="19"/>
                      </a:lnTo>
                      <a:lnTo>
                        <a:pt x="243" y="19"/>
                      </a:lnTo>
                      <a:lnTo>
                        <a:pt x="252" y="21"/>
                      </a:lnTo>
                      <a:lnTo>
                        <a:pt x="262" y="24"/>
                      </a:lnTo>
                      <a:lnTo>
                        <a:pt x="271" y="29"/>
                      </a:lnTo>
                      <a:lnTo>
                        <a:pt x="281" y="32"/>
                      </a:lnTo>
                      <a:lnTo>
                        <a:pt x="289" y="38"/>
                      </a:lnTo>
                      <a:lnTo>
                        <a:pt x="297" y="45"/>
                      </a:lnTo>
                      <a:lnTo>
                        <a:pt x="303" y="53"/>
                      </a:lnTo>
                      <a:lnTo>
                        <a:pt x="310" y="61"/>
                      </a:lnTo>
                      <a:lnTo>
                        <a:pt x="316" y="69"/>
                      </a:lnTo>
                      <a:lnTo>
                        <a:pt x="321" y="78"/>
                      </a:lnTo>
                      <a:lnTo>
                        <a:pt x="326" y="88"/>
                      </a:lnTo>
                      <a:lnTo>
                        <a:pt x="329" y="97"/>
                      </a:lnTo>
                      <a:lnTo>
                        <a:pt x="332" y="109"/>
                      </a:lnTo>
                      <a:lnTo>
                        <a:pt x="334" y="120"/>
                      </a:lnTo>
                      <a:lnTo>
                        <a:pt x="334" y="131"/>
                      </a:lnTo>
                      <a:lnTo>
                        <a:pt x="334" y="131"/>
                      </a:lnTo>
                      <a:lnTo>
                        <a:pt x="334" y="142"/>
                      </a:lnTo>
                      <a:lnTo>
                        <a:pt x="332" y="153"/>
                      </a:lnTo>
                      <a:lnTo>
                        <a:pt x="329" y="165"/>
                      </a:lnTo>
                      <a:lnTo>
                        <a:pt x="326" y="174"/>
                      </a:lnTo>
                      <a:lnTo>
                        <a:pt x="321" y="184"/>
                      </a:lnTo>
                      <a:lnTo>
                        <a:pt x="316" y="193"/>
                      </a:lnTo>
                      <a:lnTo>
                        <a:pt x="310" y="203"/>
                      </a:lnTo>
                      <a:lnTo>
                        <a:pt x="303" y="211"/>
                      </a:lnTo>
                      <a:lnTo>
                        <a:pt x="297" y="217"/>
                      </a:lnTo>
                      <a:lnTo>
                        <a:pt x="289" y="224"/>
                      </a:lnTo>
                      <a:lnTo>
                        <a:pt x="281" y="230"/>
                      </a:lnTo>
                      <a:lnTo>
                        <a:pt x="271" y="235"/>
                      </a:lnTo>
                      <a:lnTo>
                        <a:pt x="262" y="238"/>
                      </a:lnTo>
                      <a:lnTo>
                        <a:pt x="252" y="241"/>
                      </a:lnTo>
                      <a:lnTo>
                        <a:pt x="243" y="243"/>
                      </a:lnTo>
                      <a:lnTo>
                        <a:pt x="232" y="243"/>
                      </a:lnTo>
                      <a:lnTo>
                        <a:pt x="196" y="243"/>
                      </a:lnTo>
                      <a:close/>
                    </a:path>
                  </a:pathLst>
                </a:custGeom>
                <a:grpFill/>
                <a:ln>
                  <a:solidFill>
                    <a:schemeClr val="bg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sp>
              <p:nvSpPr>
                <p:cNvPr id="162" name="Freeform 158"/>
                <p:cNvSpPr>
                  <a:spLocks/>
                </p:cNvSpPr>
                <p:nvPr/>
              </p:nvSpPr>
              <p:spPr bwMode="auto">
                <a:xfrm>
                  <a:off x="2862892" y="2240898"/>
                  <a:ext cx="190500" cy="193675"/>
                </a:xfrm>
                <a:custGeom>
                  <a:avLst/>
                  <a:gdLst>
                    <a:gd name="T0" fmla="*/ 152 w 240"/>
                    <a:gd name="T1" fmla="*/ 0 h 244"/>
                    <a:gd name="T2" fmla="*/ 146 w 240"/>
                    <a:gd name="T3" fmla="*/ 3 h 244"/>
                    <a:gd name="T4" fmla="*/ 143 w 240"/>
                    <a:gd name="T5" fmla="*/ 9 h 244"/>
                    <a:gd name="T6" fmla="*/ 144 w 240"/>
                    <a:gd name="T7" fmla="*/ 12 h 244"/>
                    <a:gd name="T8" fmla="*/ 149 w 240"/>
                    <a:gd name="T9" fmla="*/ 17 h 244"/>
                    <a:gd name="T10" fmla="*/ 152 w 240"/>
                    <a:gd name="T11" fmla="*/ 19 h 244"/>
                    <a:gd name="T12" fmla="*/ 179 w 240"/>
                    <a:gd name="T13" fmla="*/ 25 h 244"/>
                    <a:gd name="T14" fmla="*/ 202 w 240"/>
                    <a:gd name="T15" fmla="*/ 41 h 244"/>
                    <a:gd name="T16" fmla="*/ 216 w 240"/>
                    <a:gd name="T17" fmla="*/ 65 h 244"/>
                    <a:gd name="T18" fmla="*/ 221 w 240"/>
                    <a:gd name="T19" fmla="*/ 95 h 244"/>
                    <a:gd name="T20" fmla="*/ 221 w 240"/>
                    <a:gd name="T21" fmla="*/ 110 h 244"/>
                    <a:gd name="T22" fmla="*/ 210 w 240"/>
                    <a:gd name="T23" fmla="*/ 137 h 244"/>
                    <a:gd name="T24" fmla="*/ 192 w 240"/>
                    <a:gd name="T25" fmla="*/ 158 h 244"/>
                    <a:gd name="T26" fmla="*/ 168 w 240"/>
                    <a:gd name="T27" fmla="*/ 169 h 244"/>
                    <a:gd name="T28" fmla="*/ 154 w 240"/>
                    <a:gd name="T29" fmla="*/ 172 h 244"/>
                    <a:gd name="T30" fmla="*/ 147 w 240"/>
                    <a:gd name="T31" fmla="*/ 174 h 244"/>
                    <a:gd name="T32" fmla="*/ 146 w 240"/>
                    <a:gd name="T33" fmla="*/ 182 h 244"/>
                    <a:gd name="T34" fmla="*/ 111 w 240"/>
                    <a:gd name="T35" fmla="*/ 175 h 244"/>
                    <a:gd name="T36" fmla="*/ 107 w 240"/>
                    <a:gd name="T37" fmla="*/ 172 h 244"/>
                    <a:gd name="T38" fmla="*/ 72 w 240"/>
                    <a:gd name="T39" fmla="*/ 172 h 244"/>
                    <a:gd name="T40" fmla="*/ 64 w 240"/>
                    <a:gd name="T41" fmla="*/ 170 h 244"/>
                    <a:gd name="T42" fmla="*/ 48 w 240"/>
                    <a:gd name="T43" fmla="*/ 167 h 244"/>
                    <a:gd name="T44" fmla="*/ 35 w 240"/>
                    <a:gd name="T45" fmla="*/ 159 h 244"/>
                    <a:gd name="T46" fmla="*/ 23 w 240"/>
                    <a:gd name="T47" fmla="*/ 148 h 244"/>
                    <a:gd name="T48" fmla="*/ 18 w 240"/>
                    <a:gd name="T49" fmla="*/ 142 h 244"/>
                    <a:gd name="T50" fmla="*/ 12 w 240"/>
                    <a:gd name="T51" fmla="*/ 137 h 244"/>
                    <a:gd name="T52" fmla="*/ 4 w 240"/>
                    <a:gd name="T53" fmla="*/ 139 h 244"/>
                    <a:gd name="T54" fmla="*/ 2 w 240"/>
                    <a:gd name="T55" fmla="*/ 142 h 244"/>
                    <a:gd name="T56" fmla="*/ 0 w 240"/>
                    <a:gd name="T57" fmla="*/ 148 h 244"/>
                    <a:gd name="T58" fmla="*/ 2 w 240"/>
                    <a:gd name="T59" fmla="*/ 151 h 244"/>
                    <a:gd name="T60" fmla="*/ 16 w 240"/>
                    <a:gd name="T61" fmla="*/ 167 h 244"/>
                    <a:gd name="T62" fmla="*/ 32 w 240"/>
                    <a:gd name="T63" fmla="*/ 180 h 244"/>
                    <a:gd name="T64" fmla="*/ 51 w 240"/>
                    <a:gd name="T65" fmla="*/ 188 h 244"/>
                    <a:gd name="T66" fmla="*/ 72 w 240"/>
                    <a:gd name="T67" fmla="*/ 191 h 244"/>
                    <a:gd name="T68" fmla="*/ 147 w 240"/>
                    <a:gd name="T69" fmla="*/ 242 h 244"/>
                    <a:gd name="T70" fmla="*/ 150 w 240"/>
                    <a:gd name="T71" fmla="*/ 244 h 244"/>
                    <a:gd name="T72" fmla="*/ 155 w 240"/>
                    <a:gd name="T73" fmla="*/ 244 h 244"/>
                    <a:gd name="T74" fmla="*/ 158 w 240"/>
                    <a:gd name="T75" fmla="*/ 244 h 244"/>
                    <a:gd name="T76" fmla="*/ 165 w 240"/>
                    <a:gd name="T77" fmla="*/ 234 h 244"/>
                    <a:gd name="T78" fmla="*/ 165 w 240"/>
                    <a:gd name="T79" fmla="*/ 190 h 244"/>
                    <a:gd name="T80" fmla="*/ 194 w 240"/>
                    <a:gd name="T81" fmla="*/ 178 h 244"/>
                    <a:gd name="T82" fmla="*/ 219 w 240"/>
                    <a:gd name="T83" fmla="*/ 158 h 244"/>
                    <a:gd name="T84" fmla="*/ 235 w 240"/>
                    <a:gd name="T85" fmla="*/ 129 h 244"/>
                    <a:gd name="T86" fmla="*/ 240 w 240"/>
                    <a:gd name="T87" fmla="*/ 95 h 244"/>
                    <a:gd name="T88" fmla="*/ 238 w 240"/>
                    <a:gd name="T89" fmla="*/ 76 h 244"/>
                    <a:gd name="T90" fmla="*/ 226 w 240"/>
                    <a:gd name="T91" fmla="*/ 41 h 244"/>
                    <a:gd name="T92" fmla="*/ 202 w 240"/>
                    <a:gd name="T93" fmla="*/ 16 h 244"/>
                    <a:gd name="T94" fmla="*/ 170 w 240"/>
                    <a:gd name="T95" fmla="*/ 1 h 244"/>
                    <a:gd name="T96" fmla="*/ 152 w 240"/>
                    <a:gd name="T9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0" h="244">
                      <a:moveTo>
                        <a:pt x="152" y="0"/>
                      </a:moveTo>
                      <a:lnTo>
                        <a:pt x="152" y="0"/>
                      </a:lnTo>
                      <a:lnTo>
                        <a:pt x="149" y="0"/>
                      </a:lnTo>
                      <a:lnTo>
                        <a:pt x="146" y="3"/>
                      </a:lnTo>
                      <a:lnTo>
                        <a:pt x="144" y="6"/>
                      </a:lnTo>
                      <a:lnTo>
                        <a:pt x="143" y="9"/>
                      </a:lnTo>
                      <a:lnTo>
                        <a:pt x="143" y="9"/>
                      </a:lnTo>
                      <a:lnTo>
                        <a:pt x="144" y="12"/>
                      </a:lnTo>
                      <a:lnTo>
                        <a:pt x="146" y="16"/>
                      </a:lnTo>
                      <a:lnTo>
                        <a:pt x="149" y="17"/>
                      </a:lnTo>
                      <a:lnTo>
                        <a:pt x="152" y="19"/>
                      </a:lnTo>
                      <a:lnTo>
                        <a:pt x="152" y="19"/>
                      </a:lnTo>
                      <a:lnTo>
                        <a:pt x="166" y="20"/>
                      </a:lnTo>
                      <a:lnTo>
                        <a:pt x="179" y="25"/>
                      </a:lnTo>
                      <a:lnTo>
                        <a:pt x="190" y="32"/>
                      </a:lnTo>
                      <a:lnTo>
                        <a:pt x="202" y="41"/>
                      </a:lnTo>
                      <a:lnTo>
                        <a:pt x="210" y="52"/>
                      </a:lnTo>
                      <a:lnTo>
                        <a:pt x="216" y="65"/>
                      </a:lnTo>
                      <a:lnTo>
                        <a:pt x="221" y="79"/>
                      </a:lnTo>
                      <a:lnTo>
                        <a:pt x="221" y="95"/>
                      </a:lnTo>
                      <a:lnTo>
                        <a:pt x="221" y="95"/>
                      </a:lnTo>
                      <a:lnTo>
                        <a:pt x="221" y="110"/>
                      </a:lnTo>
                      <a:lnTo>
                        <a:pt x="216" y="124"/>
                      </a:lnTo>
                      <a:lnTo>
                        <a:pt x="210" y="137"/>
                      </a:lnTo>
                      <a:lnTo>
                        <a:pt x="202" y="148"/>
                      </a:lnTo>
                      <a:lnTo>
                        <a:pt x="192" y="158"/>
                      </a:lnTo>
                      <a:lnTo>
                        <a:pt x="181" y="166"/>
                      </a:lnTo>
                      <a:lnTo>
                        <a:pt x="168" y="169"/>
                      </a:lnTo>
                      <a:lnTo>
                        <a:pt x="154" y="172"/>
                      </a:lnTo>
                      <a:lnTo>
                        <a:pt x="154" y="172"/>
                      </a:lnTo>
                      <a:lnTo>
                        <a:pt x="150" y="172"/>
                      </a:lnTo>
                      <a:lnTo>
                        <a:pt x="147" y="174"/>
                      </a:lnTo>
                      <a:lnTo>
                        <a:pt x="146" y="177"/>
                      </a:lnTo>
                      <a:lnTo>
                        <a:pt x="146" y="182"/>
                      </a:lnTo>
                      <a:lnTo>
                        <a:pt x="146" y="212"/>
                      </a:lnTo>
                      <a:lnTo>
                        <a:pt x="111" y="175"/>
                      </a:lnTo>
                      <a:lnTo>
                        <a:pt x="111" y="175"/>
                      </a:lnTo>
                      <a:lnTo>
                        <a:pt x="107" y="172"/>
                      </a:lnTo>
                      <a:lnTo>
                        <a:pt x="103" y="172"/>
                      </a:lnTo>
                      <a:lnTo>
                        <a:pt x="72" y="172"/>
                      </a:lnTo>
                      <a:lnTo>
                        <a:pt x="72" y="172"/>
                      </a:lnTo>
                      <a:lnTo>
                        <a:pt x="64" y="170"/>
                      </a:lnTo>
                      <a:lnTo>
                        <a:pt x="56" y="169"/>
                      </a:lnTo>
                      <a:lnTo>
                        <a:pt x="48" y="167"/>
                      </a:lnTo>
                      <a:lnTo>
                        <a:pt x="42" y="164"/>
                      </a:lnTo>
                      <a:lnTo>
                        <a:pt x="35" y="159"/>
                      </a:lnTo>
                      <a:lnTo>
                        <a:pt x="29" y="155"/>
                      </a:lnTo>
                      <a:lnTo>
                        <a:pt x="23" y="148"/>
                      </a:lnTo>
                      <a:lnTo>
                        <a:pt x="18" y="142"/>
                      </a:lnTo>
                      <a:lnTo>
                        <a:pt x="18" y="142"/>
                      </a:lnTo>
                      <a:lnTo>
                        <a:pt x="15" y="139"/>
                      </a:lnTo>
                      <a:lnTo>
                        <a:pt x="12" y="137"/>
                      </a:lnTo>
                      <a:lnTo>
                        <a:pt x="8" y="137"/>
                      </a:lnTo>
                      <a:lnTo>
                        <a:pt x="4" y="139"/>
                      </a:lnTo>
                      <a:lnTo>
                        <a:pt x="4" y="139"/>
                      </a:lnTo>
                      <a:lnTo>
                        <a:pt x="2" y="142"/>
                      </a:lnTo>
                      <a:lnTo>
                        <a:pt x="0" y="145"/>
                      </a:lnTo>
                      <a:lnTo>
                        <a:pt x="0" y="148"/>
                      </a:lnTo>
                      <a:lnTo>
                        <a:pt x="2" y="151"/>
                      </a:lnTo>
                      <a:lnTo>
                        <a:pt x="2" y="151"/>
                      </a:lnTo>
                      <a:lnTo>
                        <a:pt x="8" y="161"/>
                      </a:lnTo>
                      <a:lnTo>
                        <a:pt x="16" y="167"/>
                      </a:lnTo>
                      <a:lnTo>
                        <a:pt x="24" y="175"/>
                      </a:lnTo>
                      <a:lnTo>
                        <a:pt x="32" y="180"/>
                      </a:lnTo>
                      <a:lnTo>
                        <a:pt x="42" y="185"/>
                      </a:lnTo>
                      <a:lnTo>
                        <a:pt x="51" y="188"/>
                      </a:lnTo>
                      <a:lnTo>
                        <a:pt x="63" y="190"/>
                      </a:lnTo>
                      <a:lnTo>
                        <a:pt x="72" y="191"/>
                      </a:lnTo>
                      <a:lnTo>
                        <a:pt x="99" y="191"/>
                      </a:lnTo>
                      <a:lnTo>
                        <a:pt x="147" y="242"/>
                      </a:lnTo>
                      <a:lnTo>
                        <a:pt x="147" y="242"/>
                      </a:lnTo>
                      <a:lnTo>
                        <a:pt x="150" y="244"/>
                      </a:lnTo>
                      <a:lnTo>
                        <a:pt x="155" y="244"/>
                      </a:lnTo>
                      <a:lnTo>
                        <a:pt x="155" y="244"/>
                      </a:lnTo>
                      <a:lnTo>
                        <a:pt x="158" y="244"/>
                      </a:lnTo>
                      <a:lnTo>
                        <a:pt x="158" y="244"/>
                      </a:lnTo>
                      <a:lnTo>
                        <a:pt x="163" y="241"/>
                      </a:lnTo>
                      <a:lnTo>
                        <a:pt x="165" y="234"/>
                      </a:lnTo>
                      <a:lnTo>
                        <a:pt x="165" y="190"/>
                      </a:lnTo>
                      <a:lnTo>
                        <a:pt x="165" y="190"/>
                      </a:lnTo>
                      <a:lnTo>
                        <a:pt x="179" y="186"/>
                      </a:lnTo>
                      <a:lnTo>
                        <a:pt x="194" y="178"/>
                      </a:lnTo>
                      <a:lnTo>
                        <a:pt x="208" y="170"/>
                      </a:lnTo>
                      <a:lnTo>
                        <a:pt x="219" y="158"/>
                      </a:lnTo>
                      <a:lnTo>
                        <a:pt x="227" y="145"/>
                      </a:lnTo>
                      <a:lnTo>
                        <a:pt x="235" y="129"/>
                      </a:lnTo>
                      <a:lnTo>
                        <a:pt x="238" y="113"/>
                      </a:lnTo>
                      <a:lnTo>
                        <a:pt x="240" y="95"/>
                      </a:lnTo>
                      <a:lnTo>
                        <a:pt x="240" y="95"/>
                      </a:lnTo>
                      <a:lnTo>
                        <a:pt x="238" y="76"/>
                      </a:lnTo>
                      <a:lnTo>
                        <a:pt x="234" y="59"/>
                      </a:lnTo>
                      <a:lnTo>
                        <a:pt x="226" y="41"/>
                      </a:lnTo>
                      <a:lnTo>
                        <a:pt x="214" y="27"/>
                      </a:lnTo>
                      <a:lnTo>
                        <a:pt x="202" y="16"/>
                      </a:lnTo>
                      <a:lnTo>
                        <a:pt x="187" y="8"/>
                      </a:lnTo>
                      <a:lnTo>
                        <a:pt x="170" y="1"/>
                      </a:lnTo>
                      <a:lnTo>
                        <a:pt x="162" y="0"/>
                      </a:lnTo>
                      <a:lnTo>
                        <a:pt x="152" y="0"/>
                      </a:lnTo>
                      <a:lnTo>
                        <a:pt x="152" y="0"/>
                      </a:lnTo>
                      <a:close/>
                    </a:path>
                  </a:pathLst>
                </a:custGeom>
                <a:grpFill/>
                <a:ln>
                  <a:solidFill>
                    <a:schemeClr val="bg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3" name="Freeform 159"/>
                <p:cNvSpPr>
                  <a:spLocks/>
                </p:cNvSpPr>
                <p:nvPr/>
              </p:nvSpPr>
              <p:spPr bwMode="auto">
                <a:xfrm>
                  <a:off x="2747004" y="2202799"/>
                  <a:ext cx="149225" cy="15875"/>
                </a:xfrm>
                <a:custGeom>
                  <a:avLst/>
                  <a:gdLst>
                    <a:gd name="T0" fmla="*/ 189 w 189"/>
                    <a:gd name="T1" fmla="*/ 9 h 19"/>
                    <a:gd name="T2" fmla="*/ 189 w 189"/>
                    <a:gd name="T3" fmla="*/ 9 h 19"/>
                    <a:gd name="T4" fmla="*/ 187 w 189"/>
                    <a:gd name="T5" fmla="*/ 6 h 19"/>
                    <a:gd name="T6" fmla="*/ 186 w 189"/>
                    <a:gd name="T7" fmla="*/ 3 h 19"/>
                    <a:gd name="T8" fmla="*/ 182 w 189"/>
                    <a:gd name="T9" fmla="*/ 1 h 19"/>
                    <a:gd name="T10" fmla="*/ 179 w 189"/>
                    <a:gd name="T11" fmla="*/ 0 h 19"/>
                    <a:gd name="T12" fmla="*/ 10 w 189"/>
                    <a:gd name="T13" fmla="*/ 0 h 19"/>
                    <a:gd name="T14" fmla="*/ 10 w 189"/>
                    <a:gd name="T15" fmla="*/ 0 h 19"/>
                    <a:gd name="T16" fmla="*/ 7 w 189"/>
                    <a:gd name="T17" fmla="*/ 1 h 19"/>
                    <a:gd name="T18" fmla="*/ 4 w 189"/>
                    <a:gd name="T19" fmla="*/ 3 h 19"/>
                    <a:gd name="T20" fmla="*/ 2 w 189"/>
                    <a:gd name="T21" fmla="*/ 6 h 19"/>
                    <a:gd name="T22" fmla="*/ 0 w 189"/>
                    <a:gd name="T23" fmla="*/ 9 h 19"/>
                    <a:gd name="T24" fmla="*/ 0 w 189"/>
                    <a:gd name="T25" fmla="*/ 9 h 19"/>
                    <a:gd name="T26" fmla="*/ 2 w 189"/>
                    <a:gd name="T27" fmla="*/ 14 h 19"/>
                    <a:gd name="T28" fmla="*/ 4 w 189"/>
                    <a:gd name="T29" fmla="*/ 16 h 19"/>
                    <a:gd name="T30" fmla="*/ 7 w 189"/>
                    <a:gd name="T31" fmla="*/ 19 h 19"/>
                    <a:gd name="T32" fmla="*/ 10 w 189"/>
                    <a:gd name="T33" fmla="*/ 19 h 19"/>
                    <a:gd name="T34" fmla="*/ 179 w 189"/>
                    <a:gd name="T35" fmla="*/ 19 h 19"/>
                    <a:gd name="T36" fmla="*/ 179 w 189"/>
                    <a:gd name="T37" fmla="*/ 19 h 19"/>
                    <a:gd name="T38" fmla="*/ 182 w 189"/>
                    <a:gd name="T39" fmla="*/ 19 h 19"/>
                    <a:gd name="T40" fmla="*/ 186 w 189"/>
                    <a:gd name="T41" fmla="*/ 16 h 19"/>
                    <a:gd name="T42" fmla="*/ 187 w 189"/>
                    <a:gd name="T43" fmla="*/ 14 h 19"/>
                    <a:gd name="T44" fmla="*/ 189 w 189"/>
                    <a:gd name="T45" fmla="*/ 9 h 19"/>
                    <a:gd name="T46" fmla="*/ 189 w 189"/>
                    <a:gd name="T47"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9" h="19">
                      <a:moveTo>
                        <a:pt x="189" y="9"/>
                      </a:moveTo>
                      <a:lnTo>
                        <a:pt x="189" y="9"/>
                      </a:lnTo>
                      <a:lnTo>
                        <a:pt x="187" y="6"/>
                      </a:lnTo>
                      <a:lnTo>
                        <a:pt x="186" y="3"/>
                      </a:lnTo>
                      <a:lnTo>
                        <a:pt x="182" y="1"/>
                      </a:lnTo>
                      <a:lnTo>
                        <a:pt x="179" y="0"/>
                      </a:lnTo>
                      <a:lnTo>
                        <a:pt x="10" y="0"/>
                      </a:lnTo>
                      <a:lnTo>
                        <a:pt x="10" y="0"/>
                      </a:lnTo>
                      <a:lnTo>
                        <a:pt x="7" y="1"/>
                      </a:lnTo>
                      <a:lnTo>
                        <a:pt x="4" y="3"/>
                      </a:lnTo>
                      <a:lnTo>
                        <a:pt x="2" y="6"/>
                      </a:lnTo>
                      <a:lnTo>
                        <a:pt x="0" y="9"/>
                      </a:lnTo>
                      <a:lnTo>
                        <a:pt x="0" y="9"/>
                      </a:lnTo>
                      <a:lnTo>
                        <a:pt x="2" y="14"/>
                      </a:lnTo>
                      <a:lnTo>
                        <a:pt x="4" y="16"/>
                      </a:lnTo>
                      <a:lnTo>
                        <a:pt x="7" y="19"/>
                      </a:lnTo>
                      <a:lnTo>
                        <a:pt x="10" y="19"/>
                      </a:lnTo>
                      <a:lnTo>
                        <a:pt x="179" y="19"/>
                      </a:lnTo>
                      <a:lnTo>
                        <a:pt x="179" y="19"/>
                      </a:lnTo>
                      <a:lnTo>
                        <a:pt x="182" y="19"/>
                      </a:lnTo>
                      <a:lnTo>
                        <a:pt x="186" y="16"/>
                      </a:lnTo>
                      <a:lnTo>
                        <a:pt x="187" y="14"/>
                      </a:lnTo>
                      <a:lnTo>
                        <a:pt x="189" y="9"/>
                      </a:lnTo>
                      <a:lnTo>
                        <a:pt x="189" y="9"/>
                      </a:lnTo>
                      <a:close/>
                    </a:path>
                  </a:pathLst>
                </a:custGeom>
                <a:grpFill/>
                <a:ln>
                  <a:solidFill>
                    <a:schemeClr val="bg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4" name="Freeform 160"/>
                <p:cNvSpPr>
                  <a:spLocks/>
                </p:cNvSpPr>
                <p:nvPr/>
              </p:nvSpPr>
              <p:spPr bwMode="auto">
                <a:xfrm>
                  <a:off x="2747004" y="2252010"/>
                  <a:ext cx="80963" cy="14288"/>
                </a:xfrm>
                <a:custGeom>
                  <a:avLst/>
                  <a:gdLst>
                    <a:gd name="T0" fmla="*/ 93 w 103"/>
                    <a:gd name="T1" fmla="*/ 0 h 20"/>
                    <a:gd name="T2" fmla="*/ 10 w 103"/>
                    <a:gd name="T3" fmla="*/ 0 h 20"/>
                    <a:gd name="T4" fmla="*/ 10 w 103"/>
                    <a:gd name="T5" fmla="*/ 0 h 20"/>
                    <a:gd name="T6" fmla="*/ 7 w 103"/>
                    <a:gd name="T7" fmla="*/ 0 h 20"/>
                    <a:gd name="T8" fmla="*/ 4 w 103"/>
                    <a:gd name="T9" fmla="*/ 4 h 20"/>
                    <a:gd name="T10" fmla="*/ 2 w 103"/>
                    <a:gd name="T11" fmla="*/ 7 h 20"/>
                    <a:gd name="T12" fmla="*/ 0 w 103"/>
                    <a:gd name="T13" fmla="*/ 10 h 20"/>
                    <a:gd name="T14" fmla="*/ 0 w 103"/>
                    <a:gd name="T15" fmla="*/ 10 h 20"/>
                    <a:gd name="T16" fmla="*/ 2 w 103"/>
                    <a:gd name="T17" fmla="*/ 13 h 20"/>
                    <a:gd name="T18" fmla="*/ 4 w 103"/>
                    <a:gd name="T19" fmla="*/ 16 h 20"/>
                    <a:gd name="T20" fmla="*/ 7 w 103"/>
                    <a:gd name="T21" fmla="*/ 18 h 20"/>
                    <a:gd name="T22" fmla="*/ 10 w 103"/>
                    <a:gd name="T23" fmla="*/ 20 h 20"/>
                    <a:gd name="T24" fmla="*/ 93 w 103"/>
                    <a:gd name="T25" fmla="*/ 20 h 20"/>
                    <a:gd name="T26" fmla="*/ 93 w 103"/>
                    <a:gd name="T27" fmla="*/ 20 h 20"/>
                    <a:gd name="T28" fmla="*/ 96 w 103"/>
                    <a:gd name="T29" fmla="*/ 18 h 20"/>
                    <a:gd name="T30" fmla="*/ 99 w 103"/>
                    <a:gd name="T31" fmla="*/ 16 h 20"/>
                    <a:gd name="T32" fmla="*/ 101 w 103"/>
                    <a:gd name="T33" fmla="*/ 13 h 20"/>
                    <a:gd name="T34" fmla="*/ 103 w 103"/>
                    <a:gd name="T35" fmla="*/ 10 h 20"/>
                    <a:gd name="T36" fmla="*/ 103 w 103"/>
                    <a:gd name="T37" fmla="*/ 10 h 20"/>
                    <a:gd name="T38" fmla="*/ 101 w 103"/>
                    <a:gd name="T39" fmla="*/ 7 h 20"/>
                    <a:gd name="T40" fmla="*/ 99 w 103"/>
                    <a:gd name="T41" fmla="*/ 4 h 20"/>
                    <a:gd name="T42" fmla="*/ 96 w 103"/>
                    <a:gd name="T43" fmla="*/ 0 h 20"/>
                    <a:gd name="T44" fmla="*/ 93 w 103"/>
                    <a:gd name="T45" fmla="*/ 0 h 20"/>
                    <a:gd name="T46" fmla="*/ 93 w 103"/>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3" h="20">
                      <a:moveTo>
                        <a:pt x="93" y="0"/>
                      </a:moveTo>
                      <a:lnTo>
                        <a:pt x="10" y="0"/>
                      </a:lnTo>
                      <a:lnTo>
                        <a:pt x="10" y="0"/>
                      </a:lnTo>
                      <a:lnTo>
                        <a:pt x="7" y="0"/>
                      </a:lnTo>
                      <a:lnTo>
                        <a:pt x="4" y="4"/>
                      </a:lnTo>
                      <a:lnTo>
                        <a:pt x="2" y="7"/>
                      </a:lnTo>
                      <a:lnTo>
                        <a:pt x="0" y="10"/>
                      </a:lnTo>
                      <a:lnTo>
                        <a:pt x="0" y="10"/>
                      </a:lnTo>
                      <a:lnTo>
                        <a:pt x="2" y="13"/>
                      </a:lnTo>
                      <a:lnTo>
                        <a:pt x="4" y="16"/>
                      </a:lnTo>
                      <a:lnTo>
                        <a:pt x="7" y="18"/>
                      </a:lnTo>
                      <a:lnTo>
                        <a:pt x="10" y="20"/>
                      </a:lnTo>
                      <a:lnTo>
                        <a:pt x="93" y="20"/>
                      </a:lnTo>
                      <a:lnTo>
                        <a:pt x="93" y="20"/>
                      </a:lnTo>
                      <a:lnTo>
                        <a:pt x="96" y="18"/>
                      </a:lnTo>
                      <a:lnTo>
                        <a:pt x="99" y="16"/>
                      </a:lnTo>
                      <a:lnTo>
                        <a:pt x="101" y="13"/>
                      </a:lnTo>
                      <a:lnTo>
                        <a:pt x="103" y="10"/>
                      </a:lnTo>
                      <a:lnTo>
                        <a:pt x="103" y="10"/>
                      </a:lnTo>
                      <a:lnTo>
                        <a:pt x="101" y="7"/>
                      </a:lnTo>
                      <a:lnTo>
                        <a:pt x="99" y="4"/>
                      </a:lnTo>
                      <a:lnTo>
                        <a:pt x="96" y="0"/>
                      </a:lnTo>
                      <a:lnTo>
                        <a:pt x="93" y="0"/>
                      </a:lnTo>
                      <a:lnTo>
                        <a:pt x="93" y="0"/>
                      </a:lnTo>
                      <a:close/>
                    </a:path>
                  </a:pathLst>
                </a:custGeom>
                <a:grpFill/>
                <a:ln>
                  <a:solidFill>
                    <a:schemeClr val="bg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grpSp>
      </p:grpSp>
      <p:grpSp>
        <p:nvGrpSpPr>
          <p:cNvPr id="165" name="Group 164"/>
          <p:cNvGrpSpPr/>
          <p:nvPr/>
        </p:nvGrpSpPr>
        <p:grpSpPr>
          <a:xfrm>
            <a:off x="2703164" y="2819788"/>
            <a:ext cx="2534217" cy="2340584"/>
            <a:chOff x="1050773" y="2924536"/>
            <a:chExt cx="2534217" cy="2340584"/>
          </a:xfrm>
        </p:grpSpPr>
        <p:sp>
          <p:nvSpPr>
            <p:cNvPr id="166" name="Title 1"/>
            <p:cNvSpPr txBox="1">
              <a:spLocks/>
            </p:cNvSpPr>
            <p:nvPr/>
          </p:nvSpPr>
          <p:spPr>
            <a:xfrm>
              <a:off x="1050773" y="4398264"/>
              <a:ext cx="2534217"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2000" spc="-147" dirty="0">
                  <a:solidFill>
                    <a:schemeClr val="accent5"/>
                  </a:solidFill>
                </a:rPr>
                <a:t>Internet of Things</a:t>
              </a:r>
              <a:endParaRPr lang="en-US" sz="2000" b="1" spc="-147" dirty="0">
                <a:noFill/>
                <a:latin typeface="+mn-lt"/>
              </a:endParaRPr>
            </a:p>
          </p:txBody>
        </p:sp>
        <p:grpSp>
          <p:nvGrpSpPr>
            <p:cNvPr id="167" name="Group 166"/>
            <p:cNvGrpSpPr/>
            <p:nvPr/>
          </p:nvGrpSpPr>
          <p:grpSpPr>
            <a:xfrm>
              <a:off x="1622578" y="2924536"/>
              <a:ext cx="1390607" cy="1390607"/>
              <a:chOff x="1622578" y="2924536"/>
              <a:chExt cx="1390607" cy="1390607"/>
            </a:xfrm>
          </p:grpSpPr>
          <p:sp>
            <p:nvSpPr>
              <p:cNvPr id="168" name="Rectangle 167"/>
              <p:cNvSpPr/>
              <p:nvPr/>
            </p:nvSpPr>
            <p:spPr bwMode="auto">
              <a:xfrm>
                <a:off x="1622578" y="2924536"/>
                <a:ext cx="1390607" cy="139060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69" name="Group 168"/>
              <p:cNvGrpSpPr/>
              <p:nvPr/>
            </p:nvGrpSpPr>
            <p:grpSpPr>
              <a:xfrm rot="19310223">
                <a:off x="1896529" y="3548473"/>
                <a:ext cx="603073" cy="468824"/>
                <a:chOff x="482885" y="1883818"/>
                <a:chExt cx="1017142" cy="790719"/>
              </a:xfrm>
              <a:solidFill>
                <a:schemeClr val="accent3"/>
              </a:solidFill>
            </p:grpSpPr>
            <p:cxnSp>
              <p:nvCxnSpPr>
                <p:cNvPr id="174" name="Straight Connector 173"/>
                <p:cNvCxnSpPr/>
                <p:nvPr/>
              </p:nvCxnSpPr>
              <p:spPr>
                <a:xfrm>
                  <a:off x="482885" y="2035340"/>
                  <a:ext cx="1017142" cy="0"/>
                </a:xfrm>
                <a:prstGeom prst="line">
                  <a:avLst/>
                </a:prstGeom>
                <a:grpFill/>
                <a:ln w="57150">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482885" y="2185181"/>
                  <a:ext cx="1017142" cy="0"/>
                </a:xfrm>
                <a:prstGeom prst="line">
                  <a:avLst/>
                </a:prstGeom>
                <a:grpFill/>
                <a:ln w="57150">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482885" y="2335022"/>
                  <a:ext cx="1017142" cy="0"/>
                </a:xfrm>
                <a:prstGeom prst="line">
                  <a:avLst/>
                </a:prstGeom>
                <a:grpFill/>
                <a:ln w="57150">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482885" y="2484862"/>
                  <a:ext cx="1017142" cy="0"/>
                </a:xfrm>
                <a:prstGeom prst="line">
                  <a:avLst/>
                </a:prstGeom>
                <a:grpFill/>
                <a:ln w="57150">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78" name="Rectangle 177"/>
                <p:cNvSpPr/>
                <p:nvPr/>
              </p:nvSpPr>
              <p:spPr bwMode="auto">
                <a:xfrm>
                  <a:off x="707270" y="1883818"/>
                  <a:ext cx="568372" cy="790719"/>
                </a:xfrm>
                <a:prstGeom prst="rect">
                  <a:avLst/>
                </a:prstGeom>
                <a:grpFill/>
                <a:ln w="571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0" name="Group 169"/>
              <p:cNvGrpSpPr/>
              <p:nvPr/>
            </p:nvGrpSpPr>
            <p:grpSpPr>
              <a:xfrm>
                <a:off x="1977270" y="3163448"/>
                <a:ext cx="807649" cy="807649"/>
                <a:chOff x="2971367" y="4101068"/>
                <a:chExt cx="1019047" cy="1019047"/>
              </a:xfrm>
            </p:grpSpPr>
            <p:sp>
              <p:nvSpPr>
                <p:cNvPr id="171" name="Arc 170"/>
                <p:cNvSpPr/>
                <p:nvPr/>
              </p:nvSpPr>
              <p:spPr>
                <a:xfrm>
                  <a:off x="2971367" y="4101068"/>
                  <a:ext cx="1019047" cy="1019047"/>
                </a:xfrm>
                <a:prstGeom prst="arc">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2" name="Arc 171"/>
                <p:cNvSpPr/>
                <p:nvPr/>
              </p:nvSpPr>
              <p:spPr>
                <a:xfrm>
                  <a:off x="3096088" y="4231603"/>
                  <a:ext cx="763792" cy="763792"/>
                </a:xfrm>
                <a:prstGeom prst="arc">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3" name="Arc 172"/>
                <p:cNvSpPr/>
                <p:nvPr/>
              </p:nvSpPr>
              <p:spPr>
                <a:xfrm>
                  <a:off x="3245060" y="4374761"/>
                  <a:ext cx="471661" cy="471661"/>
                </a:xfrm>
                <a:prstGeom prst="arc">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nvGrpSpPr>
          <p:cNvPr id="179" name="Group 178"/>
          <p:cNvGrpSpPr/>
          <p:nvPr/>
        </p:nvGrpSpPr>
        <p:grpSpPr>
          <a:xfrm>
            <a:off x="4861537" y="2815773"/>
            <a:ext cx="2534217" cy="2346916"/>
            <a:chOff x="3500884" y="3527961"/>
            <a:chExt cx="2534217" cy="2346916"/>
          </a:xfrm>
        </p:grpSpPr>
        <p:sp>
          <p:nvSpPr>
            <p:cNvPr id="180" name="Title 1"/>
            <p:cNvSpPr txBox="1">
              <a:spLocks/>
            </p:cNvSpPr>
            <p:nvPr/>
          </p:nvSpPr>
          <p:spPr>
            <a:xfrm>
              <a:off x="3500884" y="5008021"/>
              <a:ext cx="2534217"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2000" spc="-147" dirty="0" err="1">
                  <a:solidFill>
                    <a:schemeClr val="accent5"/>
                  </a:solidFill>
                </a:rPr>
                <a:t>Microservices</a:t>
              </a:r>
              <a:endParaRPr lang="en-US" sz="2000" b="1" spc="-147" dirty="0">
                <a:noFill/>
                <a:latin typeface="+mn-lt"/>
              </a:endParaRPr>
            </a:p>
          </p:txBody>
        </p:sp>
        <p:grpSp>
          <p:nvGrpSpPr>
            <p:cNvPr id="181" name="Group 180"/>
            <p:cNvGrpSpPr/>
            <p:nvPr/>
          </p:nvGrpSpPr>
          <p:grpSpPr>
            <a:xfrm>
              <a:off x="4072689" y="3527961"/>
              <a:ext cx="1390607" cy="1390607"/>
              <a:chOff x="4072689" y="3527961"/>
              <a:chExt cx="1390607" cy="1390607"/>
            </a:xfrm>
          </p:grpSpPr>
          <p:sp>
            <p:nvSpPr>
              <p:cNvPr id="182" name="Rectangle 181"/>
              <p:cNvSpPr/>
              <p:nvPr/>
            </p:nvSpPr>
            <p:spPr bwMode="auto">
              <a:xfrm>
                <a:off x="4072689" y="3527961"/>
                <a:ext cx="1390607" cy="139060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83" name="Group 182"/>
              <p:cNvGrpSpPr/>
              <p:nvPr/>
            </p:nvGrpSpPr>
            <p:grpSpPr>
              <a:xfrm>
                <a:off x="4272230" y="4025031"/>
                <a:ext cx="473189" cy="281758"/>
                <a:chOff x="895717" y="9621"/>
                <a:chExt cx="2054393" cy="1223277"/>
              </a:xfrm>
              <a:solidFill>
                <a:schemeClr val="bg1"/>
              </a:solidFill>
            </p:grpSpPr>
            <p:sp>
              <p:nvSpPr>
                <p:cNvPr id="196" name="Rounded Rectangle 195"/>
                <p:cNvSpPr/>
                <p:nvPr/>
              </p:nvSpPr>
              <p:spPr bwMode="auto">
                <a:xfrm>
                  <a:off x="1150706" y="994075"/>
                  <a:ext cx="1428107" cy="238823"/>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7" name="Oval 196"/>
                <p:cNvSpPr/>
                <p:nvPr/>
              </p:nvSpPr>
              <p:spPr bwMode="auto">
                <a:xfrm>
                  <a:off x="1441072" y="9621"/>
                  <a:ext cx="1171254" cy="117125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8" name="Oval 197"/>
                <p:cNvSpPr/>
                <p:nvPr/>
              </p:nvSpPr>
              <p:spPr bwMode="auto">
                <a:xfrm>
                  <a:off x="895717" y="628588"/>
                  <a:ext cx="604310" cy="60431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Oval 198"/>
                <p:cNvSpPr/>
                <p:nvPr/>
              </p:nvSpPr>
              <p:spPr bwMode="auto">
                <a:xfrm>
                  <a:off x="2207514" y="487784"/>
                  <a:ext cx="742596" cy="74259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0" name="Oval 199"/>
                <p:cNvSpPr/>
                <p:nvPr/>
              </p:nvSpPr>
              <p:spPr bwMode="auto">
                <a:xfrm>
                  <a:off x="1132954" y="340260"/>
                  <a:ext cx="912427" cy="81049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4" name="Group 183"/>
              <p:cNvGrpSpPr/>
              <p:nvPr/>
            </p:nvGrpSpPr>
            <p:grpSpPr>
              <a:xfrm>
                <a:off x="4630163" y="4392985"/>
                <a:ext cx="473189" cy="281758"/>
                <a:chOff x="895717" y="9621"/>
                <a:chExt cx="2054393" cy="1223277"/>
              </a:xfrm>
              <a:solidFill>
                <a:schemeClr val="bg1"/>
              </a:solidFill>
            </p:grpSpPr>
            <p:sp>
              <p:nvSpPr>
                <p:cNvPr id="191" name="Rounded Rectangle 190"/>
                <p:cNvSpPr/>
                <p:nvPr/>
              </p:nvSpPr>
              <p:spPr bwMode="auto">
                <a:xfrm>
                  <a:off x="1150706" y="994075"/>
                  <a:ext cx="1428107" cy="238823"/>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2" name="Oval 191"/>
                <p:cNvSpPr/>
                <p:nvPr/>
              </p:nvSpPr>
              <p:spPr bwMode="auto">
                <a:xfrm>
                  <a:off x="1441072" y="9621"/>
                  <a:ext cx="1171254" cy="117125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3" name="Oval 192"/>
                <p:cNvSpPr/>
                <p:nvPr/>
              </p:nvSpPr>
              <p:spPr bwMode="auto">
                <a:xfrm>
                  <a:off x="895717" y="628588"/>
                  <a:ext cx="604310" cy="60431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4" name="Oval 193"/>
                <p:cNvSpPr/>
                <p:nvPr/>
              </p:nvSpPr>
              <p:spPr bwMode="auto">
                <a:xfrm>
                  <a:off x="2207514" y="487784"/>
                  <a:ext cx="742596" cy="74259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5" name="Oval 194"/>
                <p:cNvSpPr/>
                <p:nvPr/>
              </p:nvSpPr>
              <p:spPr bwMode="auto">
                <a:xfrm>
                  <a:off x="1132954" y="340260"/>
                  <a:ext cx="912427" cy="81049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5" name="Group 184"/>
              <p:cNvGrpSpPr/>
              <p:nvPr/>
            </p:nvGrpSpPr>
            <p:grpSpPr>
              <a:xfrm>
                <a:off x="4786895" y="3813958"/>
                <a:ext cx="473189" cy="281758"/>
                <a:chOff x="895717" y="9621"/>
                <a:chExt cx="2054393" cy="1223277"/>
              </a:xfrm>
              <a:solidFill>
                <a:schemeClr val="bg1"/>
              </a:solidFill>
            </p:grpSpPr>
            <p:sp>
              <p:nvSpPr>
                <p:cNvPr id="186" name="Rounded Rectangle 185"/>
                <p:cNvSpPr/>
                <p:nvPr/>
              </p:nvSpPr>
              <p:spPr bwMode="auto">
                <a:xfrm>
                  <a:off x="1150706" y="994075"/>
                  <a:ext cx="1428107" cy="238823"/>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7" name="Oval 186"/>
                <p:cNvSpPr/>
                <p:nvPr/>
              </p:nvSpPr>
              <p:spPr bwMode="auto">
                <a:xfrm>
                  <a:off x="1441072" y="9621"/>
                  <a:ext cx="1171254" cy="117125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8" name="Oval 187"/>
                <p:cNvSpPr/>
                <p:nvPr/>
              </p:nvSpPr>
              <p:spPr bwMode="auto">
                <a:xfrm>
                  <a:off x="895717" y="628588"/>
                  <a:ext cx="604310" cy="60431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9" name="Oval 188"/>
                <p:cNvSpPr/>
                <p:nvPr/>
              </p:nvSpPr>
              <p:spPr bwMode="auto">
                <a:xfrm>
                  <a:off x="2207514" y="487784"/>
                  <a:ext cx="742596" cy="74259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0" name="Oval 189"/>
                <p:cNvSpPr/>
                <p:nvPr/>
              </p:nvSpPr>
              <p:spPr bwMode="auto">
                <a:xfrm>
                  <a:off x="1132954" y="340260"/>
                  <a:ext cx="912427" cy="81049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201" name="Title 1"/>
          <p:cNvSpPr txBox="1">
            <a:spLocks/>
          </p:cNvSpPr>
          <p:nvPr/>
        </p:nvSpPr>
        <p:spPr>
          <a:xfrm>
            <a:off x="424142" y="5029200"/>
            <a:ext cx="11343716"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5294" b="1" spc="-147" dirty="0">
                <a:solidFill>
                  <a:srgbClr val="F25022"/>
                </a:solidFill>
                <a:latin typeface="+mn-lt"/>
              </a:rPr>
              <a:t>Power BI</a:t>
            </a:r>
            <a:r>
              <a:rPr lang="en-US" sz="5294" spc="-147" dirty="0">
                <a:solidFill>
                  <a:srgbClr val="F25022"/>
                </a:solidFill>
              </a:rPr>
              <a:t> </a:t>
            </a:r>
            <a:r>
              <a:rPr lang="en-US" sz="5294" spc="-147" dirty="0">
                <a:solidFill>
                  <a:schemeClr val="accent5"/>
                </a:solidFill>
              </a:rPr>
              <a:t>brings your </a:t>
            </a:r>
            <a:r>
              <a:rPr lang="en-US" sz="5294" b="1" spc="-147" dirty="0">
                <a:solidFill>
                  <a:srgbClr val="F25022"/>
                </a:solidFill>
                <a:latin typeface="+mn-lt"/>
              </a:rPr>
              <a:t>data</a:t>
            </a:r>
            <a:r>
              <a:rPr lang="en-US" sz="5294" spc="-147" dirty="0">
                <a:solidFill>
                  <a:schemeClr val="accent5"/>
                </a:solidFill>
              </a:rPr>
              <a:t> to </a:t>
            </a:r>
            <a:r>
              <a:rPr lang="en-US" sz="5294" b="1" spc="-147" dirty="0">
                <a:solidFill>
                  <a:srgbClr val="F25022"/>
                </a:solidFill>
                <a:latin typeface="+mn-lt"/>
              </a:rPr>
              <a:t>life</a:t>
            </a:r>
          </a:p>
        </p:txBody>
      </p:sp>
      <p:grpSp>
        <p:nvGrpSpPr>
          <p:cNvPr id="202" name="Group 201"/>
          <p:cNvGrpSpPr/>
          <p:nvPr/>
        </p:nvGrpSpPr>
        <p:grpSpPr>
          <a:xfrm>
            <a:off x="7021254" y="2814567"/>
            <a:ext cx="2534217" cy="2344136"/>
            <a:chOff x="6262514" y="3527961"/>
            <a:chExt cx="2534217" cy="2344136"/>
          </a:xfrm>
        </p:grpSpPr>
        <p:grpSp>
          <p:nvGrpSpPr>
            <p:cNvPr id="203" name="Group 202"/>
            <p:cNvGrpSpPr/>
            <p:nvPr/>
          </p:nvGrpSpPr>
          <p:grpSpPr>
            <a:xfrm>
              <a:off x="6834319" y="3527961"/>
              <a:ext cx="1390607" cy="1390607"/>
              <a:chOff x="7752400" y="2683478"/>
              <a:chExt cx="1390607" cy="1390607"/>
            </a:xfrm>
          </p:grpSpPr>
          <p:sp>
            <p:nvSpPr>
              <p:cNvPr id="205" name="Rectangle 204"/>
              <p:cNvSpPr/>
              <p:nvPr/>
            </p:nvSpPr>
            <p:spPr bwMode="auto">
              <a:xfrm>
                <a:off x="7752400" y="2683478"/>
                <a:ext cx="1390607" cy="1390607"/>
              </a:xfrm>
              <a:prstGeom prst="rect">
                <a:avLst/>
              </a:prstGeom>
              <a:solidFill>
                <a:srgbClr val="F2502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06" name="Group 205"/>
              <p:cNvGrpSpPr/>
              <p:nvPr/>
            </p:nvGrpSpPr>
            <p:grpSpPr>
              <a:xfrm>
                <a:off x="8066172" y="2975493"/>
                <a:ext cx="725211" cy="751307"/>
                <a:chOff x="7802340" y="2188396"/>
                <a:chExt cx="982064" cy="1017403"/>
              </a:xfrm>
              <a:solidFill>
                <a:schemeClr val="bg1"/>
              </a:solidFill>
            </p:grpSpPr>
            <p:sp>
              <p:nvSpPr>
                <p:cNvPr id="207" name="Rectangle 206"/>
                <p:cNvSpPr/>
                <p:nvPr/>
              </p:nvSpPr>
              <p:spPr bwMode="auto">
                <a:xfrm>
                  <a:off x="7802340" y="2671281"/>
                  <a:ext cx="226031" cy="53451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8" name="Rectangle 207"/>
                <p:cNvSpPr/>
                <p:nvPr/>
              </p:nvSpPr>
              <p:spPr bwMode="auto">
                <a:xfrm>
                  <a:off x="8182508" y="2188396"/>
                  <a:ext cx="220011" cy="101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9" name="Rectangle 208"/>
                <p:cNvSpPr/>
                <p:nvPr/>
              </p:nvSpPr>
              <p:spPr bwMode="auto">
                <a:xfrm>
                  <a:off x="8556656" y="2414427"/>
                  <a:ext cx="227748" cy="7913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204" name="Title 1"/>
            <p:cNvSpPr txBox="1">
              <a:spLocks/>
            </p:cNvSpPr>
            <p:nvPr/>
          </p:nvSpPr>
          <p:spPr>
            <a:xfrm>
              <a:off x="6262514" y="5005241"/>
              <a:ext cx="2534217"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2000" spc="-147" dirty="0">
                  <a:solidFill>
                    <a:schemeClr val="accent5"/>
                  </a:solidFill>
                </a:rPr>
                <a:t>Data and Analytics</a:t>
              </a:r>
              <a:endParaRPr lang="en-US" sz="2000" b="1" spc="-147" dirty="0">
                <a:noFill/>
                <a:latin typeface="+mn-lt"/>
              </a:endParaRPr>
            </a:p>
          </p:txBody>
        </p:sp>
      </p:grpSp>
    </p:spTree>
    <p:extLst>
      <p:ext uri="{BB962C8B-B14F-4D97-AF65-F5344CB8AC3E}">
        <p14:creationId xmlns:p14="http://schemas.microsoft.com/office/powerpoint/2010/main" val="3722077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fade">
                                      <p:cBhvr>
                                        <p:cTn id="7" dur="1000"/>
                                        <p:tgtEl>
                                          <p:spTgt spid="201"/>
                                        </p:tgtEl>
                                      </p:cBhvr>
                                    </p:animEffect>
                                    <p:anim calcmode="lin" valueType="num">
                                      <p:cBhvr>
                                        <p:cTn id="8" dur="1000" fill="hold"/>
                                        <p:tgtEl>
                                          <p:spTgt spid="201"/>
                                        </p:tgtEl>
                                        <p:attrNameLst>
                                          <p:attrName>ppt_x</p:attrName>
                                        </p:attrNameLst>
                                      </p:cBhvr>
                                      <p:tavLst>
                                        <p:tav tm="0">
                                          <p:val>
                                            <p:strVal val="#ppt_x"/>
                                          </p:val>
                                        </p:tav>
                                        <p:tav tm="100000">
                                          <p:val>
                                            <p:strVal val="#ppt_x"/>
                                          </p:val>
                                        </p:tav>
                                      </p:tavLst>
                                    </p:anim>
                                    <p:anim calcmode="lin" valueType="num">
                                      <p:cBhvr>
                                        <p:cTn id="9" dur="1000" fill="hold"/>
                                        <p:tgtEl>
                                          <p:spTgt spid="201"/>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202"/>
                                        </p:tgtEl>
                                        <p:attrNameLst>
                                          <p:attrName>style.visibility</p:attrName>
                                        </p:attrNameLst>
                                      </p:cBhvr>
                                      <p:to>
                                        <p:strVal val="visible"/>
                                      </p:to>
                                    </p:set>
                                    <p:animEffect transition="in" filter="fade">
                                      <p:cBhvr>
                                        <p:cTn id="12" dur="5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624625" y="3209574"/>
            <a:ext cx="537049" cy="522069"/>
          </a:xfrm>
          <a:prstGeom prst="rect">
            <a:avLst/>
          </a:prstGeom>
        </p:spPr>
      </p:pic>
      <p:grpSp>
        <p:nvGrpSpPr>
          <p:cNvPr id="5" name="Group 4"/>
          <p:cNvGrpSpPr>
            <a:grpSpLocks noChangeAspect="1"/>
          </p:cNvGrpSpPr>
          <p:nvPr/>
        </p:nvGrpSpPr>
        <p:grpSpPr bwMode="auto">
          <a:xfrm>
            <a:off x="5410956" y="1366455"/>
            <a:ext cx="7819760" cy="4230221"/>
            <a:chOff x="-49688" y="-26795"/>
            <a:chExt cx="107212" cy="57998"/>
          </a:xfrm>
        </p:grpSpPr>
        <p:sp>
          <p:nvSpPr>
            <p:cNvPr id="11"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endParaRPr>
            </a:p>
          </p:txBody>
        </p:sp>
        <p:sp>
          <p:nvSpPr>
            <p:cNvPr id="1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endParaRPr>
            </a:p>
          </p:txBody>
        </p:sp>
      </p:grpSp>
      <p:sp>
        <p:nvSpPr>
          <p:cNvPr id="25" name="Freeform 21"/>
          <p:cNvSpPr>
            <a:spLocks/>
          </p:cNvSpPr>
          <p:nvPr/>
        </p:nvSpPr>
        <p:spPr bwMode="auto">
          <a:xfrm>
            <a:off x="13208965" y="3058112"/>
            <a:ext cx="870560" cy="851600"/>
          </a:xfrm>
          <a:custGeom>
            <a:avLst/>
            <a:gdLst>
              <a:gd name="T0" fmla="*/ 5719 w 5811"/>
              <a:gd name="T1" fmla="*/ 2900 h 5684"/>
              <a:gd name="T2" fmla="*/ 5705 w 5811"/>
              <a:gd name="T3" fmla="*/ 2900 h 5684"/>
              <a:gd name="T4" fmla="*/ 3456 w 5811"/>
              <a:gd name="T5" fmla="*/ 5150 h 5684"/>
              <a:gd name="T6" fmla="*/ 3366 w 5811"/>
              <a:gd name="T7" fmla="*/ 5060 h 5684"/>
              <a:gd name="T8" fmla="*/ 5525 w 5811"/>
              <a:gd name="T9" fmla="*/ 2900 h 5684"/>
              <a:gd name="T10" fmla="*/ 1195 w 5811"/>
              <a:gd name="T11" fmla="*/ 2900 h 5684"/>
              <a:gd name="T12" fmla="*/ 113 w 5811"/>
              <a:gd name="T13" fmla="*/ 5684 h 5684"/>
              <a:gd name="T14" fmla="*/ 18 w 5811"/>
              <a:gd name="T15" fmla="*/ 5599 h 5684"/>
              <a:gd name="T16" fmla="*/ 1068 w 5811"/>
              <a:gd name="T17" fmla="*/ 2852 h 5684"/>
              <a:gd name="T18" fmla="*/ 0 w 5811"/>
              <a:gd name="T19" fmla="*/ 86 h 5684"/>
              <a:gd name="T20" fmla="*/ 94 w 5811"/>
              <a:gd name="T21" fmla="*/ 0 h 5684"/>
              <a:gd name="T22" fmla="*/ 1194 w 5811"/>
              <a:gd name="T23" fmla="*/ 2772 h 5684"/>
              <a:gd name="T24" fmla="*/ 5610 w 5811"/>
              <a:gd name="T25" fmla="*/ 2772 h 5684"/>
              <a:gd name="T26" fmla="*/ 3366 w 5811"/>
              <a:gd name="T27" fmla="*/ 528 h 5684"/>
              <a:gd name="T28" fmla="*/ 3456 w 5811"/>
              <a:gd name="T29" fmla="*/ 438 h 5684"/>
              <a:gd name="T30" fmla="*/ 5811 w 5811"/>
              <a:gd name="T31" fmla="*/ 2794 h 5684"/>
              <a:gd name="T32" fmla="*/ 5719 w 5811"/>
              <a:gd name="T33" fmla="*/ 2887 h 5684"/>
              <a:gd name="T34" fmla="*/ 5719 w 5811"/>
              <a:gd name="T35" fmla="*/ 2900 h 5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1" h="5684">
                <a:moveTo>
                  <a:pt x="5719" y="2900"/>
                </a:moveTo>
                <a:cubicBezTo>
                  <a:pt x="5705" y="2900"/>
                  <a:pt x="5705" y="2900"/>
                  <a:pt x="5705" y="2900"/>
                </a:cubicBezTo>
                <a:cubicBezTo>
                  <a:pt x="3456" y="5150"/>
                  <a:pt x="3456" y="5150"/>
                  <a:pt x="3456" y="5150"/>
                </a:cubicBezTo>
                <a:cubicBezTo>
                  <a:pt x="3366" y="5060"/>
                  <a:pt x="3366" y="5060"/>
                  <a:pt x="3366" y="5060"/>
                </a:cubicBezTo>
                <a:cubicBezTo>
                  <a:pt x="5525" y="2900"/>
                  <a:pt x="5525" y="2900"/>
                  <a:pt x="5525" y="2900"/>
                </a:cubicBezTo>
                <a:cubicBezTo>
                  <a:pt x="1195" y="2900"/>
                  <a:pt x="1195" y="2900"/>
                  <a:pt x="1195" y="2900"/>
                </a:cubicBezTo>
                <a:cubicBezTo>
                  <a:pt x="1183" y="3928"/>
                  <a:pt x="800" y="4917"/>
                  <a:pt x="113" y="5684"/>
                </a:cubicBezTo>
                <a:cubicBezTo>
                  <a:pt x="18" y="5599"/>
                  <a:pt x="18" y="5599"/>
                  <a:pt x="18" y="5599"/>
                </a:cubicBezTo>
                <a:cubicBezTo>
                  <a:pt x="695" y="4843"/>
                  <a:pt x="1068" y="3868"/>
                  <a:pt x="1068" y="2852"/>
                </a:cubicBezTo>
                <a:cubicBezTo>
                  <a:pt x="1068" y="1827"/>
                  <a:pt x="689" y="845"/>
                  <a:pt x="0" y="86"/>
                </a:cubicBezTo>
                <a:cubicBezTo>
                  <a:pt x="94" y="0"/>
                  <a:pt x="94" y="0"/>
                  <a:pt x="94" y="0"/>
                </a:cubicBezTo>
                <a:cubicBezTo>
                  <a:pt x="786" y="763"/>
                  <a:pt x="1175" y="1744"/>
                  <a:pt x="1194" y="2772"/>
                </a:cubicBezTo>
                <a:cubicBezTo>
                  <a:pt x="5610" y="2772"/>
                  <a:pt x="5610" y="2772"/>
                  <a:pt x="5610" y="2772"/>
                </a:cubicBezTo>
                <a:cubicBezTo>
                  <a:pt x="3366" y="528"/>
                  <a:pt x="3366" y="528"/>
                  <a:pt x="3366" y="528"/>
                </a:cubicBezTo>
                <a:cubicBezTo>
                  <a:pt x="3456" y="438"/>
                  <a:pt x="3456" y="438"/>
                  <a:pt x="3456" y="438"/>
                </a:cubicBezTo>
                <a:cubicBezTo>
                  <a:pt x="5811" y="2794"/>
                  <a:pt x="5811" y="2794"/>
                  <a:pt x="5811" y="2794"/>
                </a:cubicBezTo>
                <a:cubicBezTo>
                  <a:pt x="5719" y="2887"/>
                  <a:pt x="5719" y="2887"/>
                  <a:pt x="5719" y="2887"/>
                </a:cubicBezTo>
                <a:lnTo>
                  <a:pt x="5719" y="290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endParaRPr>
          </a:p>
        </p:txBody>
      </p:sp>
      <p:sp useBgFill="1">
        <p:nvSpPr>
          <p:cNvPr id="9" name="DELAY"/>
          <p:cNvSpPr/>
          <p:nvPr/>
        </p:nvSpPr>
        <p:spPr bwMode="auto">
          <a:xfrm>
            <a:off x="12192000" y="-817989"/>
            <a:ext cx="818476" cy="81847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5"/>
          <p:cNvSpPr>
            <a:spLocks noEditPoints="1"/>
          </p:cNvSpPr>
          <p:nvPr/>
        </p:nvSpPr>
        <p:spPr bwMode="auto">
          <a:xfrm>
            <a:off x="5415115" y="3340651"/>
            <a:ext cx="932212" cy="278621"/>
          </a:xfrm>
          <a:custGeom>
            <a:avLst/>
            <a:gdLst>
              <a:gd name="T0" fmla="*/ 195 w 5410"/>
              <a:gd name="T1" fmla="*/ 608 h 1617"/>
              <a:gd name="T2" fmla="*/ 97 w 5410"/>
              <a:gd name="T3" fmla="*/ 312 h 1617"/>
              <a:gd name="T4" fmla="*/ 870 w 5410"/>
              <a:gd name="T5" fmla="*/ 302 h 1617"/>
              <a:gd name="T6" fmla="*/ 662 w 5410"/>
              <a:gd name="T7" fmla="*/ 608 h 1617"/>
              <a:gd name="T8" fmla="*/ 773 w 5410"/>
              <a:gd name="T9" fmla="*/ 308 h 1617"/>
              <a:gd name="T10" fmla="*/ 1083 w 5410"/>
              <a:gd name="T11" fmla="*/ 16 h 1617"/>
              <a:gd name="T12" fmla="*/ 1230 w 5410"/>
              <a:gd name="T13" fmla="*/ 533 h 1617"/>
              <a:gd name="T14" fmla="*/ 1381 w 5410"/>
              <a:gd name="T15" fmla="*/ 533 h 1617"/>
              <a:gd name="T16" fmla="*/ 1691 w 5410"/>
              <a:gd name="T17" fmla="*/ 16 h 1617"/>
              <a:gd name="T18" fmla="*/ 2023 w 5410"/>
              <a:gd name="T19" fmla="*/ 604 h 1617"/>
              <a:gd name="T20" fmla="*/ 2283 w 5410"/>
              <a:gd name="T21" fmla="*/ 604 h 1617"/>
              <a:gd name="T22" fmla="*/ 2590 w 5410"/>
              <a:gd name="T23" fmla="*/ 0 h 1617"/>
              <a:gd name="T24" fmla="*/ 2729 w 5410"/>
              <a:gd name="T25" fmla="*/ 530 h 1617"/>
              <a:gd name="T26" fmla="*/ 2586 w 5410"/>
              <a:gd name="T27" fmla="*/ 76 h 1617"/>
              <a:gd name="T28" fmla="*/ 2891 w 5410"/>
              <a:gd name="T29" fmla="*/ 16 h 1617"/>
              <a:gd name="T30" fmla="*/ 3131 w 5410"/>
              <a:gd name="T31" fmla="*/ 16 h 1617"/>
              <a:gd name="T32" fmla="*/ 3338 w 5410"/>
              <a:gd name="T33" fmla="*/ 316 h 1617"/>
              <a:gd name="T34" fmla="*/ 3547 w 5410"/>
              <a:gd name="T35" fmla="*/ 0 h 1617"/>
              <a:gd name="T36" fmla="*/ 3541 w 5410"/>
              <a:gd name="T37" fmla="*/ 533 h 1617"/>
              <a:gd name="T38" fmla="*/ 3943 w 5410"/>
              <a:gd name="T39" fmla="*/ 604 h 1617"/>
              <a:gd name="T40" fmla="*/ 4091 w 5410"/>
              <a:gd name="T41" fmla="*/ 16 h 1617"/>
              <a:gd name="T42" fmla="*/ 4295 w 5410"/>
              <a:gd name="T43" fmla="*/ 316 h 1617"/>
              <a:gd name="T44" fmla="*/ 4393 w 5410"/>
              <a:gd name="T45" fmla="*/ 312 h 1617"/>
              <a:gd name="T46" fmla="*/ 4903 w 5410"/>
              <a:gd name="T47" fmla="*/ 16 h 1617"/>
              <a:gd name="T48" fmla="*/ 5356 w 5410"/>
              <a:gd name="T49" fmla="*/ 530 h 1617"/>
              <a:gd name="T50" fmla="*/ 5059 w 5410"/>
              <a:gd name="T51" fmla="*/ 533 h 1617"/>
              <a:gd name="T52" fmla="*/ 5104 w 5410"/>
              <a:gd name="T53" fmla="*/ 312 h 1617"/>
              <a:gd name="T54" fmla="*/ 52 w 5410"/>
              <a:gd name="T55" fmla="*/ 1542 h 1617"/>
              <a:gd name="T56" fmla="*/ 202 w 5410"/>
              <a:gd name="T57" fmla="*/ 1542 h 1617"/>
              <a:gd name="T58" fmla="*/ 511 w 5410"/>
              <a:gd name="T59" fmla="*/ 1012 h 1617"/>
              <a:gd name="T60" fmla="*/ 921 w 5410"/>
              <a:gd name="T61" fmla="*/ 1009 h 1617"/>
              <a:gd name="T62" fmla="*/ 1060 w 5410"/>
              <a:gd name="T63" fmla="*/ 1539 h 1617"/>
              <a:gd name="T64" fmla="*/ 917 w 5410"/>
              <a:gd name="T65" fmla="*/ 1085 h 1617"/>
              <a:gd name="T66" fmla="*/ 1179 w 5410"/>
              <a:gd name="T67" fmla="*/ 1325 h 1617"/>
              <a:gd name="T68" fmla="*/ 1388 w 5410"/>
              <a:gd name="T69" fmla="*/ 1009 h 1617"/>
              <a:gd name="T70" fmla="*/ 1381 w 5410"/>
              <a:gd name="T71" fmla="*/ 1542 h 1617"/>
              <a:gd name="T72" fmla="*/ 1691 w 5410"/>
              <a:gd name="T73" fmla="*/ 1012 h 1617"/>
              <a:gd name="T74" fmla="*/ 2086 w 5410"/>
              <a:gd name="T75" fmla="*/ 1617 h 1617"/>
              <a:gd name="T76" fmla="*/ 1988 w 5410"/>
              <a:gd name="T77" fmla="*/ 1321 h 1617"/>
              <a:gd name="T78" fmla="*/ 2503 w 5410"/>
              <a:gd name="T79" fmla="*/ 1012 h 1617"/>
              <a:gd name="T80" fmla="*/ 2743 w 5410"/>
              <a:gd name="T81" fmla="*/ 1012 h 1617"/>
              <a:gd name="T82" fmla="*/ 2902 w 5410"/>
              <a:gd name="T83" fmla="*/ 1089 h 1617"/>
              <a:gd name="T84" fmla="*/ 3251 w 5410"/>
              <a:gd name="T85" fmla="*/ 1311 h 1617"/>
              <a:gd name="T86" fmla="*/ 3154 w 5410"/>
              <a:gd name="T87" fmla="*/ 1317 h 1617"/>
              <a:gd name="T88" fmla="*/ 3366 w 5410"/>
              <a:gd name="T89" fmla="*/ 1542 h 1617"/>
              <a:gd name="T90" fmla="*/ 3517 w 5410"/>
              <a:gd name="T91" fmla="*/ 1542 h 1617"/>
              <a:gd name="T92" fmla="*/ 3991 w 5410"/>
              <a:gd name="T93" fmla="*/ 1009 h 1617"/>
              <a:gd name="T94" fmla="*/ 4130 w 5410"/>
              <a:gd name="T95" fmla="*/ 1539 h 1617"/>
              <a:gd name="T96" fmla="*/ 3986 w 5410"/>
              <a:gd name="T97" fmla="*/ 1085 h 1617"/>
              <a:gd name="T98" fmla="*/ 4383 w 5410"/>
              <a:gd name="T99" fmla="*/ 1600 h 1617"/>
              <a:gd name="T100" fmla="*/ 4494 w 5410"/>
              <a:gd name="T101" fmla="*/ 1325 h 1617"/>
              <a:gd name="T102" fmla="*/ 4703 w 5410"/>
              <a:gd name="T103" fmla="*/ 1009 h 1617"/>
              <a:gd name="T104" fmla="*/ 4696 w 5410"/>
              <a:gd name="T105" fmla="*/ 1542 h 1617"/>
              <a:gd name="T106" fmla="*/ 5155 w 5410"/>
              <a:gd name="T107" fmla="*/ 1617 h 1617"/>
              <a:gd name="T108" fmla="*/ 5058 w 5410"/>
              <a:gd name="T109" fmla="*/ 1321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10" h="1617">
                <a:moveTo>
                  <a:pt x="209" y="0"/>
                </a:moveTo>
                <a:cubicBezTo>
                  <a:pt x="141" y="0"/>
                  <a:pt x="90" y="27"/>
                  <a:pt x="54" y="80"/>
                </a:cubicBezTo>
                <a:cubicBezTo>
                  <a:pt x="18" y="133"/>
                  <a:pt x="0" y="212"/>
                  <a:pt x="0" y="316"/>
                </a:cubicBezTo>
                <a:cubicBezTo>
                  <a:pt x="0" y="411"/>
                  <a:pt x="17" y="483"/>
                  <a:pt x="52" y="533"/>
                </a:cubicBezTo>
                <a:cubicBezTo>
                  <a:pt x="86" y="583"/>
                  <a:pt x="134" y="608"/>
                  <a:pt x="195" y="608"/>
                </a:cubicBezTo>
                <a:cubicBezTo>
                  <a:pt x="261" y="608"/>
                  <a:pt x="312" y="582"/>
                  <a:pt x="348" y="530"/>
                </a:cubicBezTo>
                <a:cubicBezTo>
                  <a:pt x="385" y="477"/>
                  <a:pt x="403" y="401"/>
                  <a:pt x="403" y="302"/>
                </a:cubicBezTo>
                <a:cubicBezTo>
                  <a:pt x="403" y="101"/>
                  <a:pt x="339" y="0"/>
                  <a:pt x="209" y="0"/>
                </a:cubicBezTo>
                <a:close/>
                <a:moveTo>
                  <a:pt x="202" y="533"/>
                </a:moveTo>
                <a:cubicBezTo>
                  <a:pt x="132" y="533"/>
                  <a:pt x="97" y="459"/>
                  <a:pt x="97" y="312"/>
                </a:cubicBezTo>
                <a:cubicBezTo>
                  <a:pt x="97" y="155"/>
                  <a:pt x="133" y="76"/>
                  <a:pt x="205" y="76"/>
                </a:cubicBezTo>
                <a:cubicBezTo>
                  <a:pt x="272" y="76"/>
                  <a:pt x="306" y="153"/>
                  <a:pt x="306" y="308"/>
                </a:cubicBezTo>
                <a:cubicBezTo>
                  <a:pt x="306" y="458"/>
                  <a:pt x="271" y="533"/>
                  <a:pt x="202" y="533"/>
                </a:cubicBezTo>
                <a:close/>
                <a:moveTo>
                  <a:pt x="815" y="530"/>
                </a:moveTo>
                <a:cubicBezTo>
                  <a:pt x="852" y="477"/>
                  <a:pt x="870" y="401"/>
                  <a:pt x="870" y="302"/>
                </a:cubicBezTo>
                <a:cubicBezTo>
                  <a:pt x="870" y="101"/>
                  <a:pt x="805" y="0"/>
                  <a:pt x="676" y="0"/>
                </a:cubicBezTo>
                <a:cubicBezTo>
                  <a:pt x="608" y="0"/>
                  <a:pt x="557" y="27"/>
                  <a:pt x="521" y="80"/>
                </a:cubicBezTo>
                <a:cubicBezTo>
                  <a:pt x="485" y="133"/>
                  <a:pt x="467" y="212"/>
                  <a:pt x="467" y="316"/>
                </a:cubicBezTo>
                <a:cubicBezTo>
                  <a:pt x="467" y="411"/>
                  <a:pt x="484" y="483"/>
                  <a:pt x="518" y="533"/>
                </a:cubicBezTo>
                <a:cubicBezTo>
                  <a:pt x="553" y="583"/>
                  <a:pt x="601" y="608"/>
                  <a:pt x="662" y="608"/>
                </a:cubicBezTo>
                <a:cubicBezTo>
                  <a:pt x="728" y="608"/>
                  <a:pt x="779" y="582"/>
                  <a:pt x="815" y="530"/>
                </a:cubicBezTo>
                <a:close/>
                <a:moveTo>
                  <a:pt x="669" y="533"/>
                </a:moveTo>
                <a:cubicBezTo>
                  <a:pt x="599" y="533"/>
                  <a:pt x="564" y="459"/>
                  <a:pt x="564" y="312"/>
                </a:cubicBezTo>
                <a:cubicBezTo>
                  <a:pt x="564" y="155"/>
                  <a:pt x="600" y="76"/>
                  <a:pt x="671" y="76"/>
                </a:cubicBezTo>
                <a:cubicBezTo>
                  <a:pt x="739" y="76"/>
                  <a:pt x="773" y="153"/>
                  <a:pt x="773" y="308"/>
                </a:cubicBezTo>
                <a:cubicBezTo>
                  <a:pt x="773" y="458"/>
                  <a:pt x="738" y="533"/>
                  <a:pt x="669" y="533"/>
                </a:cubicBezTo>
                <a:close/>
                <a:moveTo>
                  <a:pt x="1083" y="604"/>
                </a:moveTo>
                <a:cubicBezTo>
                  <a:pt x="971" y="604"/>
                  <a:pt x="971" y="604"/>
                  <a:pt x="971" y="604"/>
                </a:cubicBezTo>
                <a:cubicBezTo>
                  <a:pt x="971" y="16"/>
                  <a:pt x="971" y="16"/>
                  <a:pt x="971" y="16"/>
                </a:cubicBezTo>
                <a:cubicBezTo>
                  <a:pt x="1083" y="16"/>
                  <a:pt x="1083" y="16"/>
                  <a:pt x="1083" y="16"/>
                </a:cubicBezTo>
                <a:lnTo>
                  <a:pt x="1083" y="604"/>
                </a:lnTo>
                <a:close/>
                <a:moveTo>
                  <a:pt x="1388" y="0"/>
                </a:moveTo>
                <a:cubicBezTo>
                  <a:pt x="1320" y="0"/>
                  <a:pt x="1269" y="27"/>
                  <a:pt x="1233" y="80"/>
                </a:cubicBezTo>
                <a:cubicBezTo>
                  <a:pt x="1197" y="133"/>
                  <a:pt x="1179" y="212"/>
                  <a:pt x="1179" y="316"/>
                </a:cubicBezTo>
                <a:cubicBezTo>
                  <a:pt x="1179" y="411"/>
                  <a:pt x="1196" y="483"/>
                  <a:pt x="1230" y="533"/>
                </a:cubicBezTo>
                <a:cubicBezTo>
                  <a:pt x="1265" y="583"/>
                  <a:pt x="1313" y="608"/>
                  <a:pt x="1374" y="608"/>
                </a:cubicBezTo>
                <a:cubicBezTo>
                  <a:pt x="1440" y="608"/>
                  <a:pt x="1491" y="582"/>
                  <a:pt x="1527" y="530"/>
                </a:cubicBezTo>
                <a:cubicBezTo>
                  <a:pt x="1564" y="477"/>
                  <a:pt x="1582" y="401"/>
                  <a:pt x="1582" y="302"/>
                </a:cubicBezTo>
                <a:cubicBezTo>
                  <a:pt x="1582" y="101"/>
                  <a:pt x="1517" y="0"/>
                  <a:pt x="1388" y="0"/>
                </a:cubicBezTo>
                <a:close/>
                <a:moveTo>
                  <a:pt x="1381" y="533"/>
                </a:moveTo>
                <a:cubicBezTo>
                  <a:pt x="1311" y="533"/>
                  <a:pt x="1276" y="459"/>
                  <a:pt x="1276" y="312"/>
                </a:cubicBezTo>
                <a:cubicBezTo>
                  <a:pt x="1276" y="155"/>
                  <a:pt x="1312" y="76"/>
                  <a:pt x="1383" y="76"/>
                </a:cubicBezTo>
                <a:cubicBezTo>
                  <a:pt x="1451" y="76"/>
                  <a:pt x="1485" y="153"/>
                  <a:pt x="1485" y="308"/>
                </a:cubicBezTo>
                <a:cubicBezTo>
                  <a:pt x="1485" y="458"/>
                  <a:pt x="1450" y="533"/>
                  <a:pt x="1381" y="533"/>
                </a:cubicBezTo>
                <a:close/>
                <a:moveTo>
                  <a:pt x="1691" y="16"/>
                </a:moveTo>
                <a:cubicBezTo>
                  <a:pt x="1783" y="16"/>
                  <a:pt x="1783" y="16"/>
                  <a:pt x="1783" y="16"/>
                </a:cubicBezTo>
                <a:cubicBezTo>
                  <a:pt x="1783" y="604"/>
                  <a:pt x="1783" y="604"/>
                  <a:pt x="1783" y="604"/>
                </a:cubicBezTo>
                <a:cubicBezTo>
                  <a:pt x="1691" y="604"/>
                  <a:pt x="1691" y="604"/>
                  <a:pt x="1691" y="604"/>
                </a:cubicBezTo>
                <a:lnTo>
                  <a:pt x="1691" y="16"/>
                </a:lnTo>
                <a:close/>
                <a:moveTo>
                  <a:pt x="2023" y="604"/>
                </a:moveTo>
                <a:cubicBezTo>
                  <a:pt x="1931" y="604"/>
                  <a:pt x="1931" y="604"/>
                  <a:pt x="1931" y="604"/>
                </a:cubicBezTo>
                <a:cubicBezTo>
                  <a:pt x="1931" y="16"/>
                  <a:pt x="1931" y="16"/>
                  <a:pt x="1931" y="16"/>
                </a:cubicBezTo>
                <a:cubicBezTo>
                  <a:pt x="2023" y="16"/>
                  <a:pt x="2023" y="16"/>
                  <a:pt x="2023" y="16"/>
                </a:cubicBezTo>
                <a:lnTo>
                  <a:pt x="2023" y="604"/>
                </a:lnTo>
                <a:close/>
                <a:moveTo>
                  <a:pt x="2283" y="604"/>
                </a:moveTo>
                <a:cubicBezTo>
                  <a:pt x="2171" y="604"/>
                  <a:pt x="2171" y="604"/>
                  <a:pt x="2171" y="604"/>
                </a:cubicBezTo>
                <a:cubicBezTo>
                  <a:pt x="2171" y="16"/>
                  <a:pt x="2171" y="16"/>
                  <a:pt x="2171" y="16"/>
                </a:cubicBezTo>
                <a:cubicBezTo>
                  <a:pt x="2283" y="16"/>
                  <a:pt x="2283" y="16"/>
                  <a:pt x="2283" y="16"/>
                </a:cubicBezTo>
                <a:lnTo>
                  <a:pt x="2283" y="604"/>
                </a:lnTo>
                <a:close/>
                <a:moveTo>
                  <a:pt x="2590" y="0"/>
                </a:moveTo>
                <a:cubicBezTo>
                  <a:pt x="2522" y="0"/>
                  <a:pt x="2471" y="27"/>
                  <a:pt x="2435" y="80"/>
                </a:cubicBezTo>
                <a:cubicBezTo>
                  <a:pt x="2399" y="133"/>
                  <a:pt x="2381" y="212"/>
                  <a:pt x="2381" y="316"/>
                </a:cubicBezTo>
                <a:cubicBezTo>
                  <a:pt x="2381" y="411"/>
                  <a:pt x="2398" y="483"/>
                  <a:pt x="2433" y="533"/>
                </a:cubicBezTo>
                <a:cubicBezTo>
                  <a:pt x="2467" y="583"/>
                  <a:pt x="2515" y="608"/>
                  <a:pt x="2576" y="608"/>
                </a:cubicBezTo>
                <a:cubicBezTo>
                  <a:pt x="2642" y="608"/>
                  <a:pt x="2693" y="582"/>
                  <a:pt x="2729" y="530"/>
                </a:cubicBezTo>
                <a:cubicBezTo>
                  <a:pt x="2766" y="477"/>
                  <a:pt x="2784" y="401"/>
                  <a:pt x="2784" y="302"/>
                </a:cubicBezTo>
                <a:cubicBezTo>
                  <a:pt x="2784" y="101"/>
                  <a:pt x="2720" y="0"/>
                  <a:pt x="2590" y="0"/>
                </a:cubicBezTo>
                <a:close/>
                <a:moveTo>
                  <a:pt x="2583" y="533"/>
                </a:moveTo>
                <a:cubicBezTo>
                  <a:pt x="2513" y="533"/>
                  <a:pt x="2478" y="459"/>
                  <a:pt x="2478" y="312"/>
                </a:cubicBezTo>
                <a:cubicBezTo>
                  <a:pt x="2478" y="155"/>
                  <a:pt x="2514" y="76"/>
                  <a:pt x="2586" y="76"/>
                </a:cubicBezTo>
                <a:cubicBezTo>
                  <a:pt x="2653" y="76"/>
                  <a:pt x="2687" y="153"/>
                  <a:pt x="2687" y="308"/>
                </a:cubicBezTo>
                <a:cubicBezTo>
                  <a:pt x="2687" y="458"/>
                  <a:pt x="2652" y="533"/>
                  <a:pt x="2583" y="533"/>
                </a:cubicBezTo>
                <a:close/>
                <a:moveTo>
                  <a:pt x="2983" y="604"/>
                </a:moveTo>
                <a:cubicBezTo>
                  <a:pt x="2891" y="604"/>
                  <a:pt x="2891" y="604"/>
                  <a:pt x="2891" y="604"/>
                </a:cubicBezTo>
                <a:cubicBezTo>
                  <a:pt x="2891" y="16"/>
                  <a:pt x="2891" y="16"/>
                  <a:pt x="2891" y="16"/>
                </a:cubicBezTo>
                <a:cubicBezTo>
                  <a:pt x="2983" y="16"/>
                  <a:pt x="2983" y="16"/>
                  <a:pt x="2983" y="16"/>
                </a:cubicBezTo>
                <a:lnTo>
                  <a:pt x="2983" y="604"/>
                </a:lnTo>
                <a:close/>
                <a:moveTo>
                  <a:pt x="3243" y="604"/>
                </a:moveTo>
                <a:cubicBezTo>
                  <a:pt x="3131" y="604"/>
                  <a:pt x="3131" y="604"/>
                  <a:pt x="3131" y="604"/>
                </a:cubicBezTo>
                <a:cubicBezTo>
                  <a:pt x="3131" y="16"/>
                  <a:pt x="3131" y="16"/>
                  <a:pt x="3131" y="16"/>
                </a:cubicBezTo>
                <a:cubicBezTo>
                  <a:pt x="3243" y="16"/>
                  <a:pt x="3243" y="16"/>
                  <a:pt x="3243" y="16"/>
                </a:cubicBezTo>
                <a:lnTo>
                  <a:pt x="3243" y="604"/>
                </a:lnTo>
                <a:close/>
                <a:moveTo>
                  <a:pt x="3547" y="0"/>
                </a:moveTo>
                <a:cubicBezTo>
                  <a:pt x="3480" y="0"/>
                  <a:pt x="3428" y="27"/>
                  <a:pt x="3392" y="80"/>
                </a:cubicBezTo>
                <a:cubicBezTo>
                  <a:pt x="3356" y="133"/>
                  <a:pt x="3338" y="212"/>
                  <a:pt x="3338" y="316"/>
                </a:cubicBezTo>
                <a:cubicBezTo>
                  <a:pt x="3338" y="411"/>
                  <a:pt x="3355" y="483"/>
                  <a:pt x="3390" y="533"/>
                </a:cubicBezTo>
                <a:cubicBezTo>
                  <a:pt x="3424" y="583"/>
                  <a:pt x="3472" y="608"/>
                  <a:pt x="3533" y="608"/>
                </a:cubicBezTo>
                <a:cubicBezTo>
                  <a:pt x="3599" y="608"/>
                  <a:pt x="3650" y="582"/>
                  <a:pt x="3687" y="530"/>
                </a:cubicBezTo>
                <a:cubicBezTo>
                  <a:pt x="3723" y="477"/>
                  <a:pt x="3741" y="401"/>
                  <a:pt x="3741" y="302"/>
                </a:cubicBezTo>
                <a:cubicBezTo>
                  <a:pt x="3741" y="101"/>
                  <a:pt x="3677" y="0"/>
                  <a:pt x="3547" y="0"/>
                </a:cubicBezTo>
                <a:close/>
                <a:moveTo>
                  <a:pt x="3541" y="533"/>
                </a:moveTo>
                <a:cubicBezTo>
                  <a:pt x="3470" y="533"/>
                  <a:pt x="3435" y="459"/>
                  <a:pt x="3435" y="312"/>
                </a:cubicBezTo>
                <a:cubicBezTo>
                  <a:pt x="3435" y="155"/>
                  <a:pt x="3471" y="76"/>
                  <a:pt x="3543" y="76"/>
                </a:cubicBezTo>
                <a:cubicBezTo>
                  <a:pt x="3610" y="76"/>
                  <a:pt x="3644" y="153"/>
                  <a:pt x="3644" y="308"/>
                </a:cubicBezTo>
                <a:cubicBezTo>
                  <a:pt x="3644" y="458"/>
                  <a:pt x="3610" y="533"/>
                  <a:pt x="3541" y="533"/>
                </a:cubicBezTo>
                <a:close/>
                <a:moveTo>
                  <a:pt x="3943" y="604"/>
                </a:moveTo>
                <a:cubicBezTo>
                  <a:pt x="3851" y="604"/>
                  <a:pt x="3851" y="604"/>
                  <a:pt x="3851" y="604"/>
                </a:cubicBezTo>
                <a:cubicBezTo>
                  <a:pt x="3851" y="16"/>
                  <a:pt x="3851" y="16"/>
                  <a:pt x="3851" y="16"/>
                </a:cubicBezTo>
                <a:cubicBezTo>
                  <a:pt x="3943" y="16"/>
                  <a:pt x="3943" y="16"/>
                  <a:pt x="3943" y="16"/>
                </a:cubicBezTo>
                <a:lnTo>
                  <a:pt x="3943" y="604"/>
                </a:lnTo>
                <a:close/>
                <a:moveTo>
                  <a:pt x="4091" y="16"/>
                </a:moveTo>
                <a:cubicBezTo>
                  <a:pt x="4183" y="16"/>
                  <a:pt x="4183" y="16"/>
                  <a:pt x="4183" y="16"/>
                </a:cubicBezTo>
                <a:cubicBezTo>
                  <a:pt x="4183" y="604"/>
                  <a:pt x="4183" y="604"/>
                  <a:pt x="4183" y="604"/>
                </a:cubicBezTo>
                <a:cubicBezTo>
                  <a:pt x="4091" y="604"/>
                  <a:pt x="4091" y="604"/>
                  <a:pt x="4091" y="604"/>
                </a:cubicBezTo>
                <a:lnTo>
                  <a:pt x="4091" y="16"/>
                </a:lnTo>
                <a:close/>
                <a:moveTo>
                  <a:pt x="4644" y="530"/>
                </a:moveTo>
                <a:cubicBezTo>
                  <a:pt x="4680" y="477"/>
                  <a:pt x="4698" y="401"/>
                  <a:pt x="4698" y="302"/>
                </a:cubicBezTo>
                <a:cubicBezTo>
                  <a:pt x="4698" y="101"/>
                  <a:pt x="4634" y="0"/>
                  <a:pt x="4504" y="0"/>
                </a:cubicBezTo>
                <a:cubicBezTo>
                  <a:pt x="4437" y="0"/>
                  <a:pt x="4385" y="27"/>
                  <a:pt x="4349" y="80"/>
                </a:cubicBezTo>
                <a:cubicBezTo>
                  <a:pt x="4313" y="133"/>
                  <a:pt x="4295" y="212"/>
                  <a:pt x="4295" y="316"/>
                </a:cubicBezTo>
                <a:cubicBezTo>
                  <a:pt x="4295" y="411"/>
                  <a:pt x="4312" y="483"/>
                  <a:pt x="4347" y="533"/>
                </a:cubicBezTo>
                <a:cubicBezTo>
                  <a:pt x="4381" y="583"/>
                  <a:pt x="4429" y="608"/>
                  <a:pt x="4490" y="608"/>
                </a:cubicBezTo>
                <a:cubicBezTo>
                  <a:pt x="4556" y="608"/>
                  <a:pt x="4607" y="582"/>
                  <a:pt x="4644" y="530"/>
                </a:cubicBezTo>
                <a:close/>
                <a:moveTo>
                  <a:pt x="4498" y="533"/>
                </a:moveTo>
                <a:cubicBezTo>
                  <a:pt x="4428" y="533"/>
                  <a:pt x="4393" y="459"/>
                  <a:pt x="4393" y="312"/>
                </a:cubicBezTo>
                <a:cubicBezTo>
                  <a:pt x="4393" y="155"/>
                  <a:pt x="4428" y="76"/>
                  <a:pt x="4500" y="76"/>
                </a:cubicBezTo>
                <a:cubicBezTo>
                  <a:pt x="4567" y="76"/>
                  <a:pt x="4601" y="153"/>
                  <a:pt x="4601" y="308"/>
                </a:cubicBezTo>
                <a:cubicBezTo>
                  <a:pt x="4601" y="458"/>
                  <a:pt x="4567" y="533"/>
                  <a:pt x="4498" y="533"/>
                </a:cubicBezTo>
                <a:close/>
                <a:moveTo>
                  <a:pt x="4811" y="16"/>
                </a:moveTo>
                <a:cubicBezTo>
                  <a:pt x="4903" y="16"/>
                  <a:pt x="4903" y="16"/>
                  <a:pt x="4903" y="16"/>
                </a:cubicBezTo>
                <a:cubicBezTo>
                  <a:pt x="4903" y="604"/>
                  <a:pt x="4903" y="604"/>
                  <a:pt x="4903" y="604"/>
                </a:cubicBezTo>
                <a:cubicBezTo>
                  <a:pt x="4811" y="604"/>
                  <a:pt x="4811" y="604"/>
                  <a:pt x="4811" y="604"/>
                </a:cubicBezTo>
                <a:lnTo>
                  <a:pt x="4811" y="16"/>
                </a:lnTo>
                <a:close/>
                <a:moveTo>
                  <a:pt x="5202" y="608"/>
                </a:moveTo>
                <a:cubicBezTo>
                  <a:pt x="5268" y="608"/>
                  <a:pt x="5319" y="582"/>
                  <a:pt x="5356" y="530"/>
                </a:cubicBezTo>
                <a:cubicBezTo>
                  <a:pt x="5392" y="477"/>
                  <a:pt x="5410" y="401"/>
                  <a:pt x="5410" y="302"/>
                </a:cubicBezTo>
                <a:cubicBezTo>
                  <a:pt x="5410" y="101"/>
                  <a:pt x="5346" y="0"/>
                  <a:pt x="5216" y="0"/>
                </a:cubicBezTo>
                <a:cubicBezTo>
                  <a:pt x="5149" y="0"/>
                  <a:pt x="5097" y="27"/>
                  <a:pt x="5061" y="80"/>
                </a:cubicBezTo>
                <a:cubicBezTo>
                  <a:pt x="5025" y="133"/>
                  <a:pt x="5007" y="212"/>
                  <a:pt x="5007" y="316"/>
                </a:cubicBezTo>
                <a:cubicBezTo>
                  <a:pt x="5007" y="411"/>
                  <a:pt x="5024" y="483"/>
                  <a:pt x="5059" y="533"/>
                </a:cubicBezTo>
                <a:cubicBezTo>
                  <a:pt x="5093" y="583"/>
                  <a:pt x="5141" y="608"/>
                  <a:pt x="5202" y="608"/>
                </a:cubicBezTo>
                <a:close/>
                <a:moveTo>
                  <a:pt x="5212" y="76"/>
                </a:moveTo>
                <a:cubicBezTo>
                  <a:pt x="5279" y="76"/>
                  <a:pt x="5313" y="153"/>
                  <a:pt x="5313" y="308"/>
                </a:cubicBezTo>
                <a:cubicBezTo>
                  <a:pt x="5313" y="458"/>
                  <a:pt x="5279" y="533"/>
                  <a:pt x="5210" y="533"/>
                </a:cubicBezTo>
                <a:cubicBezTo>
                  <a:pt x="5140" y="533"/>
                  <a:pt x="5104" y="459"/>
                  <a:pt x="5104" y="312"/>
                </a:cubicBezTo>
                <a:cubicBezTo>
                  <a:pt x="5104" y="155"/>
                  <a:pt x="5140" y="76"/>
                  <a:pt x="5212" y="76"/>
                </a:cubicBezTo>
                <a:close/>
                <a:moveTo>
                  <a:pt x="209" y="1009"/>
                </a:moveTo>
                <a:cubicBezTo>
                  <a:pt x="141" y="1009"/>
                  <a:pt x="90" y="1036"/>
                  <a:pt x="54" y="1089"/>
                </a:cubicBezTo>
                <a:cubicBezTo>
                  <a:pt x="18" y="1142"/>
                  <a:pt x="0" y="1221"/>
                  <a:pt x="0" y="1325"/>
                </a:cubicBezTo>
                <a:cubicBezTo>
                  <a:pt x="0" y="1420"/>
                  <a:pt x="17" y="1492"/>
                  <a:pt x="52" y="1542"/>
                </a:cubicBezTo>
                <a:cubicBezTo>
                  <a:pt x="86" y="1592"/>
                  <a:pt x="134" y="1617"/>
                  <a:pt x="195" y="1617"/>
                </a:cubicBezTo>
                <a:cubicBezTo>
                  <a:pt x="261" y="1617"/>
                  <a:pt x="312" y="1591"/>
                  <a:pt x="348" y="1539"/>
                </a:cubicBezTo>
                <a:cubicBezTo>
                  <a:pt x="385" y="1486"/>
                  <a:pt x="403" y="1410"/>
                  <a:pt x="403" y="1311"/>
                </a:cubicBezTo>
                <a:cubicBezTo>
                  <a:pt x="403" y="1110"/>
                  <a:pt x="339" y="1009"/>
                  <a:pt x="209" y="1009"/>
                </a:cubicBezTo>
                <a:close/>
                <a:moveTo>
                  <a:pt x="202" y="1542"/>
                </a:moveTo>
                <a:cubicBezTo>
                  <a:pt x="132" y="1542"/>
                  <a:pt x="97" y="1468"/>
                  <a:pt x="97" y="1321"/>
                </a:cubicBezTo>
                <a:cubicBezTo>
                  <a:pt x="97" y="1164"/>
                  <a:pt x="133" y="1085"/>
                  <a:pt x="205" y="1085"/>
                </a:cubicBezTo>
                <a:cubicBezTo>
                  <a:pt x="272" y="1085"/>
                  <a:pt x="306" y="1162"/>
                  <a:pt x="306" y="1317"/>
                </a:cubicBezTo>
                <a:cubicBezTo>
                  <a:pt x="306" y="1467"/>
                  <a:pt x="271" y="1542"/>
                  <a:pt x="202" y="1542"/>
                </a:cubicBezTo>
                <a:close/>
                <a:moveTo>
                  <a:pt x="511" y="1012"/>
                </a:moveTo>
                <a:cubicBezTo>
                  <a:pt x="603" y="1012"/>
                  <a:pt x="603" y="1012"/>
                  <a:pt x="603" y="1012"/>
                </a:cubicBezTo>
                <a:cubicBezTo>
                  <a:pt x="603" y="1600"/>
                  <a:pt x="603" y="1600"/>
                  <a:pt x="603" y="1600"/>
                </a:cubicBezTo>
                <a:cubicBezTo>
                  <a:pt x="511" y="1600"/>
                  <a:pt x="511" y="1600"/>
                  <a:pt x="511" y="1600"/>
                </a:cubicBezTo>
                <a:lnTo>
                  <a:pt x="511" y="1012"/>
                </a:lnTo>
                <a:close/>
                <a:moveTo>
                  <a:pt x="921" y="1009"/>
                </a:moveTo>
                <a:cubicBezTo>
                  <a:pt x="853" y="1009"/>
                  <a:pt x="802" y="1036"/>
                  <a:pt x="766" y="1089"/>
                </a:cubicBezTo>
                <a:cubicBezTo>
                  <a:pt x="730" y="1142"/>
                  <a:pt x="712" y="1221"/>
                  <a:pt x="712" y="1325"/>
                </a:cubicBezTo>
                <a:cubicBezTo>
                  <a:pt x="712" y="1420"/>
                  <a:pt x="729" y="1492"/>
                  <a:pt x="764" y="1542"/>
                </a:cubicBezTo>
                <a:cubicBezTo>
                  <a:pt x="798" y="1592"/>
                  <a:pt x="846" y="1617"/>
                  <a:pt x="907" y="1617"/>
                </a:cubicBezTo>
                <a:cubicBezTo>
                  <a:pt x="973" y="1617"/>
                  <a:pt x="1024" y="1591"/>
                  <a:pt x="1060" y="1539"/>
                </a:cubicBezTo>
                <a:cubicBezTo>
                  <a:pt x="1097" y="1486"/>
                  <a:pt x="1115" y="1410"/>
                  <a:pt x="1115" y="1311"/>
                </a:cubicBezTo>
                <a:cubicBezTo>
                  <a:pt x="1115" y="1110"/>
                  <a:pt x="1050" y="1009"/>
                  <a:pt x="921" y="1009"/>
                </a:cubicBezTo>
                <a:close/>
                <a:moveTo>
                  <a:pt x="914" y="1542"/>
                </a:moveTo>
                <a:cubicBezTo>
                  <a:pt x="844" y="1542"/>
                  <a:pt x="809" y="1468"/>
                  <a:pt x="809" y="1321"/>
                </a:cubicBezTo>
                <a:cubicBezTo>
                  <a:pt x="809" y="1164"/>
                  <a:pt x="845" y="1085"/>
                  <a:pt x="917" y="1085"/>
                </a:cubicBezTo>
                <a:cubicBezTo>
                  <a:pt x="984" y="1085"/>
                  <a:pt x="1018" y="1162"/>
                  <a:pt x="1018" y="1317"/>
                </a:cubicBezTo>
                <a:cubicBezTo>
                  <a:pt x="1018" y="1467"/>
                  <a:pt x="983" y="1542"/>
                  <a:pt x="914" y="1542"/>
                </a:cubicBezTo>
                <a:close/>
                <a:moveTo>
                  <a:pt x="1388" y="1009"/>
                </a:moveTo>
                <a:cubicBezTo>
                  <a:pt x="1320" y="1009"/>
                  <a:pt x="1269" y="1036"/>
                  <a:pt x="1233" y="1089"/>
                </a:cubicBezTo>
                <a:cubicBezTo>
                  <a:pt x="1197" y="1142"/>
                  <a:pt x="1179" y="1221"/>
                  <a:pt x="1179" y="1325"/>
                </a:cubicBezTo>
                <a:cubicBezTo>
                  <a:pt x="1179" y="1420"/>
                  <a:pt x="1196" y="1492"/>
                  <a:pt x="1230" y="1542"/>
                </a:cubicBezTo>
                <a:cubicBezTo>
                  <a:pt x="1265" y="1592"/>
                  <a:pt x="1313" y="1617"/>
                  <a:pt x="1374" y="1617"/>
                </a:cubicBezTo>
                <a:cubicBezTo>
                  <a:pt x="1440" y="1617"/>
                  <a:pt x="1491" y="1591"/>
                  <a:pt x="1527" y="1539"/>
                </a:cubicBezTo>
                <a:cubicBezTo>
                  <a:pt x="1564" y="1486"/>
                  <a:pt x="1582" y="1410"/>
                  <a:pt x="1582" y="1311"/>
                </a:cubicBezTo>
                <a:cubicBezTo>
                  <a:pt x="1582" y="1110"/>
                  <a:pt x="1517" y="1009"/>
                  <a:pt x="1388" y="1009"/>
                </a:cubicBezTo>
                <a:close/>
                <a:moveTo>
                  <a:pt x="1381" y="1542"/>
                </a:moveTo>
                <a:cubicBezTo>
                  <a:pt x="1311" y="1542"/>
                  <a:pt x="1276" y="1468"/>
                  <a:pt x="1276" y="1321"/>
                </a:cubicBezTo>
                <a:cubicBezTo>
                  <a:pt x="1276" y="1164"/>
                  <a:pt x="1312" y="1085"/>
                  <a:pt x="1383" y="1085"/>
                </a:cubicBezTo>
                <a:cubicBezTo>
                  <a:pt x="1451" y="1085"/>
                  <a:pt x="1485" y="1162"/>
                  <a:pt x="1485" y="1317"/>
                </a:cubicBezTo>
                <a:cubicBezTo>
                  <a:pt x="1485" y="1467"/>
                  <a:pt x="1450" y="1542"/>
                  <a:pt x="1381" y="1542"/>
                </a:cubicBezTo>
                <a:close/>
                <a:moveTo>
                  <a:pt x="1691" y="1012"/>
                </a:moveTo>
                <a:cubicBezTo>
                  <a:pt x="1783" y="1012"/>
                  <a:pt x="1783" y="1012"/>
                  <a:pt x="1783" y="1012"/>
                </a:cubicBezTo>
                <a:cubicBezTo>
                  <a:pt x="1783" y="1600"/>
                  <a:pt x="1783" y="1600"/>
                  <a:pt x="1783" y="1600"/>
                </a:cubicBezTo>
                <a:cubicBezTo>
                  <a:pt x="1691" y="1600"/>
                  <a:pt x="1691" y="1600"/>
                  <a:pt x="1691" y="1600"/>
                </a:cubicBezTo>
                <a:lnTo>
                  <a:pt x="1691" y="1012"/>
                </a:lnTo>
                <a:close/>
                <a:moveTo>
                  <a:pt x="2100" y="1009"/>
                </a:moveTo>
                <a:cubicBezTo>
                  <a:pt x="2032" y="1009"/>
                  <a:pt x="1980" y="1036"/>
                  <a:pt x="1945" y="1089"/>
                </a:cubicBezTo>
                <a:cubicBezTo>
                  <a:pt x="1909" y="1142"/>
                  <a:pt x="1891" y="1221"/>
                  <a:pt x="1891" y="1325"/>
                </a:cubicBezTo>
                <a:cubicBezTo>
                  <a:pt x="1891" y="1420"/>
                  <a:pt x="1908" y="1492"/>
                  <a:pt x="1942" y="1542"/>
                </a:cubicBezTo>
                <a:cubicBezTo>
                  <a:pt x="1977" y="1592"/>
                  <a:pt x="2025" y="1617"/>
                  <a:pt x="2086" y="1617"/>
                </a:cubicBezTo>
                <a:cubicBezTo>
                  <a:pt x="2152" y="1617"/>
                  <a:pt x="2203" y="1591"/>
                  <a:pt x="2239" y="1539"/>
                </a:cubicBezTo>
                <a:cubicBezTo>
                  <a:pt x="2276" y="1486"/>
                  <a:pt x="2294" y="1410"/>
                  <a:pt x="2294" y="1311"/>
                </a:cubicBezTo>
                <a:cubicBezTo>
                  <a:pt x="2294" y="1110"/>
                  <a:pt x="2229" y="1009"/>
                  <a:pt x="2100" y="1009"/>
                </a:cubicBezTo>
                <a:close/>
                <a:moveTo>
                  <a:pt x="2093" y="1542"/>
                </a:moveTo>
                <a:cubicBezTo>
                  <a:pt x="2023" y="1542"/>
                  <a:pt x="1988" y="1468"/>
                  <a:pt x="1988" y="1321"/>
                </a:cubicBezTo>
                <a:cubicBezTo>
                  <a:pt x="1988" y="1164"/>
                  <a:pt x="2024" y="1085"/>
                  <a:pt x="2095" y="1085"/>
                </a:cubicBezTo>
                <a:cubicBezTo>
                  <a:pt x="2163" y="1085"/>
                  <a:pt x="2197" y="1162"/>
                  <a:pt x="2197" y="1317"/>
                </a:cubicBezTo>
                <a:cubicBezTo>
                  <a:pt x="2197" y="1467"/>
                  <a:pt x="2162" y="1542"/>
                  <a:pt x="2093" y="1542"/>
                </a:cubicBezTo>
                <a:close/>
                <a:moveTo>
                  <a:pt x="2391" y="1012"/>
                </a:moveTo>
                <a:cubicBezTo>
                  <a:pt x="2503" y="1012"/>
                  <a:pt x="2503" y="1012"/>
                  <a:pt x="2503" y="1012"/>
                </a:cubicBezTo>
                <a:cubicBezTo>
                  <a:pt x="2503" y="1600"/>
                  <a:pt x="2503" y="1600"/>
                  <a:pt x="2503" y="1600"/>
                </a:cubicBezTo>
                <a:cubicBezTo>
                  <a:pt x="2391" y="1600"/>
                  <a:pt x="2391" y="1600"/>
                  <a:pt x="2391" y="1600"/>
                </a:cubicBezTo>
                <a:lnTo>
                  <a:pt x="2391" y="1012"/>
                </a:lnTo>
                <a:close/>
                <a:moveTo>
                  <a:pt x="2651" y="1012"/>
                </a:moveTo>
                <a:cubicBezTo>
                  <a:pt x="2743" y="1012"/>
                  <a:pt x="2743" y="1012"/>
                  <a:pt x="2743" y="1012"/>
                </a:cubicBezTo>
                <a:cubicBezTo>
                  <a:pt x="2743" y="1600"/>
                  <a:pt x="2743" y="1600"/>
                  <a:pt x="2743" y="1600"/>
                </a:cubicBezTo>
                <a:cubicBezTo>
                  <a:pt x="2651" y="1600"/>
                  <a:pt x="2651" y="1600"/>
                  <a:pt x="2651" y="1600"/>
                </a:cubicBezTo>
                <a:lnTo>
                  <a:pt x="2651" y="1012"/>
                </a:lnTo>
                <a:close/>
                <a:moveTo>
                  <a:pt x="3057" y="1009"/>
                </a:moveTo>
                <a:cubicBezTo>
                  <a:pt x="2989" y="1009"/>
                  <a:pt x="2938" y="1036"/>
                  <a:pt x="2902" y="1089"/>
                </a:cubicBezTo>
                <a:cubicBezTo>
                  <a:pt x="2866" y="1142"/>
                  <a:pt x="2848" y="1221"/>
                  <a:pt x="2848" y="1325"/>
                </a:cubicBezTo>
                <a:cubicBezTo>
                  <a:pt x="2848" y="1420"/>
                  <a:pt x="2865" y="1492"/>
                  <a:pt x="2899" y="1542"/>
                </a:cubicBezTo>
                <a:cubicBezTo>
                  <a:pt x="2934" y="1592"/>
                  <a:pt x="2982" y="1617"/>
                  <a:pt x="3043" y="1617"/>
                </a:cubicBezTo>
                <a:cubicBezTo>
                  <a:pt x="3109" y="1617"/>
                  <a:pt x="3160" y="1591"/>
                  <a:pt x="3196" y="1539"/>
                </a:cubicBezTo>
                <a:cubicBezTo>
                  <a:pt x="3233" y="1486"/>
                  <a:pt x="3251" y="1410"/>
                  <a:pt x="3251" y="1311"/>
                </a:cubicBezTo>
                <a:cubicBezTo>
                  <a:pt x="3251" y="1110"/>
                  <a:pt x="3186" y="1009"/>
                  <a:pt x="3057" y="1009"/>
                </a:cubicBezTo>
                <a:close/>
                <a:moveTo>
                  <a:pt x="3050" y="1542"/>
                </a:moveTo>
                <a:cubicBezTo>
                  <a:pt x="2980" y="1542"/>
                  <a:pt x="2945" y="1468"/>
                  <a:pt x="2945" y="1321"/>
                </a:cubicBezTo>
                <a:cubicBezTo>
                  <a:pt x="2945" y="1164"/>
                  <a:pt x="2981" y="1085"/>
                  <a:pt x="3052" y="1085"/>
                </a:cubicBezTo>
                <a:cubicBezTo>
                  <a:pt x="3120" y="1085"/>
                  <a:pt x="3154" y="1162"/>
                  <a:pt x="3154" y="1317"/>
                </a:cubicBezTo>
                <a:cubicBezTo>
                  <a:pt x="3154" y="1467"/>
                  <a:pt x="3119" y="1542"/>
                  <a:pt x="3050" y="1542"/>
                </a:cubicBezTo>
                <a:close/>
                <a:moveTo>
                  <a:pt x="3524" y="1009"/>
                </a:moveTo>
                <a:cubicBezTo>
                  <a:pt x="3456" y="1009"/>
                  <a:pt x="3404" y="1036"/>
                  <a:pt x="3369" y="1089"/>
                </a:cubicBezTo>
                <a:cubicBezTo>
                  <a:pt x="3333" y="1142"/>
                  <a:pt x="3315" y="1221"/>
                  <a:pt x="3315" y="1325"/>
                </a:cubicBezTo>
                <a:cubicBezTo>
                  <a:pt x="3315" y="1420"/>
                  <a:pt x="3332" y="1492"/>
                  <a:pt x="3366" y="1542"/>
                </a:cubicBezTo>
                <a:cubicBezTo>
                  <a:pt x="3401" y="1592"/>
                  <a:pt x="3448" y="1617"/>
                  <a:pt x="3510" y="1617"/>
                </a:cubicBezTo>
                <a:cubicBezTo>
                  <a:pt x="3575" y="1617"/>
                  <a:pt x="3627" y="1591"/>
                  <a:pt x="3663" y="1539"/>
                </a:cubicBezTo>
                <a:cubicBezTo>
                  <a:pt x="3700" y="1486"/>
                  <a:pt x="3718" y="1410"/>
                  <a:pt x="3718" y="1311"/>
                </a:cubicBezTo>
                <a:cubicBezTo>
                  <a:pt x="3718" y="1110"/>
                  <a:pt x="3653" y="1009"/>
                  <a:pt x="3524" y="1009"/>
                </a:cubicBezTo>
                <a:close/>
                <a:moveTo>
                  <a:pt x="3517" y="1542"/>
                </a:moveTo>
                <a:cubicBezTo>
                  <a:pt x="3447" y="1542"/>
                  <a:pt x="3412" y="1468"/>
                  <a:pt x="3412" y="1321"/>
                </a:cubicBezTo>
                <a:cubicBezTo>
                  <a:pt x="3412" y="1164"/>
                  <a:pt x="3448" y="1085"/>
                  <a:pt x="3519" y="1085"/>
                </a:cubicBezTo>
                <a:cubicBezTo>
                  <a:pt x="3587" y="1085"/>
                  <a:pt x="3621" y="1162"/>
                  <a:pt x="3621" y="1317"/>
                </a:cubicBezTo>
                <a:cubicBezTo>
                  <a:pt x="3621" y="1467"/>
                  <a:pt x="3586" y="1542"/>
                  <a:pt x="3517" y="1542"/>
                </a:cubicBezTo>
                <a:close/>
                <a:moveTo>
                  <a:pt x="3991" y="1009"/>
                </a:moveTo>
                <a:cubicBezTo>
                  <a:pt x="3923" y="1009"/>
                  <a:pt x="3871" y="1036"/>
                  <a:pt x="3835" y="1089"/>
                </a:cubicBezTo>
                <a:cubicBezTo>
                  <a:pt x="3799" y="1142"/>
                  <a:pt x="3782" y="1221"/>
                  <a:pt x="3782" y="1325"/>
                </a:cubicBezTo>
                <a:cubicBezTo>
                  <a:pt x="3782" y="1420"/>
                  <a:pt x="3799" y="1492"/>
                  <a:pt x="3833" y="1542"/>
                </a:cubicBezTo>
                <a:cubicBezTo>
                  <a:pt x="3867" y="1592"/>
                  <a:pt x="3915" y="1617"/>
                  <a:pt x="3977" y="1617"/>
                </a:cubicBezTo>
                <a:cubicBezTo>
                  <a:pt x="4042" y="1617"/>
                  <a:pt x="4093" y="1591"/>
                  <a:pt x="4130" y="1539"/>
                </a:cubicBezTo>
                <a:cubicBezTo>
                  <a:pt x="4166" y="1486"/>
                  <a:pt x="4185" y="1410"/>
                  <a:pt x="4185" y="1311"/>
                </a:cubicBezTo>
                <a:cubicBezTo>
                  <a:pt x="4185" y="1110"/>
                  <a:pt x="4120" y="1009"/>
                  <a:pt x="3991" y="1009"/>
                </a:cubicBezTo>
                <a:close/>
                <a:moveTo>
                  <a:pt x="3984" y="1542"/>
                </a:moveTo>
                <a:cubicBezTo>
                  <a:pt x="3914" y="1542"/>
                  <a:pt x="3879" y="1468"/>
                  <a:pt x="3879" y="1321"/>
                </a:cubicBezTo>
                <a:cubicBezTo>
                  <a:pt x="3879" y="1164"/>
                  <a:pt x="3915" y="1085"/>
                  <a:pt x="3986" y="1085"/>
                </a:cubicBezTo>
                <a:cubicBezTo>
                  <a:pt x="4054" y="1085"/>
                  <a:pt x="4087" y="1162"/>
                  <a:pt x="4087" y="1317"/>
                </a:cubicBezTo>
                <a:cubicBezTo>
                  <a:pt x="4087" y="1467"/>
                  <a:pt x="4053" y="1542"/>
                  <a:pt x="3984" y="1542"/>
                </a:cubicBezTo>
                <a:close/>
                <a:moveTo>
                  <a:pt x="4291" y="1012"/>
                </a:moveTo>
                <a:cubicBezTo>
                  <a:pt x="4383" y="1012"/>
                  <a:pt x="4383" y="1012"/>
                  <a:pt x="4383" y="1012"/>
                </a:cubicBezTo>
                <a:cubicBezTo>
                  <a:pt x="4383" y="1600"/>
                  <a:pt x="4383" y="1600"/>
                  <a:pt x="4383" y="1600"/>
                </a:cubicBezTo>
                <a:cubicBezTo>
                  <a:pt x="4291" y="1600"/>
                  <a:pt x="4291" y="1600"/>
                  <a:pt x="4291" y="1600"/>
                </a:cubicBezTo>
                <a:lnTo>
                  <a:pt x="4291" y="1012"/>
                </a:lnTo>
                <a:close/>
                <a:moveTo>
                  <a:pt x="4703" y="1009"/>
                </a:moveTo>
                <a:cubicBezTo>
                  <a:pt x="4635" y="1009"/>
                  <a:pt x="4583" y="1036"/>
                  <a:pt x="4547" y="1089"/>
                </a:cubicBezTo>
                <a:cubicBezTo>
                  <a:pt x="4511" y="1142"/>
                  <a:pt x="4494" y="1221"/>
                  <a:pt x="4494" y="1325"/>
                </a:cubicBezTo>
                <a:cubicBezTo>
                  <a:pt x="4494" y="1420"/>
                  <a:pt x="4511" y="1492"/>
                  <a:pt x="4545" y="1542"/>
                </a:cubicBezTo>
                <a:cubicBezTo>
                  <a:pt x="4579" y="1592"/>
                  <a:pt x="4627" y="1617"/>
                  <a:pt x="4689" y="1617"/>
                </a:cubicBezTo>
                <a:cubicBezTo>
                  <a:pt x="4754" y="1617"/>
                  <a:pt x="4805" y="1591"/>
                  <a:pt x="4842" y="1539"/>
                </a:cubicBezTo>
                <a:cubicBezTo>
                  <a:pt x="4878" y="1486"/>
                  <a:pt x="4897" y="1410"/>
                  <a:pt x="4897" y="1311"/>
                </a:cubicBezTo>
                <a:cubicBezTo>
                  <a:pt x="4897" y="1110"/>
                  <a:pt x="4832" y="1009"/>
                  <a:pt x="4703" y="1009"/>
                </a:cubicBezTo>
                <a:close/>
                <a:moveTo>
                  <a:pt x="4696" y="1542"/>
                </a:moveTo>
                <a:cubicBezTo>
                  <a:pt x="4626" y="1542"/>
                  <a:pt x="4591" y="1468"/>
                  <a:pt x="4591" y="1321"/>
                </a:cubicBezTo>
                <a:cubicBezTo>
                  <a:pt x="4591" y="1164"/>
                  <a:pt x="4627" y="1085"/>
                  <a:pt x="4698" y="1085"/>
                </a:cubicBezTo>
                <a:cubicBezTo>
                  <a:pt x="4766" y="1085"/>
                  <a:pt x="4799" y="1162"/>
                  <a:pt x="4799" y="1317"/>
                </a:cubicBezTo>
                <a:cubicBezTo>
                  <a:pt x="4799" y="1467"/>
                  <a:pt x="4765" y="1542"/>
                  <a:pt x="4696" y="1542"/>
                </a:cubicBezTo>
                <a:close/>
                <a:moveTo>
                  <a:pt x="5169" y="1009"/>
                </a:moveTo>
                <a:cubicBezTo>
                  <a:pt x="5102" y="1009"/>
                  <a:pt x="5050" y="1036"/>
                  <a:pt x="5014" y="1089"/>
                </a:cubicBezTo>
                <a:cubicBezTo>
                  <a:pt x="4978" y="1142"/>
                  <a:pt x="4960" y="1221"/>
                  <a:pt x="4960" y="1325"/>
                </a:cubicBezTo>
                <a:cubicBezTo>
                  <a:pt x="4960" y="1420"/>
                  <a:pt x="4978" y="1492"/>
                  <a:pt x="5012" y="1542"/>
                </a:cubicBezTo>
                <a:cubicBezTo>
                  <a:pt x="5046" y="1592"/>
                  <a:pt x="5094" y="1617"/>
                  <a:pt x="5155" y="1617"/>
                </a:cubicBezTo>
                <a:cubicBezTo>
                  <a:pt x="5221" y="1617"/>
                  <a:pt x="5272" y="1591"/>
                  <a:pt x="5309" y="1539"/>
                </a:cubicBezTo>
                <a:cubicBezTo>
                  <a:pt x="5345" y="1486"/>
                  <a:pt x="5364" y="1410"/>
                  <a:pt x="5364" y="1311"/>
                </a:cubicBezTo>
                <a:cubicBezTo>
                  <a:pt x="5364" y="1110"/>
                  <a:pt x="5299" y="1009"/>
                  <a:pt x="5169" y="1009"/>
                </a:cubicBezTo>
                <a:close/>
                <a:moveTo>
                  <a:pt x="5163" y="1542"/>
                </a:moveTo>
                <a:cubicBezTo>
                  <a:pt x="5093" y="1542"/>
                  <a:pt x="5058" y="1468"/>
                  <a:pt x="5058" y="1321"/>
                </a:cubicBezTo>
                <a:cubicBezTo>
                  <a:pt x="5058" y="1164"/>
                  <a:pt x="5093" y="1085"/>
                  <a:pt x="5165" y="1085"/>
                </a:cubicBezTo>
                <a:cubicBezTo>
                  <a:pt x="5232" y="1085"/>
                  <a:pt x="5266" y="1162"/>
                  <a:pt x="5266" y="1317"/>
                </a:cubicBezTo>
                <a:cubicBezTo>
                  <a:pt x="5266" y="1467"/>
                  <a:pt x="5232" y="1542"/>
                  <a:pt x="5163" y="154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endParaRPr>
          </a:p>
        </p:txBody>
      </p:sp>
      <p:sp>
        <p:nvSpPr>
          <p:cNvPr id="28" name="TextBox 27"/>
          <p:cNvSpPr txBox="1"/>
          <p:nvPr/>
        </p:nvSpPr>
        <p:spPr>
          <a:xfrm>
            <a:off x="7819915" y="4363967"/>
            <a:ext cx="2192447" cy="506901"/>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56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Why did it </a:t>
            </a:r>
            <a:r>
              <a:rPr lang="en-US" sz="1568" dirty="0">
                <a:gradFill>
                  <a:gsLst>
                    <a:gs pos="2917">
                      <a:srgbClr val="FFFFFF"/>
                    </a:gs>
                    <a:gs pos="30000">
                      <a:srgbClr val="FFFFFF"/>
                    </a:gs>
                  </a:gsLst>
                  <a:lin ang="5400000" scaled="0"/>
                </a:gradFill>
              </a:rPr>
              <a:t>happen?</a:t>
            </a:r>
          </a:p>
        </p:txBody>
      </p:sp>
      <p:sp>
        <p:nvSpPr>
          <p:cNvPr id="29" name="TextBox 28"/>
          <p:cNvSpPr txBox="1"/>
          <p:nvPr/>
        </p:nvSpPr>
        <p:spPr>
          <a:xfrm>
            <a:off x="9747442" y="4363967"/>
            <a:ext cx="2192447" cy="506901"/>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56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What will </a:t>
            </a:r>
            <a:r>
              <a:rPr lang="en-US" sz="1568" dirty="0">
                <a:gradFill>
                  <a:gsLst>
                    <a:gs pos="2917">
                      <a:srgbClr val="FFFFFF"/>
                    </a:gs>
                    <a:gs pos="30000">
                      <a:srgbClr val="FFFFFF"/>
                    </a:gs>
                  </a:gsLst>
                  <a:lin ang="5400000" scaled="0"/>
                </a:gradFill>
              </a:rPr>
              <a:t>happen?</a:t>
            </a:r>
          </a:p>
        </p:txBody>
      </p:sp>
      <p:sp>
        <p:nvSpPr>
          <p:cNvPr id="30" name="TextBox 29"/>
          <p:cNvSpPr txBox="1"/>
          <p:nvPr/>
        </p:nvSpPr>
        <p:spPr>
          <a:xfrm>
            <a:off x="11623744" y="4363967"/>
            <a:ext cx="2192447" cy="506901"/>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56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What</a:t>
            </a:r>
            <a:r>
              <a:rPr lang="en-US" sz="1568" dirty="0">
                <a:gradFill>
                  <a:gsLst>
                    <a:gs pos="2917">
                      <a:srgbClr val="FFFFFF"/>
                    </a:gs>
                    <a:gs pos="30000">
                      <a:srgbClr val="FFFFFF"/>
                    </a:gs>
                  </a:gsLst>
                  <a:lin ang="5400000" scaled="0"/>
                </a:gradFill>
              </a:rPr>
              <a:t> should I do?</a:t>
            </a:r>
          </a:p>
        </p:txBody>
      </p:sp>
      <p:sp>
        <p:nvSpPr>
          <p:cNvPr id="31" name="TextBox 30"/>
          <p:cNvSpPr txBox="1"/>
          <p:nvPr/>
        </p:nvSpPr>
        <p:spPr>
          <a:xfrm>
            <a:off x="5956419" y="4363967"/>
            <a:ext cx="2192447" cy="506901"/>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56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What</a:t>
            </a:r>
            <a:r>
              <a:rPr lang="en-US" sz="1568" dirty="0">
                <a:gradFill>
                  <a:gsLst>
                    <a:gs pos="2917">
                      <a:srgbClr val="FFFFFF"/>
                    </a:gs>
                    <a:gs pos="30000">
                      <a:srgbClr val="FFFFFF"/>
                    </a:gs>
                  </a:gsLst>
                  <a:lin ang="5400000" scaled="0"/>
                </a:gradFill>
              </a:rPr>
              <a:t> happened?</a:t>
            </a:r>
          </a:p>
        </p:txBody>
      </p:sp>
      <p:pic>
        <p:nvPicPr>
          <p:cNvPr id="33" name="Picture 32"/>
          <p:cNvPicPr>
            <a:picLocks noChangeAspect="1"/>
          </p:cNvPicPr>
          <p:nvPr/>
        </p:nvPicPr>
        <p:blipFill>
          <a:blip r:embed="rId4"/>
          <a:stretch>
            <a:fillRect/>
          </a:stretch>
        </p:blipFill>
        <p:spPr>
          <a:xfrm>
            <a:off x="4658620" y="1357285"/>
            <a:ext cx="464517" cy="528156"/>
          </a:xfrm>
          <a:prstGeom prst="rect">
            <a:avLst/>
          </a:prstGeom>
        </p:spPr>
      </p:pic>
      <p:pic>
        <p:nvPicPr>
          <p:cNvPr id="34" name="Picture 33"/>
          <p:cNvPicPr>
            <a:picLocks noChangeAspect="1"/>
          </p:cNvPicPr>
          <p:nvPr/>
        </p:nvPicPr>
        <p:blipFill>
          <a:blip r:embed="rId5"/>
          <a:stretch>
            <a:fillRect/>
          </a:stretch>
        </p:blipFill>
        <p:spPr>
          <a:xfrm rot="5400000">
            <a:off x="4606978" y="2372177"/>
            <a:ext cx="567800" cy="356564"/>
          </a:xfrm>
          <a:prstGeom prst="rect">
            <a:avLst/>
          </a:prstGeom>
        </p:spPr>
      </p:pic>
      <p:pic>
        <p:nvPicPr>
          <p:cNvPr id="36" name="Picture 35"/>
          <p:cNvPicPr>
            <a:picLocks noChangeAspect="1"/>
          </p:cNvPicPr>
          <p:nvPr/>
        </p:nvPicPr>
        <p:blipFill>
          <a:blip r:embed="rId6"/>
          <a:stretch>
            <a:fillRect/>
          </a:stretch>
        </p:blipFill>
        <p:spPr>
          <a:xfrm>
            <a:off x="4635100" y="4253911"/>
            <a:ext cx="511559" cy="404921"/>
          </a:xfrm>
          <a:prstGeom prst="rect">
            <a:avLst/>
          </a:prstGeom>
        </p:spPr>
      </p:pic>
      <p:pic>
        <p:nvPicPr>
          <p:cNvPr id="37" name="Picture 36"/>
          <p:cNvPicPr>
            <a:picLocks noChangeAspect="1"/>
          </p:cNvPicPr>
          <p:nvPr/>
        </p:nvPicPr>
        <p:blipFill>
          <a:blip r:embed="rId7"/>
          <a:stretch>
            <a:fillRect/>
          </a:stretch>
        </p:blipFill>
        <p:spPr>
          <a:xfrm>
            <a:off x="4699780" y="5144423"/>
            <a:ext cx="382199" cy="498815"/>
          </a:xfrm>
          <a:prstGeom prst="rect">
            <a:avLst/>
          </a:prstGeom>
        </p:spPr>
      </p:pic>
      <p:pic>
        <p:nvPicPr>
          <p:cNvPr id="20" name="Picture 19"/>
          <p:cNvPicPr>
            <a:picLocks noChangeAspect="1"/>
          </p:cNvPicPr>
          <p:nvPr/>
        </p:nvPicPr>
        <p:blipFill>
          <a:blip r:embed="rId8"/>
          <a:stretch>
            <a:fillRect/>
          </a:stretch>
        </p:blipFill>
        <p:spPr>
          <a:xfrm>
            <a:off x="6857072" y="3210758"/>
            <a:ext cx="440237" cy="541691"/>
          </a:xfrm>
          <a:prstGeom prst="rect">
            <a:avLst/>
          </a:prstGeom>
        </p:spPr>
      </p:pic>
      <p:pic>
        <p:nvPicPr>
          <p:cNvPr id="26" name="Picture 25"/>
          <p:cNvPicPr>
            <a:picLocks noChangeAspect="1"/>
          </p:cNvPicPr>
          <p:nvPr/>
        </p:nvPicPr>
        <p:blipFill>
          <a:blip r:embed="rId9"/>
          <a:stretch>
            <a:fillRect/>
          </a:stretch>
        </p:blipFill>
        <p:spPr>
          <a:xfrm>
            <a:off x="8646589" y="3159113"/>
            <a:ext cx="663372" cy="409276"/>
          </a:xfrm>
          <a:prstGeom prst="rect">
            <a:avLst/>
          </a:prstGeom>
        </p:spPr>
      </p:pic>
      <p:pic>
        <p:nvPicPr>
          <p:cNvPr id="38" name="Picture 37"/>
          <p:cNvPicPr>
            <a:picLocks noChangeAspect="1"/>
          </p:cNvPicPr>
          <p:nvPr/>
        </p:nvPicPr>
        <p:blipFill>
          <a:blip r:embed="rId10"/>
          <a:stretch>
            <a:fillRect/>
          </a:stretch>
        </p:blipFill>
        <p:spPr>
          <a:xfrm>
            <a:off x="10484409" y="3170248"/>
            <a:ext cx="669402" cy="662065"/>
          </a:xfrm>
          <a:prstGeom prst="rect">
            <a:avLst/>
          </a:prstGeom>
        </p:spPr>
      </p:pic>
      <p:pic>
        <p:nvPicPr>
          <p:cNvPr id="39" name="Picture 38"/>
          <p:cNvPicPr>
            <a:picLocks noChangeAspect="1"/>
          </p:cNvPicPr>
          <p:nvPr/>
        </p:nvPicPr>
        <p:blipFill>
          <a:blip r:embed="rId11"/>
          <a:stretch>
            <a:fillRect/>
          </a:stretch>
        </p:blipFill>
        <p:spPr>
          <a:xfrm>
            <a:off x="12385003" y="3170249"/>
            <a:ext cx="663372" cy="662065"/>
          </a:xfrm>
          <a:prstGeom prst="rect">
            <a:avLst/>
          </a:prstGeom>
        </p:spPr>
      </p:pic>
      <p:sp useBgFill="1">
        <p:nvSpPr>
          <p:cNvPr id="3" name="Rectangle 2"/>
          <p:cNvSpPr/>
          <p:nvPr/>
        </p:nvSpPr>
        <p:spPr bwMode="auto">
          <a:xfrm>
            <a:off x="6310487" y="2625996"/>
            <a:ext cx="7859320" cy="221129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6399043" y="2819164"/>
            <a:ext cx="2481419" cy="1375872"/>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3823" spc="-49" dirty="0">
                <a:gradFill>
                  <a:gsLst>
                    <a:gs pos="2917">
                      <a:srgbClr val="FFFFFF"/>
                    </a:gs>
                    <a:gs pos="30000">
                      <a:srgbClr val="FFFFFF"/>
                    </a:gs>
                  </a:gsLst>
                  <a:lin ang="5400000" scaled="0"/>
                </a:gradFill>
                <a:latin typeface="Segoe UI Light"/>
              </a:rPr>
              <a:t>Intelligent </a:t>
            </a:r>
            <a:br>
              <a:rPr lang="en-US" sz="3823" spc="-49" dirty="0">
                <a:gradFill>
                  <a:gsLst>
                    <a:gs pos="2917">
                      <a:srgbClr val="FFFFFF"/>
                    </a:gs>
                    <a:gs pos="30000">
                      <a:srgbClr val="FFFFFF"/>
                    </a:gs>
                  </a:gsLst>
                  <a:lin ang="5400000" scaled="0"/>
                </a:gradFill>
                <a:latin typeface="Segoe UI Light"/>
              </a:rPr>
            </a:br>
            <a:r>
              <a:rPr lang="en-US" sz="3823" spc="-49" dirty="0">
                <a:gradFill>
                  <a:gsLst>
                    <a:gs pos="2917">
                      <a:srgbClr val="FFFFFF"/>
                    </a:gs>
                    <a:gs pos="30000">
                      <a:srgbClr val="FFFFFF"/>
                    </a:gs>
                  </a:gsLst>
                  <a:lin ang="5400000" scaled="0"/>
                </a:gradFill>
                <a:latin typeface="Segoe UI Light"/>
              </a:rPr>
              <a:t>action</a:t>
            </a:r>
          </a:p>
        </p:txBody>
      </p:sp>
    </p:spTree>
    <p:extLst>
      <p:ext uri="{BB962C8B-B14F-4D97-AF65-F5344CB8AC3E}">
        <p14:creationId xmlns:p14="http://schemas.microsoft.com/office/powerpoint/2010/main" val="7179467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5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50"/>
                                        <p:tgtEl>
                                          <p:spTgt spid="4"/>
                                        </p:tgtEl>
                                      </p:cBhvr>
                                    </p:animEffect>
                                  </p:childTnLst>
                                </p:cTn>
                              </p:par>
                              <p:par>
                                <p:cTn id="11" presetID="10" presetClass="entr" presetSubtype="0" fill="hold" nodeType="withEffect">
                                  <p:stCondLst>
                                    <p:cond delay="10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250"/>
                                        <p:tgtEl>
                                          <p:spTgt spid="34"/>
                                        </p:tgtEl>
                                      </p:cBhvr>
                                    </p:animEffect>
                                  </p:childTnLst>
                                </p:cTn>
                              </p:par>
                              <p:par>
                                <p:cTn id="14" presetID="10" presetClass="entr" presetSubtype="0" fill="hold" nodeType="withEffect">
                                  <p:stCondLst>
                                    <p:cond delay="30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50"/>
                                        <p:tgtEl>
                                          <p:spTgt spid="36"/>
                                        </p:tgtEl>
                                      </p:cBhvr>
                                    </p:animEffect>
                                  </p:childTnLst>
                                </p:cTn>
                              </p:par>
                              <p:par>
                                <p:cTn id="17" presetID="10" presetClass="entr" presetSubtype="0" fill="hold" nodeType="withEffect">
                                  <p:stCondLst>
                                    <p:cond delay="40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250"/>
                                        <p:tgtEl>
                                          <p:spTgt spid="37"/>
                                        </p:tgtEl>
                                      </p:cBhvr>
                                    </p:animEffect>
                                  </p:childTnLst>
                                </p:cTn>
                              </p:par>
                              <p:par>
                                <p:cTn id="20" presetID="10" presetClass="entr" presetSubtype="0" fill="hold" nodeType="withEffect">
                                  <p:stCondLst>
                                    <p:cond delay="15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250"/>
                                        <p:tgtEl>
                                          <p:spTgt spid="5"/>
                                        </p:tgtEl>
                                      </p:cBhvr>
                                    </p:animEffect>
                                  </p:childTnLst>
                                </p:cTn>
                              </p:par>
                              <p:par>
                                <p:cTn id="23" presetID="10" presetClass="entr" presetSubtype="0" fill="hold" grpId="0" nodeType="withEffect">
                                  <p:stCondLst>
                                    <p:cond delay="155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250"/>
                                        <p:tgtEl>
                                          <p:spTgt spid="27"/>
                                        </p:tgtEl>
                                      </p:cBhvr>
                                    </p:animEffect>
                                  </p:childTnLst>
                                </p:cTn>
                              </p:par>
                              <p:par>
                                <p:cTn id="26" presetID="35" presetClass="path" presetSubtype="0" decel="100000" fill="hold" grpId="1" nodeType="withEffect">
                                  <p:stCondLst>
                                    <p:cond delay="800"/>
                                  </p:stCondLst>
                                  <p:childTnLst>
                                    <p:animMotion origin="layout" path="M 1.87133E-6 3.25011E-6 L -0.04685 3.25011E-6 " pathEditMode="relative" rAng="0" ptsTypes="AA">
                                      <p:cBhvr>
                                        <p:cTn id="27" dur="1500" spd="-100000" fill="hold"/>
                                        <p:tgtEl>
                                          <p:spTgt spid="27"/>
                                        </p:tgtEl>
                                        <p:attrNameLst>
                                          <p:attrName>ppt_x</p:attrName>
                                          <p:attrName>ppt_y</p:attrName>
                                        </p:attrNameLst>
                                      </p:cBhvr>
                                      <p:rCtr x="-2349" y="0"/>
                                    </p:animMotion>
                                  </p:childTnLst>
                                </p:cTn>
                              </p:par>
                              <p:par>
                                <p:cTn id="28" presetID="35" presetClass="path" presetSubtype="0" decel="100000" fill="hold" nodeType="withEffect">
                                  <p:stCondLst>
                                    <p:cond delay="800"/>
                                  </p:stCondLst>
                                  <p:childTnLst>
                                    <p:animMotion origin="layout" path="M 1.87133E-6 3.25011E-6 L -0.04685 3.25011E-6 " pathEditMode="relative" rAng="0" ptsTypes="AA">
                                      <p:cBhvr>
                                        <p:cTn id="29" dur="1500" spd="-100000" fill="hold"/>
                                        <p:tgtEl>
                                          <p:spTgt spid="5"/>
                                        </p:tgtEl>
                                        <p:attrNameLst>
                                          <p:attrName>ppt_x</p:attrName>
                                          <p:attrName>ppt_y</p:attrName>
                                        </p:attrNameLst>
                                      </p:cBhvr>
                                      <p:rCtr x="-2349" y="0"/>
                                    </p:animMotion>
                                  </p:childTnLst>
                                </p:cTn>
                              </p:par>
                              <p:par>
                                <p:cTn id="30" presetID="35" presetClass="path" presetSubtype="0" decel="100000" fill="hold" grpId="0" nodeType="withEffect">
                                  <p:stCondLst>
                                    <p:cond delay="800"/>
                                  </p:stCondLst>
                                  <p:childTnLst>
                                    <p:animMotion origin="layout" path="M 1.48328E-6 -8.67E-7 L -0.04685 -8.67E-7 " pathEditMode="relative" rAng="0" ptsTypes="AA">
                                      <p:cBhvr>
                                        <p:cTn id="31" dur="1500" spd="-100000" fill="hold"/>
                                        <p:tgtEl>
                                          <p:spTgt spid="3"/>
                                        </p:tgtEl>
                                        <p:attrNameLst>
                                          <p:attrName>ppt_x</p:attrName>
                                          <p:attrName>ppt_y</p:attrName>
                                        </p:attrNameLst>
                                      </p:cBhvr>
                                      <p:rCtr x="-2349" y="0"/>
                                    </p:animMotion>
                                  </p:childTnLst>
                                </p:cTn>
                              </p:par>
                              <p:par>
                                <p:cTn id="32" presetID="10" presetClass="entr" presetSubtype="0" fill="hold" grpId="0" nodeType="withEffect">
                                  <p:stCondLst>
                                    <p:cond delay="16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250"/>
                                        <p:tgtEl>
                                          <p:spTgt spid="2"/>
                                        </p:tgtEl>
                                      </p:cBhvr>
                                    </p:animEffect>
                                  </p:childTnLst>
                                </p:cTn>
                              </p:par>
                              <p:par>
                                <p:cTn id="35" presetID="35" presetClass="path" presetSubtype="0" decel="100000" fill="hold" grpId="1" nodeType="withEffect">
                                  <p:stCondLst>
                                    <p:cond delay="900"/>
                                  </p:stCondLst>
                                  <p:childTnLst>
                                    <p:animMotion origin="layout" path="M 2.47894E-6 1.8384E-6 L -0.04685 1.8384E-6 " pathEditMode="relative" rAng="0" ptsTypes="AA">
                                      <p:cBhvr>
                                        <p:cTn id="36" dur="1400" spd="-100000" fill="hold"/>
                                        <p:tgtEl>
                                          <p:spTgt spid="2"/>
                                        </p:tgtEl>
                                        <p:attrNameLst>
                                          <p:attrName>ppt_x</p:attrName>
                                          <p:attrName>ppt_y</p:attrName>
                                        </p:attrNameLst>
                                      </p:cBhvr>
                                      <p:rCtr x="-2349" y="0"/>
                                    </p:animMotion>
                                  </p:childTnLst>
                                </p:cTn>
                              </p:par>
                              <p:par>
                                <p:cTn id="37" presetID="1" presetClass="entr" presetSubtype="0" fill="hold" grpId="0" nodeType="withEffect">
                                  <p:stCondLst>
                                    <p:cond delay="750"/>
                                  </p:stCondLst>
                                  <p:childTnLst>
                                    <p:set>
                                      <p:cBhvr>
                                        <p:cTn id="38" dur="1" fill="hold">
                                          <p:stCondLst>
                                            <p:cond delay="0"/>
                                          </p:stCondLst>
                                        </p:cTn>
                                        <p:tgtEl>
                                          <p:spTgt spid="9"/>
                                        </p:tgtEl>
                                        <p:attrNameLst>
                                          <p:attrName>style.visibility</p:attrName>
                                        </p:attrNameLst>
                                      </p:cBhvr>
                                      <p:to>
                                        <p:strVal val="visible"/>
                                      </p:to>
                                    </p:set>
                                  </p:childTnLst>
                                </p:cTn>
                              </p:par>
                            </p:childTnLst>
                          </p:cTn>
                        </p:par>
                        <p:par>
                          <p:cTn id="39" fill="hold">
                            <p:stCondLst>
                              <p:cond delay="2300"/>
                            </p:stCondLst>
                            <p:childTnLst>
                              <p:par>
                                <p:cTn id="40" presetID="10" presetClass="entr" presetSubtype="0"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6" presetClass="emph" presetSubtype="0" accel="100000" autoRev="1" fill="hold" nodeType="withEffect">
                                  <p:stCondLst>
                                    <p:cond delay="0"/>
                                  </p:stCondLst>
                                  <p:childTnLst>
                                    <p:animScale>
                                      <p:cBhvr>
                                        <p:cTn id="44" dur="750" fill="hold"/>
                                        <p:tgtEl>
                                          <p:spTgt spid="20"/>
                                        </p:tgtEl>
                                      </p:cBhvr>
                                      <p:by x="80000" y="80000"/>
                                    </p:animScale>
                                  </p:childTnLst>
                                </p:cTn>
                              </p:par>
                              <p:par>
                                <p:cTn id="45" presetID="10" presetClass="entr" presetSubtype="0" fill="hold" nodeType="withEffect">
                                  <p:stCondLst>
                                    <p:cond delay="100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250"/>
                                        <p:tgtEl>
                                          <p:spTgt spid="26"/>
                                        </p:tgtEl>
                                      </p:cBhvr>
                                    </p:animEffect>
                                  </p:childTnLst>
                                </p:cTn>
                              </p:par>
                              <p:par>
                                <p:cTn id="48" presetID="6" presetClass="emph" presetSubtype="0" accel="100000" autoRev="1" fill="hold" nodeType="withEffect">
                                  <p:stCondLst>
                                    <p:cond delay="250"/>
                                  </p:stCondLst>
                                  <p:childTnLst>
                                    <p:animScale>
                                      <p:cBhvr>
                                        <p:cTn id="49" dur="750" fill="hold"/>
                                        <p:tgtEl>
                                          <p:spTgt spid="26"/>
                                        </p:tgtEl>
                                      </p:cBhvr>
                                      <p:by x="80000" y="80000"/>
                                    </p:animScale>
                                  </p:childTnLst>
                                </p:cTn>
                              </p:par>
                              <p:par>
                                <p:cTn id="50" presetID="10" presetClass="entr" presetSubtype="0" fill="hold" nodeType="withEffect">
                                  <p:stCondLst>
                                    <p:cond delay="125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250"/>
                                        <p:tgtEl>
                                          <p:spTgt spid="38"/>
                                        </p:tgtEl>
                                      </p:cBhvr>
                                    </p:animEffect>
                                  </p:childTnLst>
                                </p:cTn>
                              </p:par>
                              <p:par>
                                <p:cTn id="53" presetID="6" presetClass="emph" presetSubtype="0" accel="100000" autoRev="1" fill="hold" nodeType="withEffect">
                                  <p:stCondLst>
                                    <p:cond delay="500"/>
                                  </p:stCondLst>
                                  <p:childTnLst>
                                    <p:animScale>
                                      <p:cBhvr>
                                        <p:cTn id="54" dur="750" fill="hold"/>
                                        <p:tgtEl>
                                          <p:spTgt spid="38"/>
                                        </p:tgtEl>
                                      </p:cBhvr>
                                      <p:by x="80000" y="80000"/>
                                    </p:animScale>
                                  </p:childTnLst>
                                </p:cTn>
                              </p:par>
                              <p:par>
                                <p:cTn id="55" presetID="10" presetClass="entr" presetSubtype="0" fill="hold" nodeType="withEffect">
                                  <p:stCondLst>
                                    <p:cond delay="150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250"/>
                                        <p:tgtEl>
                                          <p:spTgt spid="39"/>
                                        </p:tgtEl>
                                      </p:cBhvr>
                                    </p:animEffect>
                                  </p:childTnLst>
                                </p:cTn>
                              </p:par>
                              <p:par>
                                <p:cTn id="58" presetID="6" presetClass="emph" presetSubtype="0" accel="100000" autoRev="1" fill="hold" nodeType="withEffect">
                                  <p:stCondLst>
                                    <p:cond delay="750"/>
                                  </p:stCondLst>
                                  <p:childTnLst>
                                    <p:animScale>
                                      <p:cBhvr>
                                        <p:cTn id="59" dur="750" fill="hold"/>
                                        <p:tgtEl>
                                          <p:spTgt spid="39"/>
                                        </p:tgtEl>
                                      </p:cBhvr>
                                      <p:by x="80000" y="80000"/>
                                    </p:animScale>
                                  </p:childTnLst>
                                </p:cTn>
                              </p:par>
                              <p:par>
                                <p:cTn id="60" presetID="10" presetClass="entr" presetSubtype="0" fill="hold" grpId="0" nodeType="withEffect">
                                  <p:stCondLst>
                                    <p:cond delay="185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6" presetClass="emph" presetSubtype="0" accel="100000" autoRev="1" fill="hold" grpId="1" nodeType="withEffect">
                                  <p:stCondLst>
                                    <p:cond delay="1000"/>
                                  </p:stCondLst>
                                  <p:childTnLst>
                                    <p:animScale>
                                      <p:cBhvr>
                                        <p:cTn id="64" dur="750" fill="hold"/>
                                        <p:tgtEl>
                                          <p:spTgt spid="25"/>
                                        </p:tgtEl>
                                      </p:cBhvr>
                                      <p:by x="80000" y="80000"/>
                                    </p:animScale>
                                  </p:childTnLst>
                                </p:cTn>
                              </p:par>
                              <p:par>
                                <p:cTn id="65" presetID="42" presetClass="path" presetSubtype="0" accel="10000" decel="90000" fill="hold" grpId="2" nodeType="withEffect">
                                  <p:stCondLst>
                                    <p:cond delay="500"/>
                                  </p:stCondLst>
                                  <p:childTnLst>
                                    <p:animMotion origin="layout" path="M -1.12841E-6 -6.7635E-7 L -0.35333 -6.7635E-7 " pathEditMode="relative" rAng="0" ptsTypes="AA">
                                      <p:cBhvr>
                                        <p:cTn id="66" dur="2000" fill="hold"/>
                                        <p:tgtEl>
                                          <p:spTgt spid="25"/>
                                        </p:tgtEl>
                                        <p:attrNameLst>
                                          <p:attrName>ppt_x</p:attrName>
                                          <p:attrName>ppt_y</p:attrName>
                                        </p:attrNameLst>
                                      </p:cBhvr>
                                      <p:rCtr x="-17667" y="0"/>
                                    </p:animMotion>
                                  </p:childTnLst>
                                </p:cTn>
                              </p:par>
                              <p:par>
                                <p:cTn id="67" presetID="42" presetClass="path" presetSubtype="0" accel="10000" decel="90000" fill="hold" nodeType="withEffect">
                                  <p:stCondLst>
                                    <p:cond delay="500"/>
                                  </p:stCondLst>
                                  <p:childTnLst>
                                    <p:animMotion origin="layout" path="M 2.38448E-6 -3.0867E-7 L -0.35333 -3.0867E-7 " pathEditMode="relative" rAng="0" ptsTypes="AA">
                                      <p:cBhvr>
                                        <p:cTn id="68" dur="2000" fill="hold"/>
                                        <p:tgtEl>
                                          <p:spTgt spid="39"/>
                                        </p:tgtEl>
                                        <p:attrNameLst>
                                          <p:attrName>ppt_x</p:attrName>
                                          <p:attrName>ppt_y</p:attrName>
                                        </p:attrNameLst>
                                      </p:cBhvr>
                                      <p:rCtr x="-17667" y="0"/>
                                    </p:animMotion>
                                  </p:childTnLst>
                                </p:cTn>
                              </p:par>
                              <p:par>
                                <p:cTn id="69" presetID="42" presetClass="path" presetSubtype="0" accel="10000" decel="90000" fill="hold" nodeType="withEffect">
                                  <p:stCondLst>
                                    <p:cond delay="500"/>
                                  </p:stCondLst>
                                  <p:childTnLst>
                                    <p:animMotion origin="layout" path="M -3.83712E-6 -3.0867E-7 L -0.35333 -3.0867E-7 " pathEditMode="relative" rAng="0" ptsTypes="AA">
                                      <p:cBhvr>
                                        <p:cTn id="70" dur="2000" fill="hold"/>
                                        <p:tgtEl>
                                          <p:spTgt spid="38"/>
                                        </p:tgtEl>
                                        <p:attrNameLst>
                                          <p:attrName>ppt_x</p:attrName>
                                          <p:attrName>ppt_y</p:attrName>
                                        </p:attrNameLst>
                                      </p:cBhvr>
                                      <p:rCtr x="-17667" y="0"/>
                                    </p:animMotion>
                                  </p:childTnLst>
                                </p:cTn>
                              </p:par>
                              <p:par>
                                <p:cTn id="71" presetID="42" presetClass="path" presetSubtype="0" accel="10000" decel="90000" fill="hold" nodeType="withEffect">
                                  <p:stCondLst>
                                    <p:cond delay="500"/>
                                  </p:stCondLst>
                                  <p:childTnLst>
                                    <p:animMotion origin="layout" path="M 4.58769E-6 2.45574E-6 L -0.35334 2.45574E-6 " pathEditMode="relative" rAng="0" ptsTypes="AA">
                                      <p:cBhvr>
                                        <p:cTn id="72" dur="2000" fill="hold"/>
                                        <p:tgtEl>
                                          <p:spTgt spid="26"/>
                                        </p:tgtEl>
                                        <p:attrNameLst>
                                          <p:attrName>ppt_x</p:attrName>
                                          <p:attrName>ppt_y</p:attrName>
                                        </p:attrNameLst>
                                      </p:cBhvr>
                                      <p:rCtr x="-17667" y="0"/>
                                    </p:animMotion>
                                  </p:childTnLst>
                                </p:cTn>
                              </p:par>
                              <p:par>
                                <p:cTn id="73" presetID="42" presetClass="path" presetSubtype="0" accel="10000" decel="90000" fill="hold" nodeType="withEffect">
                                  <p:stCondLst>
                                    <p:cond delay="500"/>
                                  </p:stCondLst>
                                  <p:childTnLst>
                                    <p:animMotion origin="layout" path="M 1.31223E-6 3.25011E-6 L -0.35333 3.25011E-6 " pathEditMode="relative" rAng="0" ptsTypes="AA">
                                      <p:cBhvr>
                                        <p:cTn id="74" dur="2000" fill="hold"/>
                                        <p:tgtEl>
                                          <p:spTgt spid="20"/>
                                        </p:tgtEl>
                                        <p:attrNameLst>
                                          <p:attrName>ppt_x</p:attrName>
                                          <p:attrName>ppt_y</p:attrName>
                                        </p:attrNameLst>
                                      </p:cBhvr>
                                      <p:rCtr x="-17667" y="0"/>
                                    </p:animMotion>
                                  </p:childTnLst>
                                </p:cTn>
                              </p:par>
                              <p:par>
                                <p:cTn id="75" presetID="42" presetClass="path" presetSubtype="0" accel="10000" decel="90000" fill="hold" grpId="2" nodeType="withEffect">
                                  <p:stCondLst>
                                    <p:cond delay="500"/>
                                  </p:stCondLst>
                                  <p:childTnLst>
                                    <p:animMotion origin="layout" path="M 2.47894E-6 1.8384E-6 L 0.28108 1.8384E-6 " pathEditMode="relative" rAng="0" ptsTypes="AA">
                                      <p:cBhvr>
                                        <p:cTn id="76" dur="2000" fill="hold"/>
                                        <p:tgtEl>
                                          <p:spTgt spid="2"/>
                                        </p:tgtEl>
                                        <p:attrNameLst>
                                          <p:attrName>ppt_x</p:attrName>
                                          <p:attrName>ppt_y</p:attrName>
                                        </p:attrNameLst>
                                      </p:cBhvr>
                                      <p:rCtr x="14054" y="0"/>
                                    </p:animMotion>
                                  </p:childTnLst>
                                </p:cTn>
                              </p:par>
                              <p:par>
                                <p:cTn id="77" presetID="42" presetClass="path" presetSubtype="0" accel="10000" decel="90000" fill="hold" grpId="1" nodeType="withEffect">
                                  <p:stCondLst>
                                    <p:cond delay="500"/>
                                  </p:stCondLst>
                                  <p:childTnLst>
                                    <p:animMotion origin="layout" path="M 1.48328E-6 -8.67E-7 L 0.28325 -8.67E-7 " pathEditMode="relative" rAng="0" ptsTypes="AA">
                                      <p:cBhvr>
                                        <p:cTn id="78" dur="2000" fill="hold"/>
                                        <p:tgtEl>
                                          <p:spTgt spid="3"/>
                                        </p:tgtEl>
                                        <p:attrNameLst>
                                          <p:attrName>ppt_x</p:attrName>
                                          <p:attrName>ppt_y</p:attrName>
                                        </p:attrNameLst>
                                      </p:cBhvr>
                                      <p:rCtr x="14156" y="0"/>
                                    </p:animMotion>
                                  </p:childTnLst>
                                </p:cTn>
                              </p:par>
                              <p:par>
                                <p:cTn id="79" presetID="10" presetClass="exit" presetSubtype="0" fill="hold" grpId="2" nodeType="withEffect">
                                  <p:stCondLst>
                                    <p:cond delay="2000"/>
                                  </p:stCondLst>
                                  <p:childTnLst>
                                    <p:animEffect transition="out" filter="fade">
                                      <p:cBhvr>
                                        <p:cTn id="80" dur="500"/>
                                        <p:tgtEl>
                                          <p:spTgt spid="3"/>
                                        </p:tgtEl>
                                      </p:cBhvr>
                                    </p:animEffect>
                                    <p:set>
                                      <p:cBhvr>
                                        <p:cTn id="81" dur="1" fill="hold">
                                          <p:stCondLst>
                                            <p:cond delay="499"/>
                                          </p:stCondLst>
                                        </p:cTn>
                                        <p:tgtEl>
                                          <p:spTgt spid="3"/>
                                        </p:tgtEl>
                                        <p:attrNameLst>
                                          <p:attrName>style.visibility</p:attrName>
                                        </p:attrNameLst>
                                      </p:cBhvr>
                                      <p:to>
                                        <p:strVal val="hidden"/>
                                      </p:to>
                                    </p:set>
                                  </p:childTnLst>
                                </p:cTn>
                              </p:par>
                              <p:par>
                                <p:cTn id="82" presetID="42" presetClass="path" presetSubtype="0" accel="10000" decel="90000" fill="hold" nodeType="withEffect">
                                  <p:stCondLst>
                                    <p:cond delay="500"/>
                                  </p:stCondLst>
                                  <p:childTnLst>
                                    <p:animMotion origin="layout" path="M 1.87133E-6 3.25011E-6 L -0.35333 3.25011E-6 " pathEditMode="relative" rAng="0" ptsTypes="AA">
                                      <p:cBhvr>
                                        <p:cTn id="83" dur="2000" fill="hold"/>
                                        <p:tgtEl>
                                          <p:spTgt spid="5"/>
                                        </p:tgtEl>
                                        <p:attrNameLst>
                                          <p:attrName>ppt_x</p:attrName>
                                          <p:attrName>ppt_y</p:attrName>
                                        </p:attrNameLst>
                                      </p:cBhvr>
                                      <p:rCtr x="-17667" y="0"/>
                                    </p:animMotion>
                                  </p:childTnLst>
                                </p:cTn>
                              </p:par>
                              <p:par>
                                <p:cTn id="84" presetID="42" presetClass="path" presetSubtype="0" accel="10000" decel="90000" fill="hold" grpId="2" nodeType="withEffect">
                                  <p:stCondLst>
                                    <p:cond delay="500"/>
                                  </p:stCondLst>
                                  <p:childTnLst>
                                    <p:animMotion origin="layout" path="M 1.87133E-6 3.25011E-6 L -0.35333 3.25011E-6 " pathEditMode="relative" rAng="0" ptsTypes="AA">
                                      <p:cBhvr>
                                        <p:cTn id="85" dur="2000" fill="hold"/>
                                        <p:tgtEl>
                                          <p:spTgt spid="27"/>
                                        </p:tgtEl>
                                        <p:attrNameLst>
                                          <p:attrName>ppt_x</p:attrName>
                                          <p:attrName>ppt_y</p:attrName>
                                        </p:attrNameLst>
                                      </p:cBhvr>
                                      <p:rCtr x="-17667" y="0"/>
                                    </p:animMotion>
                                  </p:childTnLst>
                                </p:cTn>
                              </p:par>
                              <p:par>
                                <p:cTn id="86" presetID="10" presetClass="exit" presetSubtype="0" fill="hold" grpId="3" nodeType="withEffect">
                                  <p:stCondLst>
                                    <p:cond delay="500"/>
                                  </p:stCondLst>
                                  <p:childTnLst>
                                    <p:animEffect transition="out" filter="fade">
                                      <p:cBhvr>
                                        <p:cTn id="87" dur="250"/>
                                        <p:tgtEl>
                                          <p:spTgt spid="27"/>
                                        </p:tgtEl>
                                      </p:cBhvr>
                                    </p:animEffect>
                                    <p:set>
                                      <p:cBhvr>
                                        <p:cTn id="88" dur="1" fill="hold">
                                          <p:stCondLst>
                                            <p:cond delay="249"/>
                                          </p:stCondLst>
                                        </p:cTn>
                                        <p:tgtEl>
                                          <p:spTgt spid="27"/>
                                        </p:tgtEl>
                                        <p:attrNameLst>
                                          <p:attrName>style.visibility</p:attrName>
                                        </p:attrNameLst>
                                      </p:cBhvr>
                                      <p:to>
                                        <p:strVal val="hidden"/>
                                      </p:to>
                                    </p:set>
                                  </p:childTnLst>
                                </p:cTn>
                              </p:par>
                              <p:par>
                                <p:cTn id="89" presetID="10" presetClass="entr" presetSubtype="0" fill="hold" grpId="1" nodeType="withEffect">
                                  <p:stCondLst>
                                    <p:cond delay="750"/>
                                  </p:stCondLst>
                                  <p:childTnLst>
                                    <p:set>
                                      <p:cBhvr>
                                        <p:cTn id="90" dur="1" fill="hold">
                                          <p:stCondLst>
                                            <p:cond delay="0"/>
                                          </p:stCondLst>
                                        </p:cTn>
                                        <p:tgtEl>
                                          <p:spTgt spid="31"/>
                                        </p:tgtEl>
                                        <p:attrNameLst>
                                          <p:attrName>style.visibility</p:attrName>
                                        </p:attrNameLst>
                                      </p:cBhvr>
                                      <p:to>
                                        <p:strVal val="visible"/>
                                      </p:to>
                                    </p:set>
                                    <p:animEffect transition="in" filter="fade">
                                      <p:cBhvr>
                                        <p:cTn id="91" dur="250"/>
                                        <p:tgtEl>
                                          <p:spTgt spid="31"/>
                                        </p:tgtEl>
                                      </p:cBhvr>
                                    </p:animEffect>
                                  </p:childTnLst>
                                </p:cTn>
                              </p:par>
                              <p:par>
                                <p:cTn id="92" presetID="42" presetClass="path" presetSubtype="0" accel="10000" decel="90000" fill="hold" grpId="0" nodeType="withEffect">
                                  <p:stCondLst>
                                    <p:cond delay="500"/>
                                  </p:stCondLst>
                                  <p:childTnLst>
                                    <p:animMotion origin="layout" path="M 3.6916E-6 -2.94598E-6 L -0.35334 -2.94598E-6 " pathEditMode="relative" rAng="0" ptsTypes="AA">
                                      <p:cBhvr>
                                        <p:cTn id="93" dur="2000" fill="hold"/>
                                        <p:tgtEl>
                                          <p:spTgt spid="31"/>
                                        </p:tgtEl>
                                        <p:attrNameLst>
                                          <p:attrName>ppt_x</p:attrName>
                                          <p:attrName>ppt_y</p:attrName>
                                        </p:attrNameLst>
                                      </p:cBhvr>
                                      <p:rCtr x="-17667" y="0"/>
                                    </p:animMotion>
                                  </p:childTnLst>
                                </p:cTn>
                              </p:par>
                              <p:par>
                                <p:cTn id="94" presetID="10" presetClass="entr" presetSubtype="0" fill="hold" grpId="0" nodeType="withEffect">
                                  <p:stCondLst>
                                    <p:cond delay="1000"/>
                                  </p:stCondLst>
                                  <p:childTnLst>
                                    <p:set>
                                      <p:cBhvr>
                                        <p:cTn id="95" dur="1" fill="hold">
                                          <p:stCondLst>
                                            <p:cond delay="0"/>
                                          </p:stCondLst>
                                        </p:cTn>
                                        <p:tgtEl>
                                          <p:spTgt spid="28"/>
                                        </p:tgtEl>
                                        <p:attrNameLst>
                                          <p:attrName>style.visibility</p:attrName>
                                        </p:attrNameLst>
                                      </p:cBhvr>
                                      <p:to>
                                        <p:strVal val="visible"/>
                                      </p:to>
                                    </p:set>
                                    <p:animEffect transition="in" filter="fade">
                                      <p:cBhvr>
                                        <p:cTn id="96" dur="250"/>
                                        <p:tgtEl>
                                          <p:spTgt spid="28"/>
                                        </p:tgtEl>
                                      </p:cBhvr>
                                    </p:animEffect>
                                  </p:childTnLst>
                                </p:cTn>
                              </p:par>
                              <p:par>
                                <p:cTn id="97" presetID="42" presetClass="path" presetSubtype="0" accel="10000" decel="90000" fill="hold" grpId="1" nodeType="withEffect">
                                  <p:stCondLst>
                                    <p:cond delay="500"/>
                                  </p:stCondLst>
                                  <p:childTnLst>
                                    <p:animMotion origin="layout" path="M 3.6916E-6 -2.94598E-6 L -0.35334 -2.94598E-6 " pathEditMode="relative" rAng="0" ptsTypes="AA">
                                      <p:cBhvr>
                                        <p:cTn id="98" dur="2000" fill="hold"/>
                                        <p:tgtEl>
                                          <p:spTgt spid="28"/>
                                        </p:tgtEl>
                                        <p:attrNameLst>
                                          <p:attrName>ppt_x</p:attrName>
                                          <p:attrName>ppt_y</p:attrName>
                                        </p:attrNameLst>
                                      </p:cBhvr>
                                      <p:rCtr x="-17667" y="0"/>
                                    </p:animMotion>
                                  </p:childTnLst>
                                </p:cTn>
                              </p:par>
                              <p:par>
                                <p:cTn id="99" presetID="10" presetClass="entr" presetSubtype="0" fill="hold" grpId="0" nodeType="withEffect">
                                  <p:stCondLst>
                                    <p:cond delay="1250"/>
                                  </p:stCondLst>
                                  <p:childTnLst>
                                    <p:set>
                                      <p:cBhvr>
                                        <p:cTn id="100" dur="1" fill="hold">
                                          <p:stCondLst>
                                            <p:cond delay="0"/>
                                          </p:stCondLst>
                                        </p:cTn>
                                        <p:tgtEl>
                                          <p:spTgt spid="29"/>
                                        </p:tgtEl>
                                        <p:attrNameLst>
                                          <p:attrName>style.visibility</p:attrName>
                                        </p:attrNameLst>
                                      </p:cBhvr>
                                      <p:to>
                                        <p:strVal val="visible"/>
                                      </p:to>
                                    </p:set>
                                    <p:animEffect transition="in" filter="fade">
                                      <p:cBhvr>
                                        <p:cTn id="101" dur="250"/>
                                        <p:tgtEl>
                                          <p:spTgt spid="29"/>
                                        </p:tgtEl>
                                      </p:cBhvr>
                                    </p:animEffect>
                                  </p:childTnLst>
                                </p:cTn>
                              </p:par>
                              <p:par>
                                <p:cTn id="102" presetID="42" presetClass="path" presetSubtype="0" accel="10000" decel="90000" fill="hold" grpId="1" nodeType="withEffect">
                                  <p:stCondLst>
                                    <p:cond delay="500"/>
                                  </p:stCondLst>
                                  <p:childTnLst>
                                    <p:animMotion origin="layout" path="M 3.6916E-6 -2.94598E-6 L -0.35334 -2.94598E-6 " pathEditMode="relative" rAng="0" ptsTypes="AA">
                                      <p:cBhvr>
                                        <p:cTn id="103" dur="2000" fill="hold"/>
                                        <p:tgtEl>
                                          <p:spTgt spid="29"/>
                                        </p:tgtEl>
                                        <p:attrNameLst>
                                          <p:attrName>ppt_x</p:attrName>
                                          <p:attrName>ppt_y</p:attrName>
                                        </p:attrNameLst>
                                      </p:cBhvr>
                                      <p:rCtr x="-17667" y="0"/>
                                    </p:animMotion>
                                  </p:childTnLst>
                                </p:cTn>
                              </p:par>
                              <p:par>
                                <p:cTn id="104" presetID="10" presetClass="entr" presetSubtype="0" fill="hold" grpId="0" nodeType="withEffect">
                                  <p:stCondLst>
                                    <p:cond delay="1500"/>
                                  </p:stCondLst>
                                  <p:childTnLst>
                                    <p:set>
                                      <p:cBhvr>
                                        <p:cTn id="105" dur="1" fill="hold">
                                          <p:stCondLst>
                                            <p:cond delay="0"/>
                                          </p:stCondLst>
                                        </p:cTn>
                                        <p:tgtEl>
                                          <p:spTgt spid="30"/>
                                        </p:tgtEl>
                                        <p:attrNameLst>
                                          <p:attrName>style.visibility</p:attrName>
                                        </p:attrNameLst>
                                      </p:cBhvr>
                                      <p:to>
                                        <p:strVal val="visible"/>
                                      </p:to>
                                    </p:set>
                                    <p:animEffect transition="in" filter="fade">
                                      <p:cBhvr>
                                        <p:cTn id="106" dur="250"/>
                                        <p:tgtEl>
                                          <p:spTgt spid="30"/>
                                        </p:tgtEl>
                                      </p:cBhvr>
                                    </p:animEffect>
                                  </p:childTnLst>
                                </p:cTn>
                              </p:par>
                              <p:par>
                                <p:cTn id="107" presetID="42" presetClass="path" presetSubtype="0" accel="10000" decel="90000" fill="hold" grpId="1" nodeType="withEffect">
                                  <p:stCondLst>
                                    <p:cond delay="500"/>
                                  </p:stCondLst>
                                  <p:childTnLst>
                                    <p:animMotion origin="layout" path="M 3.6916E-6 -2.94598E-6 L -0.35334 -2.94598E-6 " pathEditMode="relative" rAng="0" ptsTypes="AA">
                                      <p:cBhvr>
                                        <p:cTn id="108" dur="2000" fill="hold"/>
                                        <p:tgtEl>
                                          <p:spTgt spid="30"/>
                                        </p:tgtEl>
                                        <p:attrNameLst>
                                          <p:attrName>ppt_x</p:attrName>
                                          <p:attrName>ppt_y</p:attrName>
                                        </p:attrNameLst>
                                      </p:cBhvr>
                                      <p:rCtr x="-17667" y="0"/>
                                    </p:animMotion>
                                  </p:childTnLst>
                                </p:cTn>
                              </p:par>
                              <p:par>
                                <p:cTn id="109" presetID="42" presetClass="path" presetSubtype="0" accel="10000" decel="90000" fill="hold" nodeType="withEffect">
                                  <p:stCondLst>
                                    <p:cond delay="500"/>
                                  </p:stCondLst>
                                  <p:childTnLst>
                                    <p:animMotion origin="layout" path="M -2.24917E-6 1.27553E-6 L -0.35333 1.27553E-6 " pathEditMode="relative" rAng="0" ptsTypes="AA">
                                      <p:cBhvr>
                                        <p:cTn id="110" dur="2000" fill="hold"/>
                                        <p:tgtEl>
                                          <p:spTgt spid="33"/>
                                        </p:tgtEl>
                                        <p:attrNameLst>
                                          <p:attrName>ppt_x</p:attrName>
                                          <p:attrName>ppt_y</p:attrName>
                                        </p:attrNameLst>
                                      </p:cBhvr>
                                      <p:rCtr x="-17667" y="0"/>
                                    </p:animMotion>
                                  </p:childTnLst>
                                </p:cTn>
                              </p:par>
                              <p:par>
                                <p:cTn id="111" presetID="42" presetClass="path" presetSubtype="0" accel="10000" decel="90000" fill="hold" nodeType="withEffect">
                                  <p:stCondLst>
                                    <p:cond delay="500"/>
                                  </p:stCondLst>
                                  <p:childTnLst>
                                    <p:animMotion origin="layout" path="M -2.24917E-6 4.22606E-6 L -0.35333 4.22606E-6 " pathEditMode="relative" rAng="0" ptsTypes="AA">
                                      <p:cBhvr>
                                        <p:cTn id="112" dur="2000" fill="hold"/>
                                        <p:tgtEl>
                                          <p:spTgt spid="34"/>
                                        </p:tgtEl>
                                        <p:attrNameLst>
                                          <p:attrName>ppt_x</p:attrName>
                                          <p:attrName>ppt_y</p:attrName>
                                        </p:attrNameLst>
                                      </p:cBhvr>
                                      <p:rCtr x="-17667" y="0"/>
                                    </p:animMotion>
                                  </p:childTnLst>
                                </p:cTn>
                              </p:par>
                              <p:par>
                                <p:cTn id="113" presetID="42" presetClass="path" presetSubtype="0" accel="10000" decel="90000" fill="hold" nodeType="withEffect">
                                  <p:stCondLst>
                                    <p:cond delay="500"/>
                                  </p:stCondLst>
                                  <p:childTnLst>
                                    <p:animMotion origin="layout" path="M 2.45341E-6 -1.04403E-6 L -0.35333 -1.04403E-6 " pathEditMode="relative" rAng="0" ptsTypes="AA">
                                      <p:cBhvr>
                                        <p:cTn id="114" dur="2000" fill="hold"/>
                                        <p:tgtEl>
                                          <p:spTgt spid="4"/>
                                        </p:tgtEl>
                                        <p:attrNameLst>
                                          <p:attrName>ppt_x</p:attrName>
                                          <p:attrName>ppt_y</p:attrName>
                                        </p:attrNameLst>
                                      </p:cBhvr>
                                      <p:rCtr x="-17667" y="0"/>
                                    </p:animMotion>
                                  </p:childTnLst>
                                </p:cTn>
                              </p:par>
                              <p:par>
                                <p:cTn id="115" presetID="42" presetClass="path" presetSubtype="0" accel="10000" decel="90000" fill="hold" nodeType="withEffect">
                                  <p:stCondLst>
                                    <p:cond delay="500"/>
                                  </p:stCondLst>
                                  <p:childTnLst>
                                    <p:animMotion origin="layout" path="M -2.24917E-6 4.26691E-6 L -0.35333 4.26691E-6 " pathEditMode="relative" rAng="0" ptsTypes="AA">
                                      <p:cBhvr>
                                        <p:cTn id="116" dur="2000" fill="hold"/>
                                        <p:tgtEl>
                                          <p:spTgt spid="36"/>
                                        </p:tgtEl>
                                        <p:attrNameLst>
                                          <p:attrName>ppt_x</p:attrName>
                                          <p:attrName>ppt_y</p:attrName>
                                        </p:attrNameLst>
                                      </p:cBhvr>
                                      <p:rCtr x="-17667" y="0"/>
                                    </p:animMotion>
                                  </p:childTnLst>
                                </p:cTn>
                              </p:par>
                              <p:par>
                                <p:cTn id="117" presetID="42" presetClass="path" presetSubtype="0" accel="10000" decel="90000" fill="hold" nodeType="withEffect">
                                  <p:stCondLst>
                                    <p:cond delay="500"/>
                                  </p:stCondLst>
                                  <p:childTnLst>
                                    <p:animMotion origin="layout" path="M -2.24917E-6 2.40127E-6 L -0.35333 2.40127E-6 " pathEditMode="relative" rAng="0" ptsTypes="AA">
                                      <p:cBhvr>
                                        <p:cTn id="118" dur="2000" fill="hold"/>
                                        <p:tgtEl>
                                          <p:spTgt spid="37"/>
                                        </p:tgtEl>
                                        <p:attrNameLst>
                                          <p:attrName>ppt_x</p:attrName>
                                          <p:attrName>ppt_y</p:attrName>
                                        </p:attrNameLst>
                                      </p:cBhvr>
                                      <p:rCtr x="-1766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5" grpId="2" animBg="1"/>
      <p:bldP spid="9" grpId="0" animBg="1"/>
      <p:bldP spid="27" grpId="0" animBg="1"/>
      <p:bldP spid="27" grpId="1" animBg="1"/>
      <p:bldP spid="27" grpId="2" animBg="1"/>
      <p:bldP spid="27" grpId="3" animBg="1"/>
      <p:bldP spid="28" grpId="0"/>
      <p:bldP spid="28" grpId="1"/>
      <p:bldP spid="29" grpId="0"/>
      <p:bldP spid="29" grpId="1"/>
      <p:bldP spid="30" grpId="0"/>
      <p:bldP spid="30" grpId="1"/>
      <p:bldP spid="31" grpId="0"/>
      <p:bldP spid="31" grpId="1"/>
      <p:bldP spid="3" grpId="0" animBg="1"/>
      <p:bldP spid="3" grpId="1" animBg="1"/>
      <p:bldP spid="3" grpId="2" animBg="1"/>
      <p:bldP spid="2" grpId="0"/>
      <p:bldP spid="2" grpId="1"/>
      <p:bldP spid="2" grpId="2"/>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12"/>
          <p:cNvSpPr>
            <a:spLocks/>
          </p:cNvSpPr>
          <p:nvPr/>
        </p:nvSpPr>
        <p:spPr bwMode="auto">
          <a:xfrm>
            <a:off x="8817178" y="850214"/>
            <a:ext cx="962837" cy="2646965"/>
          </a:xfrm>
          <a:custGeom>
            <a:avLst/>
            <a:gdLst>
              <a:gd name="T0" fmla="*/ 1199 w 3172"/>
              <a:gd name="T1" fmla="*/ 8720 h 8720"/>
              <a:gd name="T2" fmla="*/ 0 w 3172"/>
              <a:gd name="T3" fmla="*/ 8720 h 8720"/>
              <a:gd name="T4" fmla="*/ 0 w 3172"/>
              <a:gd name="T5" fmla="*/ 8643 h 8720"/>
              <a:gd name="T6" fmla="*/ 1199 w 3172"/>
              <a:gd name="T7" fmla="*/ 8643 h 8720"/>
              <a:gd name="T8" fmla="*/ 1888 w 3172"/>
              <a:gd name="T9" fmla="*/ 7955 h 8720"/>
              <a:gd name="T10" fmla="*/ 1888 w 3172"/>
              <a:gd name="T11" fmla="*/ 765 h 8720"/>
              <a:gd name="T12" fmla="*/ 2653 w 3172"/>
              <a:gd name="T13" fmla="*/ 0 h 8720"/>
              <a:gd name="T14" fmla="*/ 3172 w 3172"/>
              <a:gd name="T15" fmla="*/ 0 h 8720"/>
              <a:gd name="T16" fmla="*/ 3172 w 3172"/>
              <a:gd name="T17" fmla="*/ 76 h 8720"/>
              <a:gd name="T18" fmla="*/ 2653 w 3172"/>
              <a:gd name="T19" fmla="*/ 76 h 8720"/>
              <a:gd name="T20" fmla="*/ 1964 w 3172"/>
              <a:gd name="T21" fmla="*/ 765 h 8720"/>
              <a:gd name="T22" fmla="*/ 1964 w 3172"/>
              <a:gd name="T23" fmla="*/ 7955 h 8720"/>
              <a:gd name="T24" fmla="*/ 1199 w 3172"/>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72" h="8720">
                <a:moveTo>
                  <a:pt x="1199" y="8720"/>
                </a:moveTo>
                <a:cubicBezTo>
                  <a:pt x="0" y="8720"/>
                  <a:pt x="0" y="8720"/>
                  <a:pt x="0" y="8720"/>
                </a:cubicBezTo>
                <a:cubicBezTo>
                  <a:pt x="0" y="8643"/>
                  <a:pt x="0" y="8643"/>
                  <a:pt x="0" y="8643"/>
                </a:cubicBezTo>
                <a:cubicBezTo>
                  <a:pt x="1199" y="8643"/>
                  <a:pt x="1199" y="8643"/>
                  <a:pt x="1199" y="8643"/>
                </a:cubicBezTo>
                <a:cubicBezTo>
                  <a:pt x="1579" y="8643"/>
                  <a:pt x="1888" y="8334"/>
                  <a:pt x="1888" y="7955"/>
                </a:cubicBezTo>
                <a:cubicBezTo>
                  <a:pt x="1888" y="765"/>
                  <a:pt x="1888" y="765"/>
                  <a:pt x="1888" y="765"/>
                </a:cubicBezTo>
                <a:cubicBezTo>
                  <a:pt x="1888" y="344"/>
                  <a:pt x="2231" y="0"/>
                  <a:pt x="2653" y="0"/>
                </a:cubicBezTo>
                <a:cubicBezTo>
                  <a:pt x="3172" y="0"/>
                  <a:pt x="3172" y="0"/>
                  <a:pt x="3172" y="0"/>
                </a:cubicBezTo>
                <a:cubicBezTo>
                  <a:pt x="3172" y="76"/>
                  <a:pt x="3172" y="76"/>
                  <a:pt x="3172" y="76"/>
                </a:cubicBezTo>
                <a:cubicBezTo>
                  <a:pt x="2653" y="76"/>
                  <a:pt x="2653" y="76"/>
                  <a:pt x="2653" y="76"/>
                </a:cubicBezTo>
                <a:cubicBezTo>
                  <a:pt x="2273" y="76"/>
                  <a:pt x="1964" y="386"/>
                  <a:pt x="1964" y="765"/>
                </a:cubicBezTo>
                <a:cubicBezTo>
                  <a:pt x="1964" y="7955"/>
                  <a:pt x="1964" y="7955"/>
                  <a:pt x="1964" y="7955"/>
                </a:cubicBezTo>
                <a:cubicBezTo>
                  <a:pt x="1964" y="8376"/>
                  <a:pt x="1621" y="8720"/>
                  <a:pt x="1199" y="8720"/>
                </a:cubicBezTo>
                <a:close/>
              </a:path>
            </a:pathLst>
          </a:custGeom>
          <a:solidFill>
            <a:srgbClr val="0072CC"/>
          </a:solidFill>
          <a:ln w="28575">
            <a:solidFill>
              <a:schemeClr val="bg2"/>
            </a:solid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endParaRPr>
          </a:p>
        </p:txBody>
      </p:sp>
      <p:sp>
        <p:nvSpPr>
          <p:cNvPr id="31" name="Freeform 13"/>
          <p:cNvSpPr>
            <a:spLocks/>
          </p:cNvSpPr>
          <p:nvPr/>
        </p:nvSpPr>
        <p:spPr bwMode="auto">
          <a:xfrm>
            <a:off x="8843002" y="3473796"/>
            <a:ext cx="937013" cy="2646965"/>
          </a:xfrm>
          <a:custGeom>
            <a:avLst/>
            <a:gdLst>
              <a:gd name="T0" fmla="*/ 3087 w 3087"/>
              <a:gd name="T1" fmla="*/ 8720 h 8720"/>
              <a:gd name="T2" fmla="*/ 2568 w 3087"/>
              <a:gd name="T3" fmla="*/ 8720 h 8720"/>
              <a:gd name="T4" fmla="*/ 1803 w 3087"/>
              <a:gd name="T5" fmla="*/ 7955 h 8720"/>
              <a:gd name="T6" fmla="*/ 1803 w 3087"/>
              <a:gd name="T7" fmla="*/ 765 h 8720"/>
              <a:gd name="T8" fmla="*/ 1114 w 3087"/>
              <a:gd name="T9" fmla="*/ 77 h 8720"/>
              <a:gd name="T10" fmla="*/ 0 w 3087"/>
              <a:gd name="T11" fmla="*/ 77 h 8720"/>
              <a:gd name="T12" fmla="*/ 0 w 3087"/>
              <a:gd name="T13" fmla="*/ 0 h 8720"/>
              <a:gd name="T14" fmla="*/ 1114 w 3087"/>
              <a:gd name="T15" fmla="*/ 0 h 8720"/>
              <a:gd name="T16" fmla="*/ 1879 w 3087"/>
              <a:gd name="T17" fmla="*/ 765 h 8720"/>
              <a:gd name="T18" fmla="*/ 1879 w 3087"/>
              <a:gd name="T19" fmla="*/ 7955 h 8720"/>
              <a:gd name="T20" fmla="*/ 2568 w 3087"/>
              <a:gd name="T21" fmla="*/ 8644 h 8720"/>
              <a:gd name="T22" fmla="*/ 3087 w 3087"/>
              <a:gd name="T23" fmla="*/ 8644 h 8720"/>
              <a:gd name="T24" fmla="*/ 3087 w 3087"/>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87" h="8720">
                <a:moveTo>
                  <a:pt x="3087" y="8720"/>
                </a:moveTo>
                <a:cubicBezTo>
                  <a:pt x="2568" y="8720"/>
                  <a:pt x="2568" y="8720"/>
                  <a:pt x="2568" y="8720"/>
                </a:cubicBezTo>
                <a:cubicBezTo>
                  <a:pt x="2146" y="8720"/>
                  <a:pt x="1803" y="8376"/>
                  <a:pt x="1803" y="7955"/>
                </a:cubicBezTo>
                <a:cubicBezTo>
                  <a:pt x="1803" y="765"/>
                  <a:pt x="1803" y="765"/>
                  <a:pt x="1803" y="765"/>
                </a:cubicBezTo>
                <a:cubicBezTo>
                  <a:pt x="1803" y="386"/>
                  <a:pt x="1494" y="77"/>
                  <a:pt x="1114" y="77"/>
                </a:cubicBezTo>
                <a:cubicBezTo>
                  <a:pt x="0" y="77"/>
                  <a:pt x="0" y="77"/>
                  <a:pt x="0" y="77"/>
                </a:cubicBezTo>
                <a:cubicBezTo>
                  <a:pt x="0" y="0"/>
                  <a:pt x="0" y="0"/>
                  <a:pt x="0" y="0"/>
                </a:cubicBezTo>
                <a:cubicBezTo>
                  <a:pt x="1114" y="0"/>
                  <a:pt x="1114" y="0"/>
                  <a:pt x="1114" y="0"/>
                </a:cubicBezTo>
                <a:cubicBezTo>
                  <a:pt x="1536" y="0"/>
                  <a:pt x="1879" y="344"/>
                  <a:pt x="1879" y="765"/>
                </a:cubicBezTo>
                <a:cubicBezTo>
                  <a:pt x="1879" y="7955"/>
                  <a:pt x="1879" y="7955"/>
                  <a:pt x="1879" y="7955"/>
                </a:cubicBezTo>
                <a:cubicBezTo>
                  <a:pt x="1879" y="8334"/>
                  <a:pt x="2188" y="8644"/>
                  <a:pt x="2568" y="8644"/>
                </a:cubicBezTo>
                <a:cubicBezTo>
                  <a:pt x="3087" y="8644"/>
                  <a:pt x="3087" y="8644"/>
                  <a:pt x="3087" y="8644"/>
                </a:cubicBezTo>
                <a:lnTo>
                  <a:pt x="3087" y="8720"/>
                </a:lnTo>
                <a:close/>
              </a:path>
            </a:pathLst>
          </a:custGeom>
          <a:solidFill>
            <a:srgbClr val="0072CC"/>
          </a:solidFill>
          <a:ln w="28575">
            <a:solidFill>
              <a:schemeClr val="bg2"/>
            </a:solid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endParaRPr>
          </a:p>
        </p:txBody>
      </p:sp>
      <p:sp useBgFill="1">
        <p:nvSpPr>
          <p:cNvPr id="73" name="Rectangle 72"/>
          <p:cNvSpPr/>
          <p:nvPr/>
        </p:nvSpPr>
        <p:spPr bwMode="auto">
          <a:xfrm>
            <a:off x="8453893" y="3105309"/>
            <a:ext cx="451019" cy="73418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372" dirty="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44" name="TextBox 43"/>
          <p:cNvSpPr txBox="1"/>
          <p:nvPr/>
        </p:nvSpPr>
        <p:spPr>
          <a:xfrm>
            <a:off x="9593840" y="1314967"/>
            <a:ext cx="2372667" cy="4290753"/>
          </a:xfrm>
          <a:prstGeom prst="rect">
            <a:avLst/>
          </a:prstGeom>
          <a:noFill/>
        </p:spPr>
        <p:txBody>
          <a:bodyPr wrap="square" lIns="179285" tIns="143428" rIns="179285" bIns="143428" rtlCol="0" anchor="ctr">
            <a:spAutoFit/>
          </a:bodyPr>
          <a:lstStyle/>
          <a:p>
            <a:pPr defTabSz="914367">
              <a:lnSpc>
                <a:spcPts val="1470"/>
              </a:lnSpc>
              <a:spcAft>
                <a:spcPts val="1765"/>
              </a:spcAft>
              <a:defRPr/>
            </a:pPr>
            <a:r>
              <a:rPr lang="en-US" sz="147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Power BI</a:t>
            </a:r>
          </a:p>
          <a:p>
            <a:pPr defTabSz="914367">
              <a:lnSpc>
                <a:spcPts val="1470"/>
              </a:lnSpc>
              <a:spcAft>
                <a:spcPts val="1765"/>
              </a:spcAft>
              <a:defRPr/>
            </a:pPr>
            <a:r>
              <a:rPr lang="en-US" sz="147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Machine Learning</a:t>
            </a:r>
          </a:p>
          <a:p>
            <a:pPr defTabSz="914367">
              <a:lnSpc>
                <a:spcPts val="1470"/>
              </a:lnSpc>
              <a:spcAft>
                <a:spcPts val="1765"/>
              </a:spcAft>
              <a:defRPr/>
            </a:pPr>
            <a:r>
              <a:rPr lang="en-US" sz="147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SQL Data Warehouse</a:t>
            </a:r>
          </a:p>
          <a:p>
            <a:pPr defTabSz="914367">
              <a:lnSpc>
                <a:spcPts val="1470"/>
              </a:lnSpc>
              <a:spcAft>
                <a:spcPts val="1765"/>
              </a:spcAft>
              <a:defRPr/>
            </a:pPr>
            <a:r>
              <a:rPr lang="en-US" sz="147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HDInsight</a:t>
            </a:r>
          </a:p>
          <a:p>
            <a:pPr defTabSz="914367">
              <a:lnSpc>
                <a:spcPts val="1470"/>
              </a:lnSpc>
              <a:spcAft>
                <a:spcPts val="1765"/>
              </a:spcAft>
              <a:defRPr/>
            </a:pPr>
            <a:r>
              <a:rPr lang="en-US" sz="147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Data Lake Analytics</a:t>
            </a:r>
          </a:p>
          <a:p>
            <a:pPr defTabSz="914367">
              <a:lnSpc>
                <a:spcPts val="1470"/>
              </a:lnSpc>
              <a:spcAft>
                <a:spcPts val="1765"/>
              </a:spcAft>
              <a:defRPr/>
            </a:pPr>
            <a:r>
              <a:rPr lang="en-US" sz="147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Data Lake Store</a:t>
            </a:r>
          </a:p>
          <a:p>
            <a:pPr defTabSz="914367">
              <a:lnSpc>
                <a:spcPts val="1470"/>
              </a:lnSpc>
              <a:spcAft>
                <a:spcPts val="1765"/>
              </a:spcAft>
              <a:defRPr/>
            </a:pPr>
            <a:r>
              <a:rPr lang="en-US" sz="147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Stream Analytics</a:t>
            </a:r>
          </a:p>
          <a:p>
            <a:pPr defTabSz="914367">
              <a:lnSpc>
                <a:spcPts val="1470"/>
              </a:lnSpc>
              <a:spcAft>
                <a:spcPts val="1765"/>
              </a:spcAft>
              <a:defRPr/>
            </a:pPr>
            <a:r>
              <a:rPr lang="en-US" sz="147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Data Factory</a:t>
            </a:r>
          </a:p>
          <a:p>
            <a:pPr defTabSz="914367">
              <a:lnSpc>
                <a:spcPts val="1470"/>
              </a:lnSpc>
              <a:spcAft>
                <a:spcPts val="1765"/>
              </a:spcAft>
              <a:defRPr/>
            </a:pPr>
            <a:r>
              <a:rPr lang="en-US" sz="147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Data Catalog</a:t>
            </a:r>
          </a:p>
          <a:p>
            <a:pPr defTabSz="914367">
              <a:lnSpc>
                <a:spcPts val="1470"/>
              </a:lnSpc>
              <a:spcAft>
                <a:spcPts val="1765"/>
              </a:spcAft>
              <a:defRPr/>
            </a:pPr>
            <a:r>
              <a:rPr lang="en-US" sz="147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Event Hubs</a:t>
            </a:r>
          </a:p>
        </p:txBody>
      </p:sp>
      <p:pic>
        <p:nvPicPr>
          <p:cNvPr id="51" name="Picture 50"/>
          <p:cNvPicPr>
            <a:picLocks noChangeAspect="1"/>
          </p:cNvPicPr>
          <p:nvPr/>
        </p:nvPicPr>
        <p:blipFill>
          <a:blip r:embed="rId3"/>
          <a:stretch>
            <a:fillRect/>
          </a:stretch>
        </p:blipFill>
        <p:spPr>
          <a:xfrm>
            <a:off x="350840" y="1357285"/>
            <a:ext cx="464517" cy="528156"/>
          </a:xfrm>
          <a:prstGeom prst="rect">
            <a:avLst/>
          </a:prstGeom>
        </p:spPr>
      </p:pic>
      <p:pic>
        <p:nvPicPr>
          <p:cNvPr id="55" name="Picture 54"/>
          <p:cNvPicPr>
            <a:picLocks noChangeAspect="1"/>
          </p:cNvPicPr>
          <p:nvPr/>
        </p:nvPicPr>
        <p:blipFill>
          <a:blip r:embed="rId4"/>
          <a:stretch>
            <a:fillRect/>
          </a:stretch>
        </p:blipFill>
        <p:spPr>
          <a:xfrm rot="5400000">
            <a:off x="299198" y="2372177"/>
            <a:ext cx="567800" cy="356564"/>
          </a:xfrm>
          <a:prstGeom prst="rect">
            <a:avLst/>
          </a:prstGeom>
        </p:spPr>
      </p:pic>
      <p:pic>
        <p:nvPicPr>
          <p:cNvPr id="57" name="Picture 56"/>
          <p:cNvPicPr>
            <a:picLocks noChangeAspect="1"/>
          </p:cNvPicPr>
          <p:nvPr/>
        </p:nvPicPr>
        <p:blipFill>
          <a:blip r:embed="rId5"/>
          <a:stretch>
            <a:fillRect/>
          </a:stretch>
        </p:blipFill>
        <p:spPr>
          <a:xfrm>
            <a:off x="327320" y="4253911"/>
            <a:ext cx="511559" cy="404921"/>
          </a:xfrm>
          <a:prstGeom prst="rect">
            <a:avLst/>
          </a:prstGeom>
        </p:spPr>
      </p:pic>
      <p:pic>
        <p:nvPicPr>
          <p:cNvPr id="58" name="Picture 57"/>
          <p:cNvPicPr>
            <a:picLocks noChangeAspect="1"/>
          </p:cNvPicPr>
          <p:nvPr/>
        </p:nvPicPr>
        <p:blipFill>
          <a:blip r:embed="rId6"/>
          <a:stretch>
            <a:fillRect/>
          </a:stretch>
        </p:blipFill>
        <p:spPr>
          <a:xfrm>
            <a:off x="392000" y="5144423"/>
            <a:ext cx="382199" cy="498815"/>
          </a:xfrm>
          <a:prstGeom prst="rect">
            <a:avLst/>
          </a:prstGeom>
        </p:spPr>
      </p:pic>
      <p:grpSp>
        <p:nvGrpSpPr>
          <p:cNvPr id="53" name="Group 52"/>
          <p:cNvGrpSpPr>
            <a:grpSpLocks noChangeAspect="1"/>
          </p:cNvGrpSpPr>
          <p:nvPr/>
        </p:nvGrpSpPr>
        <p:grpSpPr bwMode="auto">
          <a:xfrm>
            <a:off x="1109878" y="1366455"/>
            <a:ext cx="7819760" cy="4230221"/>
            <a:chOff x="-49688" y="-26795"/>
            <a:chExt cx="107212" cy="57998"/>
          </a:xfrm>
        </p:grpSpPr>
        <p:sp>
          <p:nvSpPr>
            <p:cNvPr id="54"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endParaRPr>
            </a:p>
          </p:txBody>
        </p:sp>
        <p:sp>
          <p:nvSpPr>
            <p:cNvPr id="6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endParaRPr>
            </a:p>
          </p:txBody>
        </p:sp>
      </p:grpSp>
      <p:sp>
        <p:nvSpPr>
          <p:cNvPr id="45" name="TextBox 44"/>
          <p:cNvSpPr txBox="1"/>
          <p:nvPr/>
        </p:nvSpPr>
        <p:spPr>
          <a:xfrm>
            <a:off x="2130161" y="3314553"/>
            <a:ext cx="1258965" cy="298709"/>
          </a:xfrm>
          <a:prstGeom prst="rect">
            <a:avLst/>
          </a:prstGeom>
          <a:noFill/>
        </p:spPr>
        <p:txBody>
          <a:bodyPr wrap="square" lIns="0" tIns="0" rIns="0" bIns="0" rtlCol="0">
            <a:spAutoFit/>
          </a:bodyPr>
          <a:lstStyle/>
          <a:p>
            <a:pPr algn="ctr" defTabSz="914367">
              <a:lnSpc>
                <a:spcPct val="90000"/>
              </a:lnSpc>
              <a:spcAft>
                <a:spcPts val="588"/>
              </a:spcAft>
              <a:defRPr/>
            </a:pP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Information </a:t>
            </a:r>
            <a:b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management</a:t>
            </a:r>
          </a:p>
        </p:txBody>
      </p:sp>
      <p:sp>
        <p:nvSpPr>
          <p:cNvPr id="34" name="Freeform 16"/>
          <p:cNvSpPr>
            <a:spLocks noEditPoints="1"/>
          </p:cNvSpPr>
          <p:nvPr/>
        </p:nvSpPr>
        <p:spPr bwMode="auto">
          <a:xfrm>
            <a:off x="2231250" y="2943954"/>
            <a:ext cx="1056787" cy="1056895"/>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63" name="Rectangle 15"/>
          <p:cNvSpPr>
            <a:spLocks noChangeArrowheads="1"/>
          </p:cNvSpPr>
          <p:nvPr/>
        </p:nvSpPr>
        <p:spPr bwMode="auto">
          <a:xfrm>
            <a:off x="3288038" y="3454491"/>
            <a:ext cx="831190" cy="61994"/>
          </a:xfrm>
          <a:prstGeom prst="rect">
            <a:avLst/>
          </a:prstGeom>
          <a:solidFill>
            <a:srgbClr val="0072CC"/>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64" name="Freeform 16"/>
          <p:cNvSpPr>
            <a:spLocks noEditPoints="1"/>
          </p:cNvSpPr>
          <p:nvPr/>
        </p:nvSpPr>
        <p:spPr bwMode="auto">
          <a:xfrm>
            <a:off x="4120146" y="2943954"/>
            <a:ext cx="1056787" cy="1056895"/>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65" name="TextBox 64"/>
          <p:cNvSpPr txBox="1"/>
          <p:nvPr/>
        </p:nvSpPr>
        <p:spPr>
          <a:xfrm>
            <a:off x="4019057" y="3314553"/>
            <a:ext cx="1258965" cy="298709"/>
          </a:xfrm>
          <a:prstGeom prst="rect">
            <a:avLst/>
          </a:prstGeom>
          <a:noFill/>
        </p:spPr>
        <p:txBody>
          <a:bodyPr wrap="square" lIns="0" tIns="0" rIns="0" bIns="0" rtlCol="0">
            <a:spAutoFit/>
          </a:bodyPr>
          <a:lstStyle/>
          <a:p>
            <a:pPr algn="ctr" defTabSz="914367">
              <a:lnSpc>
                <a:spcPct val="90000"/>
              </a:lnSpc>
              <a:spcAft>
                <a:spcPts val="588"/>
              </a:spcAft>
              <a:defRPr/>
            </a:pP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Big Data</a:t>
            </a:r>
            <a:b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stores</a:t>
            </a:r>
          </a:p>
        </p:txBody>
      </p:sp>
      <p:sp>
        <p:nvSpPr>
          <p:cNvPr id="67" name="Rectangle 15"/>
          <p:cNvSpPr>
            <a:spLocks noChangeArrowheads="1"/>
          </p:cNvSpPr>
          <p:nvPr/>
        </p:nvSpPr>
        <p:spPr bwMode="auto">
          <a:xfrm>
            <a:off x="5160926" y="3454491"/>
            <a:ext cx="813261" cy="61994"/>
          </a:xfrm>
          <a:prstGeom prst="rect">
            <a:avLst/>
          </a:prstGeom>
          <a:solidFill>
            <a:srgbClr val="0072CC"/>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68" name="Freeform 16"/>
          <p:cNvSpPr>
            <a:spLocks noEditPoints="1"/>
          </p:cNvSpPr>
          <p:nvPr/>
        </p:nvSpPr>
        <p:spPr bwMode="auto">
          <a:xfrm>
            <a:off x="5993034" y="2943954"/>
            <a:ext cx="1056787" cy="1056895"/>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69" name="TextBox 68"/>
          <p:cNvSpPr txBox="1"/>
          <p:nvPr/>
        </p:nvSpPr>
        <p:spPr>
          <a:xfrm>
            <a:off x="5891945" y="3314553"/>
            <a:ext cx="1258965" cy="298709"/>
          </a:xfrm>
          <a:prstGeom prst="rect">
            <a:avLst/>
          </a:prstGeom>
          <a:noFill/>
        </p:spPr>
        <p:txBody>
          <a:bodyPr wrap="square" lIns="0" tIns="0" rIns="0" bIns="0" rtlCol="0">
            <a:spAutoFit/>
          </a:bodyPr>
          <a:lstStyle/>
          <a:p>
            <a:pPr algn="ctr" defTabSz="914367">
              <a:lnSpc>
                <a:spcPct val="90000"/>
              </a:lnSpc>
              <a:spcAft>
                <a:spcPts val="588"/>
              </a:spcAft>
              <a:defRPr/>
            </a:pP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Machine</a:t>
            </a:r>
            <a:b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Learning</a:t>
            </a:r>
          </a:p>
        </p:txBody>
      </p:sp>
      <p:sp>
        <p:nvSpPr>
          <p:cNvPr id="70" name="Rectangle 15"/>
          <p:cNvSpPr>
            <a:spLocks noChangeArrowheads="1"/>
          </p:cNvSpPr>
          <p:nvPr/>
        </p:nvSpPr>
        <p:spPr bwMode="auto">
          <a:xfrm>
            <a:off x="7049821" y="3454491"/>
            <a:ext cx="813261" cy="61994"/>
          </a:xfrm>
          <a:prstGeom prst="rect">
            <a:avLst/>
          </a:prstGeom>
          <a:solidFill>
            <a:srgbClr val="0072CC"/>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71" name="Freeform 16"/>
          <p:cNvSpPr>
            <a:spLocks noEditPoints="1"/>
          </p:cNvSpPr>
          <p:nvPr/>
        </p:nvSpPr>
        <p:spPr bwMode="auto">
          <a:xfrm>
            <a:off x="7864000" y="2943954"/>
            <a:ext cx="1056787" cy="1056895"/>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72" name="TextBox 71"/>
          <p:cNvSpPr txBox="1"/>
          <p:nvPr/>
        </p:nvSpPr>
        <p:spPr>
          <a:xfrm>
            <a:off x="7744983" y="3403209"/>
            <a:ext cx="1258965" cy="149354"/>
          </a:xfrm>
          <a:prstGeom prst="rect">
            <a:avLst/>
          </a:prstGeom>
          <a:noFill/>
        </p:spPr>
        <p:txBody>
          <a:bodyPr wrap="square" lIns="0" tIns="0" rIns="0" bIns="0" rtlCol="0">
            <a:spAutoFit/>
          </a:bodyPr>
          <a:lstStyle/>
          <a:p>
            <a:pPr algn="ctr" defTabSz="914367">
              <a:lnSpc>
                <a:spcPct val="90000"/>
              </a:lnSpc>
              <a:spcAft>
                <a:spcPts val="588"/>
              </a:spcAft>
              <a:defRPr/>
            </a:pP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Analytics</a:t>
            </a:r>
          </a:p>
        </p:txBody>
      </p:sp>
      <p:pic>
        <p:nvPicPr>
          <p:cNvPr id="26" name="Picture 25"/>
          <p:cNvPicPr>
            <a:picLocks noChangeAspect="1"/>
          </p:cNvPicPr>
          <p:nvPr/>
        </p:nvPicPr>
        <p:blipFill>
          <a:blip r:embed="rId7"/>
          <a:stretch>
            <a:fillRect/>
          </a:stretch>
        </p:blipFill>
        <p:spPr>
          <a:xfrm>
            <a:off x="310699" y="3209574"/>
            <a:ext cx="537049" cy="522069"/>
          </a:xfrm>
          <a:prstGeom prst="rect">
            <a:avLst/>
          </a:prstGeom>
        </p:spPr>
      </p:pic>
    </p:spTree>
    <p:extLst>
      <p:ext uri="{BB962C8B-B14F-4D97-AF65-F5344CB8AC3E}">
        <p14:creationId xmlns:p14="http://schemas.microsoft.com/office/powerpoint/2010/main" val="146762217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95919" y="2170074"/>
            <a:ext cx="6733601" cy="2446506"/>
          </a:xfrm>
          <a:prstGeom prst="rect">
            <a:avLst/>
          </a:prstGeom>
        </p:spPr>
        <p:txBody>
          <a:bodyPr vert="horz" wrap="square" lIns="179285" tIns="143428" rIns="179285" bIns="143428"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fontAlgn="base">
              <a:spcBef>
                <a:spcPts val="1176"/>
              </a:spcBef>
              <a:spcAft>
                <a:spcPct val="0"/>
              </a:spcAft>
            </a:pPr>
            <a:br>
              <a:rPr sz="4313" dirty="0">
                <a:gradFill>
                  <a:gsLst>
                    <a:gs pos="1250">
                      <a:srgbClr val="FFFFFF"/>
                    </a:gs>
                    <a:gs pos="100000">
                      <a:srgbClr val="FFFFFF"/>
                    </a:gs>
                  </a:gsLst>
                  <a:lin ang="5400000" scaled="0"/>
                </a:gradFill>
              </a:rPr>
            </a:br>
            <a:r>
              <a:rPr sz="5294" dirty="0">
                <a:gradFill>
                  <a:gsLst>
                    <a:gs pos="1250">
                      <a:srgbClr val="FFFFFF"/>
                    </a:gs>
                    <a:gs pos="100000">
                      <a:srgbClr val="FFFFFF"/>
                    </a:gs>
                  </a:gsLst>
                  <a:lin ang="5400000" scaled="0"/>
                </a:gradFill>
              </a:rPr>
              <a:t>Cortana </a:t>
            </a:r>
            <a:r>
              <a:rPr lang="en-US" sz="5294" dirty="0">
                <a:gradFill>
                  <a:gsLst>
                    <a:gs pos="1250">
                      <a:srgbClr val="FFFFFF"/>
                    </a:gs>
                    <a:gs pos="100000">
                      <a:srgbClr val="FFFFFF"/>
                    </a:gs>
                  </a:gsLst>
                  <a:lin ang="5400000" scaled="0"/>
                </a:gradFill>
              </a:rPr>
              <a:t>Intelligence</a:t>
            </a:r>
            <a:r>
              <a:rPr sz="5294" dirty="0">
                <a:gradFill>
                  <a:gsLst>
                    <a:gs pos="1250">
                      <a:srgbClr val="FFFFFF"/>
                    </a:gs>
                    <a:gs pos="100000">
                      <a:srgbClr val="FFFFFF"/>
                    </a:gs>
                  </a:gsLst>
                  <a:lin ang="5400000" scaled="0"/>
                </a:gradFill>
              </a:rPr>
              <a:t> Suite</a:t>
            </a:r>
          </a:p>
        </p:txBody>
      </p:sp>
      <p:grpSp>
        <p:nvGrpSpPr>
          <p:cNvPr id="96" name="Group 95"/>
          <p:cNvGrpSpPr/>
          <p:nvPr/>
        </p:nvGrpSpPr>
        <p:grpSpPr>
          <a:xfrm>
            <a:off x="12536037" y="925054"/>
            <a:ext cx="1184340" cy="5219807"/>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eaLnBrk="0" fontAlgn="base" hangingPunct="0">
                <a:spcBef>
                  <a:spcPct val="0"/>
                </a:spcBef>
                <a:spcAft>
                  <a:spcPct val="0"/>
                </a:spcAft>
              </a:pPr>
              <a:endParaRPr lang="en-US" sz="1765">
                <a:solidFill>
                  <a:srgbClr val="FFFFFF"/>
                </a:solidFill>
                <a:latin typeface="Segoe UI" panose="020B0502040204020203" pitchFamily="34" charset="0"/>
                <a:ea typeface="MS PGothic" panose="020B0600070205080204" pitchFamily="34" charset="-128"/>
              </a:endParaRPr>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eaLnBrk="0" fontAlgn="base" hangingPunct="0">
                <a:spcBef>
                  <a:spcPct val="0"/>
                </a:spcBef>
                <a:spcAft>
                  <a:spcPct val="0"/>
                </a:spcAft>
              </a:pPr>
              <a:endParaRPr lang="en-US" sz="1765">
                <a:solidFill>
                  <a:srgbClr val="FFFFFF"/>
                </a:solidFill>
                <a:latin typeface="Segoe UI" panose="020B0502040204020203" pitchFamily="34" charset="0"/>
                <a:ea typeface="MS PGothic" panose="020B0600070205080204" pitchFamily="34" charset="-128"/>
              </a:endParaRPr>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eaLnBrk="0" fontAlgn="base" hangingPunct="0">
                <a:spcBef>
                  <a:spcPct val="0"/>
                </a:spcBef>
                <a:spcAft>
                  <a:spcPct val="0"/>
                </a:spcAft>
              </a:pPr>
              <a:endParaRPr lang="en-US" sz="1765">
                <a:solidFill>
                  <a:srgbClr val="FFFFFF"/>
                </a:solidFill>
                <a:latin typeface="Segoe UI" panose="020B0502040204020203" pitchFamily="34" charset="0"/>
                <a:ea typeface="MS PGothic" panose="020B0600070205080204" pitchFamily="34" charset="-128"/>
              </a:endParaRPr>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eaLnBrk="0" fontAlgn="base" hangingPunct="0">
                <a:spcBef>
                  <a:spcPct val="0"/>
                </a:spcBef>
                <a:spcAft>
                  <a:spcPct val="0"/>
                </a:spcAft>
              </a:pPr>
              <a:endParaRPr lang="en-US" sz="1765">
                <a:solidFill>
                  <a:srgbClr val="FFFFFF"/>
                </a:solidFill>
                <a:latin typeface="Segoe UI" panose="020B0502040204020203" pitchFamily="34" charset="0"/>
                <a:ea typeface="MS PGothic" panose="020B0600070205080204" pitchFamily="34" charset="-128"/>
              </a:endParaRPr>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eaLnBrk="0" fontAlgn="base" hangingPunct="0">
                <a:spcBef>
                  <a:spcPct val="0"/>
                </a:spcBef>
                <a:spcAft>
                  <a:spcPct val="0"/>
                </a:spcAft>
              </a:pPr>
              <a:endParaRPr lang="en-US" sz="1765">
                <a:solidFill>
                  <a:srgbClr val="FFFFFF"/>
                </a:solidFill>
                <a:latin typeface="Segoe UI" panose="020B0502040204020203" pitchFamily="34" charset="0"/>
                <a:ea typeface="MS PGothic" panose="020B0600070205080204" pitchFamily="34" charset="-128"/>
              </a:endParaRPr>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eaLnBrk="0" fontAlgn="base" hangingPunct="0">
                <a:spcBef>
                  <a:spcPct val="0"/>
                </a:spcBef>
                <a:spcAft>
                  <a:spcPct val="0"/>
                </a:spcAft>
              </a:pPr>
              <a:endParaRPr lang="en-US" sz="1765">
                <a:solidFill>
                  <a:srgbClr val="FFFFFF"/>
                </a:solidFill>
                <a:latin typeface="Segoe UI" panose="020B0502040204020203" pitchFamily="34" charset="0"/>
                <a:ea typeface="MS PGothic" panose="020B0600070205080204" pitchFamily="34" charset="-128"/>
              </a:endParaRPr>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eaLnBrk="0" fontAlgn="base" hangingPunct="0">
                <a:spcBef>
                  <a:spcPct val="0"/>
                </a:spcBef>
                <a:spcAft>
                  <a:spcPct val="0"/>
                </a:spcAft>
              </a:pPr>
              <a:endParaRPr lang="en-US" sz="1765">
                <a:solidFill>
                  <a:srgbClr val="FFFFFF"/>
                </a:solidFill>
                <a:latin typeface="Segoe UI" panose="020B0502040204020203" pitchFamily="34" charset="0"/>
                <a:ea typeface="MS PGothic" panose="020B0600070205080204" pitchFamily="34" charset="-128"/>
              </a:endParaRPr>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eaLnBrk="0" fontAlgn="base" hangingPunct="0">
                <a:spcBef>
                  <a:spcPct val="0"/>
                </a:spcBef>
                <a:spcAft>
                  <a:spcPct val="0"/>
                </a:spcAft>
              </a:pPr>
              <a:endParaRPr lang="en-US" sz="1765">
                <a:solidFill>
                  <a:srgbClr val="FFFFFF"/>
                </a:solidFill>
                <a:latin typeface="Segoe UI" panose="020B0502040204020203" pitchFamily="34" charset="0"/>
                <a:ea typeface="MS PGothic" panose="020B0600070205080204" pitchFamily="34" charset="-128"/>
              </a:endParaRPr>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eaLnBrk="0" fontAlgn="base" hangingPunct="0">
                <a:spcBef>
                  <a:spcPct val="0"/>
                </a:spcBef>
                <a:spcAft>
                  <a:spcPct val="0"/>
                </a:spcAft>
              </a:pPr>
              <a:endParaRPr lang="en-US" sz="1765">
                <a:solidFill>
                  <a:srgbClr val="FFFFFF"/>
                </a:solidFill>
                <a:latin typeface="Segoe UI" panose="020B0502040204020203" pitchFamily="34" charset="0"/>
                <a:ea typeface="MS PGothic" panose="020B0600070205080204" pitchFamily="34" charset="-128"/>
              </a:endParaRPr>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eaLnBrk="0" fontAlgn="base" hangingPunct="0">
                <a:spcBef>
                  <a:spcPct val="0"/>
                </a:spcBef>
                <a:spcAft>
                  <a:spcPct val="0"/>
                </a:spcAft>
              </a:pPr>
              <a:endParaRPr lang="en-US" sz="1765">
                <a:solidFill>
                  <a:srgbClr val="FFFFFF"/>
                </a:solidFill>
                <a:latin typeface="Segoe UI" panose="020B0502040204020203" pitchFamily="34" charset="0"/>
                <a:ea typeface="MS PGothic" panose="020B0600070205080204" pitchFamily="34" charset="-128"/>
              </a:endParaRPr>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eaLnBrk="0" fontAlgn="base" hangingPunct="0">
                <a:spcBef>
                  <a:spcPct val="0"/>
                </a:spcBef>
                <a:spcAft>
                  <a:spcPct val="0"/>
                </a:spcAft>
              </a:pPr>
              <a:endParaRPr lang="en-US" sz="1765">
                <a:solidFill>
                  <a:srgbClr val="FFFFFF"/>
                </a:solidFill>
                <a:latin typeface="Segoe UI" panose="020B0502040204020203" pitchFamily="34" charset="0"/>
                <a:ea typeface="MS PGothic" panose="020B0600070205080204" pitchFamily="34" charset="-128"/>
              </a:endParaRPr>
            </a:p>
          </p:txBody>
        </p:sp>
        <p:pic>
          <p:nvPicPr>
            <p:cNvPr id="95" name="Picture 94"/>
            <p:cNvPicPr>
              <a:picLocks noChangeAspect="1"/>
            </p:cNvPicPr>
            <p:nvPr/>
          </p:nvPicPr>
          <p:blipFill>
            <a:blip r:embed="rId3"/>
            <a:stretch>
              <a:fillRect/>
            </a:stretch>
          </p:blipFill>
          <p:spPr>
            <a:xfrm>
              <a:off x="9580162" y="2894862"/>
              <a:ext cx="802944" cy="240224"/>
            </a:xfrm>
            <a:prstGeom prst="rect">
              <a:avLst/>
            </a:prstGeom>
          </p:spPr>
        </p:pic>
      </p:gr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7918" y="1702219"/>
            <a:ext cx="3597138" cy="3597138"/>
          </a:xfrm>
          <a:prstGeom prst="rect">
            <a:avLst/>
          </a:prstGeom>
        </p:spPr>
      </p:pic>
    </p:spTree>
    <p:extLst>
      <p:ext uri="{BB962C8B-B14F-4D97-AF65-F5344CB8AC3E}">
        <p14:creationId xmlns:p14="http://schemas.microsoft.com/office/powerpoint/2010/main" val="1566294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2.58361E-6 1.54335E-7 L -0.05285 1.54335E-7 " pathEditMode="relative" rAng="0" ptsTypes="AA">
                                      <p:cBhvr>
                                        <p:cTn id="9" dur="750" spd="-100000" fill="hold"/>
                                        <p:tgtEl>
                                          <p:spTgt spid="5"/>
                                        </p:tgtEl>
                                        <p:attrNameLst>
                                          <p:attrName>ppt_x</p:attrName>
                                          <p:attrName>ppt_y</p:attrName>
                                        </p:attrNameLst>
                                      </p:cBhvr>
                                      <p:rCtr x="-2642" y="0"/>
                                    </p:animMotion>
                                  </p:childTnLst>
                                </p:cTn>
                              </p:par>
                              <p:par>
                                <p:cTn id="10" presetID="2" presetClass="entr" presetSubtype="2" decel="100000" fill="hold" nodeType="withEffect">
                                  <p:stCondLst>
                                    <p:cond delay="250"/>
                                  </p:stCondLst>
                                  <p:childTnLst>
                                    <p:set>
                                      <p:cBhvr>
                                        <p:cTn id="11" dur="1" fill="hold">
                                          <p:stCondLst>
                                            <p:cond delay="0"/>
                                          </p:stCondLst>
                                        </p:cTn>
                                        <p:tgtEl>
                                          <p:spTgt spid="96"/>
                                        </p:tgtEl>
                                        <p:attrNameLst>
                                          <p:attrName>style.visibility</p:attrName>
                                        </p:attrNameLst>
                                      </p:cBhvr>
                                      <p:to>
                                        <p:strVal val="visible"/>
                                      </p:to>
                                    </p:set>
                                    <p:anim calcmode="lin" valueType="num">
                                      <p:cBhvr additive="base">
                                        <p:cTn id="12" dur="850" fill="hold"/>
                                        <p:tgtEl>
                                          <p:spTgt spid="96"/>
                                        </p:tgtEl>
                                        <p:attrNameLst>
                                          <p:attrName>ppt_x</p:attrName>
                                        </p:attrNameLst>
                                      </p:cBhvr>
                                      <p:tavLst>
                                        <p:tav tm="0">
                                          <p:val>
                                            <p:strVal val="1+#ppt_w/2"/>
                                          </p:val>
                                        </p:tav>
                                        <p:tav tm="100000">
                                          <p:val>
                                            <p:strVal val="#ppt_x"/>
                                          </p:val>
                                        </p:tav>
                                      </p:tavLst>
                                    </p:anim>
                                    <p:anim calcmode="lin" valueType="num">
                                      <p:cBhvr additive="base">
                                        <p:cTn id="13" dur="850" fill="hold"/>
                                        <p:tgtEl>
                                          <p:spTgt spid="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0403224" y="2321171"/>
            <a:ext cx="463664" cy="2133426"/>
            <a:chOff x="10611830" y="3082745"/>
            <a:chExt cx="472961" cy="2176206"/>
          </a:xfrm>
        </p:grpSpPr>
        <p:cxnSp>
          <p:nvCxnSpPr>
            <p:cNvPr id="104" name="Straight Connector 103"/>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65" idx="3"/>
            </p:cNvCxnSpPr>
            <p:nvPr/>
          </p:nvCxnSpPr>
          <p:spPr>
            <a:xfrm flipV="1">
              <a:off x="10675766" y="4104261"/>
              <a:ext cx="409025" cy="290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13" name="Straight Connector 112"/>
          <p:cNvCxnSpPr/>
          <p:nvPr/>
        </p:nvCxnSpPr>
        <p:spPr>
          <a:xfrm flipV="1">
            <a:off x="10410833" y="5151585"/>
            <a:ext cx="520199" cy="639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8370178" y="5005630"/>
            <a:ext cx="2095724" cy="986067"/>
            <a:chOff x="8538017" y="4739224"/>
            <a:chExt cx="2137748" cy="1005840"/>
          </a:xfrm>
        </p:grpSpPr>
        <p:sp>
          <p:nvSpPr>
            <p:cNvPr id="45" name="Rectangle 44"/>
            <p:cNvSpPr/>
            <p:nvPr/>
          </p:nvSpPr>
          <p:spPr bwMode="auto">
            <a:xfrm>
              <a:off x="8538017" y="4739224"/>
              <a:ext cx="2137748"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pPr>
              <a:r>
                <a:rPr lang="en-US" sz="1568" b="1" spc="-29" dirty="0">
                  <a:gradFill>
                    <a:gsLst>
                      <a:gs pos="0">
                        <a:srgbClr val="FFFFFF"/>
                      </a:gs>
                      <a:gs pos="100000">
                        <a:srgbClr val="FFFFFF"/>
                      </a:gs>
                    </a:gsLst>
                    <a:lin ang="5400000" scaled="0"/>
                  </a:gradFill>
                  <a:cs typeface="Segoe UI Semilight" panose="020B0402040204020203" pitchFamily="34" charset="0"/>
                </a:rPr>
                <a:t>Business Scenarios</a:t>
              </a:r>
            </a:p>
          </p:txBody>
        </p:sp>
        <p:sp>
          <p:nvSpPr>
            <p:cNvPr id="129" name="Rectangle 128"/>
            <p:cNvSpPr/>
            <p:nvPr/>
          </p:nvSpPr>
          <p:spPr>
            <a:xfrm>
              <a:off x="9204619" y="5056791"/>
              <a:ext cx="1383584" cy="646331"/>
            </a:xfrm>
            <a:prstGeom prst="rect">
              <a:avLst/>
            </a:prstGeom>
          </p:spPr>
          <p:txBody>
            <a:bodyPr wrap="none">
              <a:spAutoFit/>
            </a:bodyPr>
            <a:lstStyle/>
            <a:p>
              <a:pPr defTabSz="914367"/>
              <a:r>
                <a:rPr lang="en-US" sz="1176" spc="-29" dirty="0">
                  <a:gradFill>
                    <a:gsLst>
                      <a:gs pos="0">
                        <a:srgbClr val="FFFFFF"/>
                      </a:gs>
                      <a:gs pos="100000">
                        <a:srgbClr val="FFFFFF"/>
                      </a:gs>
                    </a:gsLst>
                    <a:lin ang="5400000" scaled="0"/>
                  </a:gradFill>
                  <a:cs typeface="Segoe UI Semilight" panose="020B0402040204020203" pitchFamily="34" charset="0"/>
                </a:rPr>
                <a:t>Recommendations,</a:t>
              </a:r>
            </a:p>
            <a:p>
              <a:pPr defTabSz="914367"/>
              <a:r>
                <a:rPr lang="en-US" sz="1176" spc="-29" dirty="0">
                  <a:gradFill>
                    <a:gsLst>
                      <a:gs pos="0">
                        <a:srgbClr val="FFFFFF"/>
                      </a:gs>
                      <a:gs pos="100000">
                        <a:srgbClr val="FFFFFF"/>
                      </a:gs>
                    </a:gsLst>
                    <a:lin ang="5400000" scaled="0"/>
                  </a:gradFill>
                  <a:cs typeface="Segoe UI Semilight" panose="020B0402040204020203" pitchFamily="34" charset="0"/>
                </a:rPr>
                <a:t>customer churn,</a:t>
              </a:r>
            </a:p>
            <a:p>
              <a:pPr defTabSz="914367"/>
              <a:r>
                <a:rPr lang="en-US" sz="1176" spc="-29" dirty="0">
                  <a:gradFill>
                    <a:gsLst>
                      <a:gs pos="0">
                        <a:srgbClr val="FFFFFF"/>
                      </a:gs>
                      <a:gs pos="100000">
                        <a:srgbClr val="FFFFFF"/>
                      </a:gs>
                    </a:gsLst>
                    <a:lin ang="5400000" scaled="0"/>
                  </a:gradFill>
                  <a:cs typeface="Segoe UI Semilight" panose="020B0402040204020203" pitchFamily="34" charset="0"/>
                </a:rPr>
                <a:t>forecasting, etc.</a:t>
              </a:r>
            </a:p>
          </p:txBody>
        </p:sp>
        <p:grpSp>
          <p:nvGrpSpPr>
            <p:cNvPr id="128" name="Group 127"/>
            <p:cNvGrpSpPr/>
            <p:nvPr/>
          </p:nvGrpSpPr>
          <p:grpSpPr>
            <a:xfrm>
              <a:off x="8754885" y="5208429"/>
              <a:ext cx="433307" cy="352792"/>
              <a:chOff x="-2530475" y="305948"/>
              <a:chExt cx="1119187" cy="911226"/>
            </a:xfrm>
            <a:solidFill>
              <a:schemeClr val="bg1"/>
            </a:solidFill>
          </p:grpSpPr>
          <p:sp>
            <p:nvSpPr>
              <p:cNvPr id="154" name="Freeform 31"/>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55" name="Freeform 32"/>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56" name="Freeform 34"/>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57" name="Freeform 35"/>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61" name="Freeform 36"/>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62" name="Freeform 37"/>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grpSp>
      </p:grpSp>
      <p:grpSp>
        <p:nvGrpSpPr>
          <p:cNvPr id="15" name="Group 14"/>
          <p:cNvGrpSpPr/>
          <p:nvPr/>
        </p:nvGrpSpPr>
        <p:grpSpPr>
          <a:xfrm>
            <a:off x="8370178" y="3913902"/>
            <a:ext cx="2095725" cy="986067"/>
            <a:chOff x="8538016" y="3277427"/>
            <a:chExt cx="2137749" cy="1005840"/>
          </a:xfrm>
        </p:grpSpPr>
        <p:sp>
          <p:nvSpPr>
            <p:cNvPr id="96" name="Rectangle 95"/>
            <p:cNvSpPr/>
            <p:nvPr/>
          </p:nvSpPr>
          <p:spPr bwMode="auto">
            <a:xfrm>
              <a:off x="8538016" y="3277427"/>
              <a:ext cx="2137749"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pPr>
              <a:r>
                <a:rPr lang="en-US" sz="1568" b="1" spc="-29" dirty="0">
                  <a:gradFill>
                    <a:gsLst>
                      <a:gs pos="0">
                        <a:srgbClr val="FFFFFF"/>
                      </a:gs>
                      <a:gs pos="100000">
                        <a:srgbClr val="FFFFFF"/>
                      </a:gs>
                    </a:gsLst>
                    <a:lin ang="5400000" scaled="0"/>
                  </a:gradFill>
                  <a:cs typeface="Segoe UI Semilight" panose="020B0402040204020203" pitchFamily="34" charset="0"/>
                </a:rPr>
                <a:t>Perceptual Intelligence</a:t>
              </a:r>
            </a:p>
          </p:txBody>
        </p:sp>
        <p:sp>
          <p:nvSpPr>
            <p:cNvPr id="125" name="Rectangle 124"/>
            <p:cNvSpPr/>
            <p:nvPr/>
          </p:nvSpPr>
          <p:spPr>
            <a:xfrm>
              <a:off x="9204619" y="3670433"/>
              <a:ext cx="895014" cy="278760"/>
            </a:xfrm>
            <a:prstGeom prst="rect">
              <a:avLst/>
            </a:prstGeom>
          </p:spPr>
          <p:txBody>
            <a:bodyPr wrap="none">
              <a:spAutoFit/>
            </a:bodyPr>
            <a:lstStyle/>
            <a:p>
              <a:pPr defTabSz="914367"/>
              <a:r>
                <a:rPr lang="en-US" sz="1176" spc="-29" dirty="0">
                  <a:gradFill>
                    <a:gsLst>
                      <a:gs pos="0">
                        <a:srgbClr val="FFFFFF"/>
                      </a:gs>
                      <a:gs pos="100000">
                        <a:srgbClr val="FFFFFF"/>
                      </a:gs>
                    </a:gsLst>
                    <a:lin ang="5400000" scaled="0"/>
                  </a:gradFill>
                  <a:cs typeface="Segoe UI Semilight" panose="020B0402040204020203" pitchFamily="34" charset="0"/>
                </a:rPr>
                <a:t>Face, vision</a:t>
              </a:r>
            </a:p>
          </p:txBody>
        </p:sp>
        <p:sp>
          <p:nvSpPr>
            <p:cNvPr id="126" name="Rectangle 125"/>
            <p:cNvSpPr/>
            <p:nvPr/>
          </p:nvSpPr>
          <p:spPr>
            <a:xfrm>
              <a:off x="9204619" y="3990981"/>
              <a:ext cx="935577" cy="276999"/>
            </a:xfrm>
            <a:prstGeom prst="rect">
              <a:avLst/>
            </a:prstGeom>
          </p:spPr>
          <p:txBody>
            <a:bodyPr wrap="none">
              <a:spAutoFit/>
            </a:bodyPr>
            <a:lstStyle/>
            <a:p>
              <a:pPr defTabSz="914367"/>
              <a:r>
                <a:rPr lang="en-US" sz="1176" spc="-29" dirty="0">
                  <a:gradFill>
                    <a:gsLst>
                      <a:gs pos="0">
                        <a:srgbClr val="FFFFFF"/>
                      </a:gs>
                      <a:gs pos="100000">
                        <a:srgbClr val="FFFFFF"/>
                      </a:gs>
                    </a:gsLst>
                    <a:lin ang="5400000" scaled="0"/>
                  </a:gradFill>
                  <a:cs typeface="Segoe UI Semilight" panose="020B0402040204020203" pitchFamily="34" charset="0"/>
                </a:rPr>
                <a:t>Speech, text</a:t>
              </a:r>
            </a:p>
          </p:txBody>
        </p:sp>
        <p:grpSp>
          <p:nvGrpSpPr>
            <p:cNvPr id="95" name="Group 94"/>
            <p:cNvGrpSpPr/>
            <p:nvPr/>
          </p:nvGrpSpPr>
          <p:grpSpPr>
            <a:xfrm>
              <a:off x="8892356" y="3676097"/>
              <a:ext cx="269629" cy="255077"/>
              <a:chOff x="3248025" y="1189989"/>
              <a:chExt cx="5153661" cy="4875531"/>
            </a:xfrm>
            <a:solidFill>
              <a:schemeClr val="bg1"/>
            </a:solidFill>
          </p:grpSpPr>
          <p:sp>
            <p:nvSpPr>
              <p:cNvPr id="99" name="Freeform 98"/>
              <p:cNvSpPr/>
              <p:nvPr/>
            </p:nvSpPr>
            <p:spPr bwMode="auto">
              <a:xfrm>
                <a:off x="4140351" y="2041127"/>
                <a:ext cx="3427810" cy="3427810"/>
              </a:xfrm>
              <a:custGeom>
                <a:avLst/>
                <a:gdLst>
                  <a:gd name="connsiteX0" fmla="*/ 1713905 w 3427810"/>
                  <a:gd name="connsiteY0" fmla="*/ 0 h 3427810"/>
                  <a:gd name="connsiteX1" fmla="*/ 3427810 w 3427810"/>
                  <a:gd name="connsiteY1" fmla="*/ 1713905 h 3427810"/>
                  <a:gd name="connsiteX2" fmla="*/ 1713905 w 3427810"/>
                  <a:gd name="connsiteY2" fmla="*/ 3427810 h 3427810"/>
                  <a:gd name="connsiteX3" fmla="*/ 0 w 3427810"/>
                  <a:gd name="connsiteY3" fmla="*/ 1713905 h 3427810"/>
                  <a:gd name="connsiteX4" fmla="*/ 1713905 w 3427810"/>
                  <a:gd name="connsiteY4" fmla="*/ 0 h 3427810"/>
                  <a:gd name="connsiteX5" fmla="*/ 1208864 w 3427810"/>
                  <a:gd name="connsiteY5" fmla="*/ 1047322 h 3427810"/>
                  <a:gd name="connsiteX6" fmla="*/ 996139 w 3427810"/>
                  <a:gd name="connsiteY6" fmla="*/ 1260047 h 3427810"/>
                  <a:gd name="connsiteX7" fmla="*/ 1208864 w 3427810"/>
                  <a:gd name="connsiteY7" fmla="*/ 1472772 h 3427810"/>
                  <a:gd name="connsiteX8" fmla="*/ 1421589 w 3427810"/>
                  <a:gd name="connsiteY8" fmla="*/ 1260047 h 3427810"/>
                  <a:gd name="connsiteX9" fmla="*/ 1208864 w 3427810"/>
                  <a:gd name="connsiteY9" fmla="*/ 1047322 h 3427810"/>
                  <a:gd name="connsiteX10" fmla="*/ 2115987 w 3427810"/>
                  <a:gd name="connsiteY10" fmla="*/ 1047322 h 3427810"/>
                  <a:gd name="connsiteX11" fmla="*/ 1903262 w 3427810"/>
                  <a:gd name="connsiteY11" fmla="*/ 1260047 h 3427810"/>
                  <a:gd name="connsiteX12" fmla="*/ 2115987 w 3427810"/>
                  <a:gd name="connsiteY12" fmla="*/ 1472772 h 3427810"/>
                  <a:gd name="connsiteX13" fmla="*/ 2328712 w 3427810"/>
                  <a:gd name="connsiteY13" fmla="*/ 1260047 h 3427810"/>
                  <a:gd name="connsiteX14" fmla="*/ 2115987 w 3427810"/>
                  <a:gd name="connsiteY14" fmla="*/ 1047322 h 3427810"/>
                  <a:gd name="connsiteX15" fmla="*/ 516914 w 3427810"/>
                  <a:gd name="connsiteY15" fmla="*/ 1913335 h 3427810"/>
                  <a:gd name="connsiteX16" fmla="*/ 536018 w 3427810"/>
                  <a:gd name="connsiteY16" fmla="*/ 1987632 h 3427810"/>
                  <a:gd name="connsiteX17" fmla="*/ 1680074 w 3427810"/>
                  <a:gd name="connsiteY17" fmla="*/ 2829321 h 3427810"/>
                  <a:gd name="connsiteX18" fmla="*/ 2824130 w 3427810"/>
                  <a:gd name="connsiteY18" fmla="*/ 1987632 h 3427810"/>
                  <a:gd name="connsiteX19" fmla="*/ 2843234 w 3427810"/>
                  <a:gd name="connsiteY19" fmla="*/ 1913335 h 3427810"/>
                  <a:gd name="connsiteX20" fmla="*/ 2613164 w 3427810"/>
                  <a:gd name="connsiteY20" fmla="*/ 1913335 h 3427810"/>
                  <a:gd name="connsiteX21" fmla="*/ 2611114 w 3427810"/>
                  <a:gd name="connsiteY21" fmla="*/ 1921305 h 3427810"/>
                  <a:gd name="connsiteX22" fmla="*/ 1680074 w 3427810"/>
                  <a:gd name="connsiteY22" fmla="*/ 2606277 h 3427810"/>
                  <a:gd name="connsiteX23" fmla="*/ 749034 w 3427810"/>
                  <a:gd name="connsiteY23" fmla="*/ 1921305 h 3427810"/>
                  <a:gd name="connsiteX24" fmla="*/ 746985 w 3427810"/>
                  <a:gd name="connsiteY24" fmla="*/ 1913335 h 3427810"/>
                  <a:gd name="connsiteX25" fmla="*/ 516914 w 3427810"/>
                  <a:gd name="connsiteY25" fmla="*/ 1913335 h 342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7810" h="3427810">
                    <a:moveTo>
                      <a:pt x="1713905" y="0"/>
                    </a:moveTo>
                    <a:cubicBezTo>
                      <a:pt x="2660469" y="0"/>
                      <a:pt x="3427810" y="767341"/>
                      <a:pt x="3427810" y="1713905"/>
                    </a:cubicBezTo>
                    <a:cubicBezTo>
                      <a:pt x="3427810" y="2660469"/>
                      <a:pt x="2660469" y="3427810"/>
                      <a:pt x="1713905" y="3427810"/>
                    </a:cubicBezTo>
                    <a:cubicBezTo>
                      <a:pt x="767341" y="3427810"/>
                      <a:pt x="0" y="2660469"/>
                      <a:pt x="0" y="1713905"/>
                    </a:cubicBezTo>
                    <a:cubicBezTo>
                      <a:pt x="0" y="767341"/>
                      <a:pt x="767341" y="0"/>
                      <a:pt x="1713905" y="0"/>
                    </a:cubicBezTo>
                    <a:close/>
                    <a:moveTo>
                      <a:pt x="1208864" y="1047322"/>
                    </a:moveTo>
                    <a:cubicBezTo>
                      <a:pt x="1091379" y="1047322"/>
                      <a:pt x="996139" y="1142562"/>
                      <a:pt x="996139" y="1260047"/>
                    </a:cubicBezTo>
                    <a:cubicBezTo>
                      <a:pt x="996139" y="1377532"/>
                      <a:pt x="1091379" y="1472772"/>
                      <a:pt x="1208864" y="1472772"/>
                    </a:cubicBezTo>
                    <a:cubicBezTo>
                      <a:pt x="1326349" y="1472772"/>
                      <a:pt x="1421589" y="1377532"/>
                      <a:pt x="1421589" y="1260047"/>
                    </a:cubicBezTo>
                    <a:cubicBezTo>
                      <a:pt x="1421589" y="1142562"/>
                      <a:pt x="1326349" y="1047322"/>
                      <a:pt x="1208864" y="1047322"/>
                    </a:cubicBezTo>
                    <a:close/>
                    <a:moveTo>
                      <a:pt x="2115987" y="1047322"/>
                    </a:moveTo>
                    <a:cubicBezTo>
                      <a:pt x="1998502" y="1047322"/>
                      <a:pt x="1903262" y="1142562"/>
                      <a:pt x="1903262" y="1260047"/>
                    </a:cubicBezTo>
                    <a:cubicBezTo>
                      <a:pt x="1903262" y="1377532"/>
                      <a:pt x="1998502" y="1472772"/>
                      <a:pt x="2115987" y="1472772"/>
                    </a:cubicBezTo>
                    <a:cubicBezTo>
                      <a:pt x="2233472" y="1472772"/>
                      <a:pt x="2328712" y="1377532"/>
                      <a:pt x="2328712" y="1260047"/>
                    </a:cubicBezTo>
                    <a:cubicBezTo>
                      <a:pt x="2328712" y="1142562"/>
                      <a:pt x="2233472" y="1047322"/>
                      <a:pt x="2115987" y="1047322"/>
                    </a:cubicBezTo>
                    <a:close/>
                    <a:moveTo>
                      <a:pt x="516914" y="1913335"/>
                    </a:moveTo>
                    <a:lnTo>
                      <a:pt x="536018" y="1987632"/>
                    </a:lnTo>
                    <a:cubicBezTo>
                      <a:pt x="687687" y="2475264"/>
                      <a:pt x="1142533" y="2829321"/>
                      <a:pt x="1680074" y="2829321"/>
                    </a:cubicBezTo>
                    <a:cubicBezTo>
                      <a:pt x="2217615" y="2829321"/>
                      <a:pt x="2672461" y="2475264"/>
                      <a:pt x="2824130" y="1987632"/>
                    </a:cubicBezTo>
                    <a:lnTo>
                      <a:pt x="2843234" y="1913335"/>
                    </a:lnTo>
                    <a:lnTo>
                      <a:pt x="2613164" y="1913335"/>
                    </a:lnTo>
                    <a:lnTo>
                      <a:pt x="2611114" y="1921305"/>
                    </a:lnTo>
                    <a:cubicBezTo>
                      <a:pt x="2487685" y="2318143"/>
                      <a:pt x="2117528" y="2606277"/>
                      <a:pt x="1680074" y="2606277"/>
                    </a:cubicBezTo>
                    <a:cubicBezTo>
                      <a:pt x="1242620" y="2606277"/>
                      <a:pt x="872464" y="2318143"/>
                      <a:pt x="749034" y="1921305"/>
                    </a:cubicBezTo>
                    <a:lnTo>
                      <a:pt x="746985" y="1913335"/>
                    </a:lnTo>
                    <a:lnTo>
                      <a:pt x="516914" y="1913335"/>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Freeform 99"/>
              <p:cNvSpPr/>
              <p:nvPr/>
            </p:nvSpPr>
            <p:spPr bwMode="auto">
              <a:xfrm rot="5400000">
                <a:off x="32708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Freeform 100"/>
              <p:cNvSpPr/>
              <p:nvPr/>
            </p:nvSpPr>
            <p:spPr bwMode="auto">
              <a:xfrm rot="10800000">
                <a:off x="73856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3248025" y="5033549"/>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Freeform 102"/>
              <p:cNvSpPr/>
              <p:nvPr/>
            </p:nvSpPr>
            <p:spPr bwMode="auto">
              <a:xfrm rot="16200000">
                <a:off x="7377700" y="5041534"/>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5" name="Group 114"/>
            <p:cNvGrpSpPr/>
            <p:nvPr/>
          </p:nvGrpSpPr>
          <p:grpSpPr>
            <a:xfrm>
              <a:off x="8883959" y="4029213"/>
              <a:ext cx="286422" cy="241797"/>
              <a:chOff x="4746173" y="1443591"/>
              <a:chExt cx="4626426" cy="3905623"/>
            </a:xfrm>
            <a:solidFill>
              <a:schemeClr val="bg1"/>
            </a:solidFill>
          </p:grpSpPr>
          <p:grpSp>
            <p:nvGrpSpPr>
              <p:cNvPr id="116" name="Group 386"/>
              <p:cNvGrpSpPr>
                <a:grpSpLocks noChangeAspect="1"/>
              </p:cNvGrpSpPr>
              <p:nvPr/>
            </p:nvGrpSpPr>
            <p:grpSpPr bwMode="auto">
              <a:xfrm>
                <a:off x="4746173" y="2973313"/>
                <a:ext cx="1414640" cy="2318440"/>
                <a:chOff x="-1261" y="1888"/>
                <a:chExt cx="576" cy="944"/>
              </a:xfrm>
              <a:grpFill/>
            </p:grpSpPr>
            <p:sp>
              <p:nvSpPr>
                <p:cNvPr id="140"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667">
                    <a:solidFill>
                      <a:srgbClr val="FFFFFF"/>
                    </a:solidFill>
                    <a:latin typeface="Segoe UI"/>
                  </a:endParaRPr>
                </a:p>
              </p:txBody>
            </p:sp>
            <p:sp>
              <p:nvSpPr>
                <p:cNvPr id="141"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667">
                    <a:solidFill>
                      <a:srgbClr val="FFFFFF"/>
                    </a:solidFill>
                    <a:latin typeface="Segoe UI"/>
                  </a:endParaRPr>
                </a:p>
              </p:txBody>
            </p:sp>
            <p:sp>
              <p:nvSpPr>
                <p:cNvPr id="142"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667">
                    <a:solidFill>
                      <a:srgbClr val="FFFFFF"/>
                    </a:solidFill>
                    <a:latin typeface="Segoe UI"/>
                  </a:endParaRPr>
                </a:p>
              </p:txBody>
            </p:sp>
          </p:grpSp>
          <p:grpSp>
            <p:nvGrpSpPr>
              <p:cNvPr id="130" name="Group 129"/>
              <p:cNvGrpSpPr/>
              <p:nvPr/>
            </p:nvGrpSpPr>
            <p:grpSpPr>
              <a:xfrm>
                <a:off x="5345480" y="1443592"/>
                <a:ext cx="1381394" cy="1269128"/>
                <a:chOff x="5345480" y="1443592"/>
                <a:chExt cx="1381394" cy="1269128"/>
              </a:xfrm>
              <a:grpFill/>
            </p:grpSpPr>
            <p:sp>
              <p:nvSpPr>
                <p:cNvPr id="138" name="Bent Arrow 137"/>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9" name="Isosceles Triangle 138"/>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1" name="Group 130"/>
              <p:cNvGrpSpPr/>
              <p:nvPr/>
            </p:nvGrpSpPr>
            <p:grpSpPr>
              <a:xfrm rot="10800000">
                <a:off x="7049745" y="4080086"/>
                <a:ext cx="1381394" cy="1269128"/>
                <a:chOff x="5345480" y="1443592"/>
                <a:chExt cx="1381394" cy="1269128"/>
              </a:xfrm>
              <a:grpFill/>
            </p:grpSpPr>
            <p:sp>
              <p:nvSpPr>
                <p:cNvPr id="136" name="Bent Arrow 135"/>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Isosceles Triangle 136"/>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2" name="Freeform 131"/>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7711440" y="1981200"/>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p:cNvSpPr/>
              <p:nvPr/>
            </p:nvSpPr>
            <p:spPr bwMode="auto">
              <a:xfrm>
                <a:off x="7711440" y="2518221"/>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Rectangle 134"/>
              <p:cNvSpPr/>
              <p:nvPr/>
            </p:nvSpPr>
            <p:spPr bwMode="auto">
              <a:xfrm>
                <a:off x="7711440" y="3055242"/>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5" name="Group 24"/>
          <p:cNvGrpSpPr/>
          <p:nvPr/>
        </p:nvGrpSpPr>
        <p:grpSpPr>
          <a:xfrm>
            <a:off x="8360273" y="2832422"/>
            <a:ext cx="2105631" cy="986067"/>
            <a:chOff x="8527913" y="2888721"/>
            <a:chExt cx="2147853" cy="1005840"/>
          </a:xfrm>
        </p:grpSpPr>
        <p:sp>
          <p:nvSpPr>
            <p:cNvPr id="165" name="Rectangle 164"/>
            <p:cNvSpPr/>
            <p:nvPr/>
          </p:nvSpPr>
          <p:spPr bwMode="auto">
            <a:xfrm>
              <a:off x="8527913" y="2888721"/>
              <a:ext cx="2147853"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pPr>
              <a:r>
                <a:rPr lang="en-US" sz="1568" b="1" spc="-29" dirty="0">
                  <a:gradFill>
                    <a:gsLst>
                      <a:gs pos="0">
                        <a:srgbClr val="FFFFFF"/>
                      </a:gs>
                      <a:gs pos="100000">
                        <a:srgbClr val="FFFFFF"/>
                      </a:gs>
                    </a:gsLst>
                    <a:lin ang="5400000" scaled="0"/>
                  </a:gradFill>
                  <a:cs typeface="Segoe UI Semilight" panose="020B0402040204020203" pitchFamily="34" charset="0"/>
                </a:rPr>
                <a:t>Personal Digital Assistant</a:t>
              </a:r>
            </a:p>
          </p:txBody>
        </p:sp>
        <p:sp>
          <p:nvSpPr>
            <p:cNvPr id="166" name="Rectangle 165"/>
            <p:cNvSpPr/>
            <p:nvPr/>
          </p:nvSpPr>
          <p:spPr>
            <a:xfrm>
              <a:off x="9194516" y="3376977"/>
              <a:ext cx="687945" cy="276999"/>
            </a:xfrm>
            <a:prstGeom prst="rect">
              <a:avLst/>
            </a:prstGeom>
          </p:spPr>
          <p:txBody>
            <a:bodyPr wrap="none">
              <a:spAutoFit/>
            </a:bodyPr>
            <a:lstStyle/>
            <a:p>
              <a:pPr defTabSz="914367"/>
              <a:r>
                <a:rPr lang="en-US" sz="1176" spc="-29" dirty="0">
                  <a:gradFill>
                    <a:gsLst>
                      <a:gs pos="0">
                        <a:srgbClr val="FFFFFF"/>
                      </a:gs>
                      <a:gs pos="100000">
                        <a:srgbClr val="FFFFFF"/>
                      </a:gs>
                    </a:gsLst>
                    <a:lin ang="5400000" scaled="0"/>
                  </a:gradFill>
                  <a:cs typeface="Segoe UI Semilight" panose="020B0402040204020203" pitchFamily="34" charset="0"/>
                </a:rPr>
                <a:t>Cortana</a:t>
              </a:r>
            </a:p>
          </p:txBody>
        </p:sp>
        <p:pic>
          <p:nvPicPr>
            <p:cNvPr id="192" name="Picture 191" descr="http://winaero.com/blog/wp-content/uploads/2015/01/cortana-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76963" y="3392261"/>
              <a:ext cx="259973" cy="2599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8370178" y="1753023"/>
            <a:ext cx="2095726" cy="986067"/>
            <a:chOff x="8538017" y="1787678"/>
            <a:chExt cx="2137750" cy="1005840"/>
          </a:xfrm>
        </p:grpSpPr>
        <p:sp>
          <p:nvSpPr>
            <p:cNvPr id="44" name="Rectangle 43"/>
            <p:cNvSpPr/>
            <p:nvPr/>
          </p:nvSpPr>
          <p:spPr bwMode="auto">
            <a:xfrm>
              <a:off x="8538017" y="1787678"/>
              <a:ext cx="2137750"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pPr>
              <a:r>
                <a:rPr lang="en-US" sz="1568" b="1" spc="-29" dirty="0">
                  <a:gradFill>
                    <a:gsLst>
                      <a:gs pos="0">
                        <a:srgbClr val="FFFFFF"/>
                      </a:gs>
                      <a:gs pos="100000">
                        <a:srgbClr val="FFFFFF"/>
                      </a:gs>
                    </a:gsLst>
                    <a:lin ang="5400000" scaled="0"/>
                  </a:gradFill>
                  <a:cs typeface="Segoe UI Semilight" panose="020B0402040204020203" pitchFamily="34" charset="0"/>
                </a:rPr>
                <a:t>Dashboards and Visualizations</a:t>
              </a:r>
            </a:p>
          </p:txBody>
        </p:sp>
        <p:grpSp>
          <p:nvGrpSpPr>
            <p:cNvPr id="68" name="Group 67"/>
            <p:cNvGrpSpPr/>
            <p:nvPr/>
          </p:nvGrpSpPr>
          <p:grpSpPr>
            <a:xfrm>
              <a:off x="8847475" y="2434373"/>
              <a:ext cx="399110" cy="255091"/>
              <a:chOff x="4481847" y="2708926"/>
              <a:chExt cx="673103" cy="430214"/>
            </a:xfrm>
            <a:solidFill>
              <a:schemeClr val="bg1"/>
            </a:solidFill>
          </p:grpSpPr>
          <p:sp>
            <p:nvSpPr>
              <p:cNvPr id="69"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70"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71"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72"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73"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grpSp>
        <p:sp>
          <p:nvSpPr>
            <p:cNvPr id="86" name="Rectangle 85"/>
            <p:cNvSpPr/>
            <p:nvPr/>
          </p:nvSpPr>
          <p:spPr>
            <a:xfrm>
              <a:off x="9204619" y="2421304"/>
              <a:ext cx="736862" cy="278760"/>
            </a:xfrm>
            <a:prstGeom prst="rect">
              <a:avLst/>
            </a:prstGeom>
          </p:spPr>
          <p:txBody>
            <a:bodyPr wrap="none">
              <a:spAutoFit/>
            </a:bodyPr>
            <a:lstStyle/>
            <a:p>
              <a:pPr defTabSz="914367"/>
              <a:r>
                <a:rPr lang="en-US" sz="1176" spc="-29" dirty="0">
                  <a:gradFill>
                    <a:gsLst>
                      <a:gs pos="0">
                        <a:srgbClr val="FFFFFF"/>
                      </a:gs>
                      <a:gs pos="100000">
                        <a:srgbClr val="FFFFFF"/>
                      </a:gs>
                    </a:gsLst>
                    <a:lin ang="5400000" scaled="0"/>
                  </a:gradFill>
                  <a:cs typeface="Segoe UI Semilight" panose="020B0402040204020203" pitchFamily="34" charset="0"/>
                </a:rPr>
                <a:t>Power BI</a:t>
              </a:r>
            </a:p>
          </p:txBody>
        </p:sp>
      </p:grpSp>
      <p:grpSp>
        <p:nvGrpSpPr>
          <p:cNvPr id="24" name="Group 23"/>
          <p:cNvGrpSpPr/>
          <p:nvPr/>
        </p:nvGrpSpPr>
        <p:grpSpPr>
          <a:xfrm>
            <a:off x="6154506" y="1755687"/>
            <a:ext cx="2323554" cy="4235175"/>
            <a:chOff x="6277916" y="1790395"/>
            <a:chExt cx="2370146" cy="4320099"/>
          </a:xfrm>
        </p:grpSpPr>
        <p:sp>
          <p:nvSpPr>
            <p:cNvPr id="43" name="Rectangle 42"/>
            <p:cNvSpPr/>
            <p:nvPr/>
          </p:nvSpPr>
          <p:spPr bwMode="auto">
            <a:xfrm>
              <a:off x="6277916" y="1790395"/>
              <a:ext cx="2079506" cy="4320099"/>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pPr>
              <a:r>
                <a:rPr lang="en-US" sz="1568" b="1" spc="-29" dirty="0">
                  <a:gradFill>
                    <a:gsLst>
                      <a:gs pos="0">
                        <a:srgbClr val="FFFFFF"/>
                      </a:gs>
                      <a:gs pos="100000">
                        <a:srgbClr val="FFFFFF"/>
                      </a:gs>
                    </a:gsLst>
                    <a:lin ang="5400000" scaled="0"/>
                  </a:gradFill>
                  <a:cs typeface="Segoe UI Semilight" panose="020B0402040204020203" pitchFamily="34" charset="0"/>
                </a:rPr>
                <a:t>Machine Learning </a:t>
              </a:r>
              <a:br>
                <a:rPr lang="en-US" sz="1568" b="1" spc="-29" dirty="0">
                  <a:gradFill>
                    <a:gsLst>
                      <a:gs pos="0">
                        <a:srgbClr val="FFFFFF"/>
                      </a:gs>
                      <a:gs pos="100000">
                        <a:srgbClr val="FFFFFF"/>
                      </a:gs>
                    </a:gsLst>
                    <a:lin ang="5400000" scaled="0"/>
                  </a:gradFill>
                  <a:cs typeface="Segoe UI Semilight" panose="020B0402040204020203" pitchFamily="34" charset="0"/>
                </a:rPr>
              </a:br>
              <a:r>
                <a:rPr lang="en-US" sz="1568" b="1" spc="-29" dirty="0">
                  <a:gradFill>
                    <a:gsLst>
                      <a:gs pos="0">
                        <a:srgbClr val="FFFFFF"/>
                      </a:gs>
                      <a:gs pos="100000">
                        <a:srgbClr val="FFFFFF"/>
                      </a:gs>
                    </a:gsLst>
                    <a:lin ang="5400000" scaled="0"/>
                  </a:gradFill>
                  <a:cs typeface="Segoe UI Semilight" panose="020B0402040204020203" pitchFamily="34" charset="0"/>
                </a:rPr>
                <a:t>and Analytics</a:t>
              </a: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8398" y="2896065"/>
              <a:ext cx="353933" cy="375063"/>
            </a:xfrm>
            <a:prstGeom prst="rect">
              <a:avLst/>
            </a:prstGeom>
          </p:spPr>
        </p:pic>
        <p:pic>
          <p:nvPicPr>
            <p:cNvPr id="75" name="Picture 7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80490" y="3992088"/>
              <a:ext cx="428269" cy="310126"/>
            </a:xfrm>
            <a:prstGeom prst="rect">
              <a:avLst/>
            </a:prstGeom>
          </p:spPr>
        </p:pic>
        <p:pic>
          <p:nvPicPr>
            <p:cNvPr id="76" name="Picture 7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51467" y="4994031"/>
              <a:ext cx="474530" cy="367761"/>
            </a:xfrm>
            <a:prstGeom prst="rect">
              <a:avLst/>
            </a:prstGeom>
          </p:spPr>
        </p:pic>
        <p:sp>
          <p:nvSpPr>
            <p:cNvPr id="83" name="Rectangle 82"/>
            <p:cNvSpPr/>
            <p:nvPr/>
          </p:nvSpPr>
          <p:spPr>
            <a:xfrm>
              <a:off x="6767968" y="2860458"/>
              <a:ext cx="1297791" cy="461665"/>
            </a:xfrm>
            <a:prstGeom prst="rect">
              <a:avLst/>
            </a:prstGeom>
          </p:spPr>
          <p:txBody>
            <a:bodyPr wrap="none">
              <a:spAutoFit/>
            </a:bodyPr>
            <a:lstStyle/>
            <a:p>
              <a:pPr defTabSz="914367"/>
              <a:r>
                <a:rPr lang="en-US" sz="1176" spc="-29" dirty="0">
                  <a:gradFill>
                    <a:gsLst>
                      <a:gs pos="0">
                        <a:srgbClr val="FFFFFF"/>
                      </a:gs>
                      <a:gs pos="100000">
                        <a:srgbClr val="FFFFFF"/>
                      </a:gs>
                    </a:gsLst>
                    <a:lin ang="5400000" scaled="0"/>
                  </a:gradFill>
                  <a:cs typeface="Segoe UI Semilight" panose="020B0402040204020203" pitchFamily="34" charset="0"/>
                </a:rPr>
                <a:t>Azure </a:t>
              </a:r>
            </a:p>
            <a:p>
              <a:pPr defTabSz="914367"/>
              <a:r>
                <a:rPr lang="en-US" sz="1176" spc="-29" dirty="0">
                  <a:gradFill>
                    <a:gsLst>
                      <a:gs pos="0">
                        <a:srgbClr val="FFFFFF"/>
                      </a:gs>
                      <a:gs pos="100000">
                        <a:srgbClr val="FFFFFF"/>
                      </a:gs>
                    </a:gsLst>
                    <a:lin ang="5400000" scaled="0"/>
                  </a:gradFill>
                  <a:cs typeface="Segoe UI Semilight" panose="020B0402040204020203" pitchFamily="34" charset="0"/>
                </a:rPr>
                <a:t>Machine Learning</a:t>
              </a:r>
            </a:p>
          </p:txBody>
        </p:sp>
        <p:sp>
          <p:nvSpPr>
            <p:cNvPr id="84" name="Rectangle 83"/>
            <p:cNvSpPr/>
            <p:nvPr/>
          </p:nvSpPr>
          <p:spPr>
            <a:xfrm>
              <a:off x="6808759" y="3900664"/>
              <a:ext cx="1439497" cy="461665"/>
            </a:xfrm>
            <a:prstGeom prst="rect">
              <a:avLst/>
            </a:prstGeom>
          </p:spPr>
          <p:txBody>
            <a:bodyPr wrap="none">
              <a:spAutoFit/>
            </a:bodyPr>
            <a:lstStyle/>
            <a:p>
              <a:pPr defTabSz="914367"/>
              <a:r>
                <a:rPr lang="en-US" sz="1176" spc="-29" dirty="0">
                  <a:gradFill>
                    <a:gsLst>
                      <a:gs pos="0">
                        <a:srgbClr val="FFFFFF"/>
                      </a:gs>
                      <a:gs pos="100000">
                        <a:srgbClr val="FFFFFF"/>
                      </a:gs>
                    </a:gsLst>
                    <a:lin ang="5400000" scaled="0"/>
                  </a:gradFill>
                  <a:cs typeface="Segoe UI Semilight" panose="020B0402040204020203" pitchFamily="34" charset="0"/>
                </a:rPr>
                <a:t>Azure </a:t>
              </a:r>
            </a:p>
            <a:p>
              <a:pPr defTabSz="914367"/>
              <a:r>
                <a:rPr lang="en-US" sz="1176" spc="-29" dirty="0">
                  <a:gradFill>
                    <a:gsLst>
                      <a:gs pos="0">
                        <a:srgbClr val="FFFFFF"/>
                      </a:gs>
                      <a:gs pos="100000">
                        <a:srgbClr val="FFFFFF"/>
                      </a:gs>
                    </a:gsLst>
                    <a:lin ang="5400000" scaled="0"/>
                  </a:gradFill>
                  <a:cs typeface="Segoe UI Semilight" panose="020B0402040204020203" pitchFamily="34" charset="0"/>
                </a:rPr>
                <a:t>HDInsight (Hadoop)</a:t>
              </a:r>
            </a:p>
          </p:txBody>
        </p:sp>
        <p:sp>
          <p:nvSpPr>
            <p:cNvPr id="85" name="Rectangle 84"/>
            <p:cNvSpPr/>
            <p:nvPr/>
          </p:nvSpPr>
          <p:spPr>
            <a:xfrm>
              <a:off x="6808759" y="4922306"/>
              <a:ext cx="1205010" cy="461665"/>
            </a:xfrm>
            <a:prstGeom prst="rect">
              <a:avLst/>
            </a:prstGeom>
          </p:spPr>
          <p:txBody>
            <a:bodyPr wrap="none">
              <a:spAutoFit/>
            </a:bodyPr>
            <a:lstStyle/>
            <a:p>
              <a:pPr defTabSz="914367"/>
              <a:r>
                <a:rPr lang="en-US" sz="1176" spc="-29" dirty="0">
                  <a:gradFill>
                    <a:gsLst>
                      <a:gs pos="0">
                        <a:srgbClr val="FFFFFF"/>
                      </a:gs>
                      <a:gs pos="100000">
                        <a:srgbClr val="FFFFFF"/>
                      </a:gs>
                    </a:gsLst>
                    <a:lin ang="5400000" scaled="0"/>
                  </a:gradFill>
                  <a:cs typeface="Segoe UI Semilight" panose="020B0402040204020203" pitchFamily="34" charset="0"/>
                </a:rPr>
                <a:t>Azure </a:t>
              </a:r>
            </a:p>
            <a:p>
              <a:pPr defTabSz="914367"/>
              <a:r>
                <a:rPr lang="en-US" sz="1176" spc="-29" dirty="0">
                  <a:gradFill>
                    <a:gsLst>
                      <a:gs pos="0">
                        <a:srgbClr val="FFFFFF"/>
                      </a:gs>
                      <a:gs pos="100000">
                        <a:srgbClr val="FFFFFF"/>
                      </a:gs>
                    </a:gsLst>
                    <a:lin ang="5400000" scaled="0"/>
                  </a:gradFill>
                  <a:cs typeface="Segoe UI Semilight" panose="020B0402040204020203" pitchFamily="34" charset="0"/>
                </a:rPr>
                <a:t>Stream Analytics</a:t>
              </a:r>
            </a:p>
          </p:txBody>
        </p:sp>
        <p:grpSp>
          <p:nvGrpSpPr>
            <p:cNvPr id="148" name="Group 147"/>
            <p:cNvGrpSpPr/>
            <p:nvPr/>
          </p:nvGrpSpPr>
          <p:grpSpPr>
            <a:xfrm>
              <a:off x="8352819" y="2143445"/>
              <a:ext cx="295243" cy="1834529"/>
              <a:chOff x="3832324" y="5254390"/>
              <a:chExt cx="295243" cy="1834529"/>
            </a:xfrm>
          </p:grpSpPr>
          <p:sp>
            <p:nvSpPr>
              <p:cNvPr id="149" name="Isosceles Triangle 148"/>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0" name="Isosceles Triangle 149"/>
              <p:cNvSpPr/>
              <p:nvPr/>
            </p:nvSpPr>
            <p:spPr bwMode="auto">
              <a:xfrm rot="5400000">
                <a:off x="3529509" y="55572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1" name="Isosceles Triangle 190"/>
              <p:cNvSpPr/>
              <p:nvPr/>
            </p:nvSpPr>
            <p:spPr bwMode="auto">
              <a:xfrm rot="5400000">
                <a:off x="3576707" y="6538059"/>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1" name="Group 150"/>
            <p:cNvGrpSpPr/>
            <p:nvPr/>
          </p:nvGrpSpPr>
          <p:grpSpPr>
            <a:xfrm>
              <a:off x="8352819" y="4071625"/>
              <a:ext cx="295243" cy="853675"/>
              <a:chOff x="3832324" y="5673490"/>
              <a:chExt cx="295243" cy="853675"/>
            </a:xfrm>
          </p:grpSpPr>
          <p:sp>
            <p:nvSpPr>
              <p:cNvPr id="152" name="Isosceles Triangle 151"/>
              <p:cNvSpPr/>
              <p:nvPr/>
            </p:nvSpPr>
            <p:spPr bwMode="auto">
              <a:xfrm rot="5400000">
                <a:off x="3576707" y="59763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3" name="Isosceles Triangle 152"/>
              <p:cNvSpPr/>
              <p:nvPr/>
            </p:nvSpPr>
            <p:spPr bwMode="auto">
              <a:xfrm rot="5400000">
                <a:off x="3529509" y="59763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8" name="Group 157"/>
            <p:cNvGrpSpPr/>
            <p:nvPr/>
          </p:nvGrpSpPr>
          <p:grpSpPr>
            <a:xfrm>
              <a:off x="8352819" y="5171433"/>
              <a:ext cx="295243" cy="853675"/>
              <a:chOff x="3832324" y="5397265"/>
              <a:chExt cx="295243" cy="853675"/>
            </a:xfrm>
          </p:grpSpPr>
          <p:sp>
            <p:nvSpPr>
              <p:cNvPr id="159" name="Isosceles Triangle 158"/>
              <p:cNvSpPr/>
              <p:nvPr/>
            </p:nvSpPr>
            <p:spPr bwMode="auto">
              <a:xfrm rot="5400000">
                <a:off x="3576707" y="5700080"/>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Isosceles Triangle 159"/>
              <p:cNvSpPr/>
              <p:nvPr/>
            </p:nvSpPr>
            <p:spPr bwMode="auto">
              <a:xfrm rot="5400000">
                <a:off x="3529509" y="5700080"/>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0" name="Isosceles Triangle 189"/>
            <p:cNvSpPr/>
            <p:nvPr/>
          </p:nvSpPr>
          <p:spPr bwMode="auto">
            <a:xfrm rot="5400000">
              <a:off x="8050088" y="3428236"/>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83" name="Freeform 389"/>
          <p:cNvSpPr>
            <a:spLocks noEditPoints="1"/>
          </p:cNvSpPr>
          <p:nvPr/>
        </p:nvSpPr>
        <p:spPr bwMode="auto">
          <a:xfrm>
            <a:off x="8886475" y="3383532"/>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667">
              <a:solidFill>
                <a:srgbClr val="FFFFFF"/>
              </a:solidFill>
              <a:latin typeface="Segoe UI"/>
            </a:endParaRPr>
          </a:p>
        </p:txBody>
      </p:sp>
      <p:sp>
        <p:nvSpPr>
          <p:cNvPr id="5" name="Title 1"/>
          <p:cNvSpPr>
            <a:spLocks noGrp="1"/>
          </p:cNvSpPr>
          <p:nvPr>
            <p:ph type="title"/>
          </p:nvPr>
        </p:nvSpPr>
        <p:spPr>
          <a:prstGeom prst="rect">
            <a:avLst/>
          </a:prstGeom>
        </p:spPr>
        <p:txBody>
          <a:bodyPr/>
          <a:lstStyle/>
          <a:p>
            <a:r>
              <a:rPr lang="en-US" dirty="0"/>
              <a:t>Cortana Intelligence Suite</a:t>
            </a:r>
            <a:br>
              <a:rPr lang="en-US" dirty="0"/>
            </a:br>
            <a:r>
              <a:rPr lang="en-US" sz="3528" dirty="0"/>
              <a:t>Transform data into intelligent action</a:t>
            </a:r>
          </a:p>
        </p:txBody>
      </p:sp>
      <p:sp>
        <p:nvSpPr>
          <p:cNvPr id="20" name="Rectangle 19"/>
          <p:cNvSpPr/>
          <p:nvPr/>
        </p:nvSpPr>
        <p:spPr>
          <a:xfrm>
            <a:off x="393635" y="6078705"/>
            <a:ext cx="642265" cy="338378"/>
          </a:xfrm>
          <a:prstGeom prst="rect">
            <a:avLst/>
          </a:prstGeom>
        </p:spPr>
        <p:txBody>
          <a:bodyPr wrap="none">
            <a:spAutoFit/>
          </a:bodyPr>
          <a:lstStyle/>
          <a:p>
            <a:pPr algn="ctr" defTabSz="710729">
              <a:spcBef>
                <a:spcPct val="0"/>
              </a:spcBef>
              <a:spcAft>
                <a:spcPct val="35000"/>
              </a:spcAft>
            </a:pPr>
            <a:r>
              <a:rPr lang="en-US" sz="1567" b="1" spc="-29" dirty="0">
                <a:gradFill>
                  <a:gsLst>
                    <a:gs pos="0">
                      <a:srgbClr val="FFFFFF"/>
                    </a:gs>
                    <a:gs pos="100000">
                      <a:srgbClr val="FFFFFF"/>
                    </a:gs>
                  </a:gsLst>
                  <a:lin ang="5400000" scaled="0"/>
                </a:gradFill>
                <a:cs typeface="Segoe UI Semilight" panose="020B0402040204020203" pitchFamily="34" charset="0"/>
              </a:rPr>
              <a:t>DATA</a:t>
            </a:r>
          </a:p>
        </p:txBody>
      </p:sp>
      <p:grpSp>
        <p:nvGrpSpPr>
          <p:cNvPr id="6" name="Group 5"/>
          <p:cNvGrpSpPr/>
          <p:nvPr/>
        </p:nvGrpSpPr>
        <p:grpSpPr>
          <a:xfrm>
            <a:off x="270801" y="2091264"/>
            <a:ext cx="1520654" cy="3739169"/>
            <a:chOff x="276231" y="2132701"/>
            <a:chExt cx="1551146" cy="3814147"/>
          </a:xfrm>
        </p:grpSpPr>
        <p:cxnSp>
          <p:nvCxnSpPr>
            <p:cNvPr id="87" name="Straight Connector 86"/>
            <p:cNvCxnSpPr/>
            <p:nvPr/>
          </p:nvCxnSpPr>
          <p:spPr>
            <a:xfrm>
              <a:off x="1399592"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84988" y="2407298"/>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1184988" y="3768264"/>
              <a:ext cx="570278"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184988" y="5136854"/>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a:solidFill>
                  <a:srgbClr val="333333"/>
                </a:solidFill>
                <a:latin typeface="Segoe UI"/>
              </a:endParaRPr>
            </a:p>
          </p:txBody>
        </p:sp>
        <p:sp>
          <p:nvSpPr>
            <p:cNvPr id="3" name="TextBox 2"/>
            <p:cNvSpPr txBox="1"/>
            <p:nvPr/>
          </p:nvSpPr>
          <p:spPr>
            <a:xfrm>
              <a:off x="290952" y="2519818"/>
              <a:ext cx="1239881" cy="613972"/>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pPr>
              <a:r>
                <a:rPr lang="en-US" sz="1127" spc="-29" dirty="0">
                  <a:gradFill>
                    <a:gsLst>
                      <a:gs pos="0">
                        <a:srgbClr val="FFFFFF"/>
                      </a:gs>
                      <a:gs pos="100000">
                        <a:srgbClr val="FFFFFF"/>
                      </a:gs>
                    </a:gsLst>
                    <a:lin ang="5400000" scaled="0"/>
                  </a:gradFill>
                  <a:cs typeface="Segoe UI Semilight" panose="020B0402040204020203" pitchFamily="34" charset="0"/>
                </a:rPr>
                <a:t>Business </a:t>
              </a:r>
              <a:br>
                <a:rPr lang="en-US" sz="1127" spc="-29" dirty="0">
                  <a:gradFill>
                    <a:gsLst>
                      <a:gs pos="0">
                        <a:srgbClr val="FFFFFF"/>
                      </a:gs>
                      <a:gs pos="100000">
                        <a:srgbClr val="FFFFFF"/>
                      </a:gs>
                    </a:gsLst>
                    <a:lin ang="5400000" scaled="0"/>
                  </a:gradFill>
                  <a:cs typeface="Segoe UI Semilight" panose="020B0402040204020203" pitchFamily="34" charset="0"/>
                </a:rPr>
              </a:br>
              <a:r>
                <a:rPr lang="en-US" sz="1127" spc="-29" dirty="0">
                  <a:gradFill>
                    <a:gsLst>
                      <a:gs pos="0">
                        <a:srgbClr val="FFFFFF"/>
                      </a:gs>
                      <a:gs pos="100000">
                        <a:srgbClr val="FFFFFF"/>
                      </a:gs>
                    </a:gsLst>
                    <a:lin ang="5400000" scaled="0"/>
                  </a:gradFill>
                  <a:cs typeface="Segoe UI Semilight" panose="020B0402040204020203" pitchFamily="34" charset="0"/>
                </a:rPr>
                <a:t>apps</a:t>
              </a:r>
            </a:p>
          </p:txBody>
        </p:sp>
        <p:sp>
          <p:nvSpPr>
            <p:cNvPr id="106" name="TextBox 105"/>
            <p:cNvSpPr txBox="1"/>
            <p:nvPr/>
          </p:nvSpPr>
          <p:spPr>
            <a:xfrm>
              <a:off x="286638" y="4033285"/>
              <a:ext cx="1239881" cy="613972"/>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pPr>
              <a:r>
                <a:rPr lang="en-US" sz="1127" spc="-29" dirty="0">
                  <a:gradFill>
                    <a:gsLst>
                      <a:gs pos="0">
                        <a:srgbClr val="FFFFFF"/>
                      </a:gs>
                      <a:gs pos="100000">
                        <a:srgbClr val="FFFFFF"/>
                      </a:gs>
                    </a:gsLst>
                    <a:lin ang="5400000" scaled="0"/>
                  </a:gradFill>
                  <a:cs typeface="Segoe UI Semilight" panose="020B0402040204020203" pitchFamily="34" charset="0"/>
                </a:rPr>
                <a:t>Custom </a:t>
              </a:r>
              <a:br>
                <a:rPr lang="en-US" sz="1127" spc="-29" dirty="0">
                  <a:gradFill>
                    <a:gsLst>
                      <a:gs pos="0">
                        <a:srgbClr val="FFFFFF"/>
                      </a:gs>
                      <a:gs pos="100000">
                        <a:srgbClr val="FFFFFF"/>
                      </a:gs>
                    </a:gsLst>
                    <a:lin ang="5400000" scaled="0"/>
                  </a:gradFill>
                  <a:cs typeface="Segoe UI Semilight" panose="020B0402040204020203" pitchFamily="34" charset="0"/>
                </a:rPr>
              </a:br>
              <a:r>
                <a:rPr lang="en-US" sz="1127" spc="-29" dirty="0">
                  <a:gradFill>
                    <a:gsLst>
                      <a:gs pos="0">
                        <a:srgbClr val="FFFFFF"/>
                      </a:gs>
                      <a:gs pos="100000">
                        <a:srgbClr val="FFFFFF"/>
                      </a:gs>
                    </a:gsLst>
                    <a:lin ang="5400000" scaled="0"/>
                  </a:gradFill>
                  <a:cs typeface="Segoe UI Semilight" panose="020B0402040204020203" pitchFamily="34" charset="0"/>
                </a:rPr>
                <a:t>apps</a:t>
              </a:r>
            </a:p>
          </p:txBody>
        </p:sp>
        <p:sp>
          <p:nvSpPr>
            <p:cNvPr id="107"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a:solidFill>
                  <a:srgbClr val="333333"/>
                </a:solidFill>
                <a:latin typeface="Segoe UI"/>
              </a:endParaRPr>
            </a:p>
          </p:txBody>
        </p:sp>
        <p:sp>
          <p:nvSpPr>
            <p:cNvPr id="110" name="TextBox 109"/>
            <p:cNvSpPr txBox="1"/>
            <p:nvPr/>
          </p:nvSpPr>
          <p:spPr>
            <a:xfrm>
              <a:off x="276231" y="5332876"/>
              <a:ext cx="1551146" cy="613972"/>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pPr>
              <a:r>
                <a:rPr lang="en-US" sz="1127" spc="-29" dirty="0">
                  <a:gradFill>
                    <a:gsLst>
                      <a:gs pos="0">
                        <a:srgbClr val="FFFFFF"/>
                      </a:gs>
                      <a:gs pos="100000">
                        <a:srgbClr val="FFFFFF"/>
                      </a:gs>
                    </a:gsLst>
                    <a:lin ang="5400000" scaled="0"/>
                  </a:gradFill>
                  <a:cs typeface="Segoe UI Semilight" panose="020B0402040204020203" pitchFamily="34" charset="0"/>
                </a:rPr>
                <a:t>Sensors </a:t>
              </a:r>
              <a:br>
                <a:rPr lang="en-US" sz="1127" spc="-29" dirty="0">
                  <a:gradFill>
                    <a:gsLst>
                      <a:gs pos="0">
                        <a:srgbClr val="FFFFFF"/>
                      </a:gs>
                      <a:gs pos="100000">
                        <a:srgbClr val="FFFFFF"/>
                      </a:gs>
                    </a:gsLst>
                    <a:lin ang="5400000" scaled="0"/>
                  </a:gradFill>
                  <a:cs typeface="Segoe UI Semilight" panose="020B0402040204020203" pitchFamily="34" charset="0"/>
                </a:rPr>
              </a:br>
              <a:r>
                <a:rPr lang="en-US" sz="1127" spc="-29" dirty="0">
                  <a:gradFill>
                    <a:gsLst>
                      <a:gs pos="0">
                        <a:srgbClr val="FFFFFF"/>
                      </a:gs>
                      <a:gs pos="100000">
                        <a:srgbClr val="FFFFFF"/>
                      </a:gs>
                    </a:gsLst>
                    <a:lin ang="5400000" scaled="0"/>
                  </a:gradFill>
                  <a:cs typeface="Segoe UI Semilight" panose="020B0402040204020203" pitchFamily="34" charset="0"/>
                </a:rPr>
                <a:t>and devices</a:t>
              </a:r>
            </a:p>
          </p:txBody>
        </p:sp>
        <p:sp>
          <p:nvSpPr>
            <p:cNvPr id="111"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914192"/>
              <a:endParaRPr lang="en-US" sz="1765">
                <a:solidFill>
                  <a:srgbClr val="333333"/>
                </a:solidFill>
                <a:latin typeface="Segoe UI"/>
              </a:endParaRPr>
            </a:p>
          </p:txBody>
        </p:sp>
      </p:grpSp>
      <p:sp>
        <p:nvSpPr>
          <p:cNvPr id="21" name="Rectangle 20"/>
          <p:cNvSpPr/>
          <p:nvPr/>
        </p:nvSpPr>
        <p:spPr>
          <a:xfrm>
            <a:off x="5123400" y="6078705"/>
            <a:ext cx="1407879" cy="338378"/>
          </a:xfrm>
          <a:prstGeom prst="rect">
            <a:avLst/>
          </a:prstGeom>
        </p:spPr>
        <p:txBody>
          <a:bodyPr wrap="none">
            <a:spAutoFit/>
          </a:bodyPr>
          <a:lstStyle/>
          <a:p>
            <a:pPr algn="ctr" defTabSz="710729">
              <a:spcBef>
                <a:spcPct val="0"/>
              </a:spcBef>
              <a:spcAft>
                <a:spcPct val="35000"/>
              </a:spcAft>
            </a:pPr>
            <a:r>
              <a:rPr lang="en-US" sz="1567" b="1" spc="-29" dirty="0">
                <a:gradFill>
                  <a:gsLst>
                    <a:gs pos="0">
                      <a:srgbClr val="FFFFFF"/>
                    </a:gs>
                    <a:gs pos="100000">
                      <a:srgbClr val="FFFFFF"/>
                    </a:gs>
                  </a:gsLst>
                  <a:lin ang="5400000" scaled="0"/>
                </a:gradFill>
                <a:cs typeface="Segoe UI Semilight" panose="020B0402040204020203" pitchFamily="34" charset="0"/>
              </a:rPr>
              <a:t>INTELLIGENCE</a:t>
            </a:r>
          </a:p>
        </p:txBody>
      </p:sp>
      <p:sp>
        <p:nvSpPr>
          <p:cNvPr id="2" name="Right Arrow 1"/>
          <p:cNvSpPr/>
          <p:nvPr/>
        </p:nvSpPr>
        <p:spPr bwMode="auto">
          <a:xfrm>
            <a:off x="1720763" y="6117374"/>
            <a:ext cx="3416476" cy="25451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a:xfrm>
            <a:off x="10915445" y="6078705"/>
            <a:ext cx="876912" cy="338378"/>
          </a:xfrm>
          <a:prstGeom prst="rect">
            <a:avLst/>
          </a:prstGeom>
        </p:spPr>
        <p:txBody>
          <a:bodyPr wrap="none">
            <a:spAutoFit/>
          </a:bodyPr>
          <a:lstStyle/>
          <a:p>
            <a:pPr algn="ctr" defTabSz="710729">
              <a:spcBef>
                <a:spcPct val="0"/>
              </a:spcBef>
              <a:spcAft>
                <a:spcPct val="35000"/>
              </a:spcAft>
            </a:pPr>
            <a:r>
              <a:rPr lang="en-US" sz="1567" b="1" spc="-29" dirty="0">
                <a:gradFill>
                  <a:gsLst>
                    <a:gs pos="0">
                      <a:srgbClr val="FFFFFF"/>
                    </a:gs>
                    <a:gs pos="100000">
                      <a:srgbClr val="FFFFFF"/>
                    </a:gs>
                  </a:gsLst>
                  <a:lin ang="5400000" scaled="0"/>
                </a:gradFill>
                <a:cs typeface="Segoe UI Semilight" panose="020B0402040204020203" pitchFamily="34" charset="0"/>
              </a:rPr>
              <a:t>ACTION</a:t>
            </a:r>
          </a:p>
        </p:txBody>
      </p:sp>
      <p:grpSp>
        <p:nvGrpSpPr>
          <p:cNvPr id="18" name="Group 17"/>
          <p:cNvGrpSpPr/>
          <p:nvPr/>
        </p:nvGrpSpPr>
        <p:grpSpPr>
          <a:xfrm>
            <a:off x="10705717" y="3016192"/>
            <a:ext cx="1215508" cy="1033688"/>
            <a:chOff x="10920388" y="2780901"/>
            <a:chExt cx="1239881" cy="1054416"/>
          </a:xfrm>
        </p:grpSpPr>
        <p:grpSp>
          <p:nvGrpSpPr>
            <p:cNvPr id="9" name="Group 8"/>
            <p:cNvGrpSpPr/>
            <p:nvPr/>
          </p:nvGrpSpPr>
          <p:grpSpPr>
            <a:xfrm>
              <a:off x="11311238" y="2780901"/>
              <a:ext cx="458181" cy="590870"/>
              <a:chOff x="8824650" y="2294433"/>
              <a:chExt cx="368737" cy="475523"/>
            </a:xfrm>
          </p:grpSpPr>
          <p:sp>
            <p:nvSpPr>
              <p:cNvPr id="117"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a:solidFill>
                    <a:srgbClr val="333333"/>
                  </a:solidFill>
                  <a:latin typeface="Segoe UI"/>
                </a:endParaRPr>
              </a:p>
            </p:txBody>
          </p:sp>
          <p:sp>
            <p:nvSpPr>
              <p:cNvPr id="118"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a:solidFill>
                    <a:srgbClr val="333333"/>
                  </a:solidFill>
                  <a:latin typeface="Segoe UI"/>
                </a:endParaRPr>
              </a:p>
            </p:txBody>
          </p:sp>
        </p:grpSp>
        <p:sp>
          <p:nvSpPr>
            <p:cNvPr id="119" name="TextBox 118"/>
            <p:cNvSpPr txBox="1"/>
            <p:nvPr/>
          </p:nvSpPr>
          <p:spPr>
            <a:xfrm>
              <a:off x="10920388" y="3380620"/>
              <a:ext cx="1239881" cy="454697"/>
            </a:xfrm>
            <a:prstGeom prst="rect">
              <a:avLst/>
            </a:prstGeom>
            <a:noFill/>
          </p:spPr>
          <p:txBody>
            <a:bodyPr wrap="square" lIns="179259" tIns="143407" rIns="179259" bIns="143407" rtlCol="0">
              <a:spAutoFit/>
            </a:bodyPr>
            <a:lstStyle/>
            <a:p>
              <a:pPr algn="ctr" defTabSz="914192">
                <a:lnSpc>
                  <a:spcPct val="90000"/>
                </a:lnSpc>
                <a:spcBef>
                  <a:spcPct val="0"/>
                </a:spcBef>
                <a:spcAft>
                  <a:spcPts val="588"/>
                </a:spcAft>
              </a:pPr>
              <a:r>
                <a:rPr lang="en-US" sz="1127" spc="-29" dirty="0">
                  <a:gradFill>
                    <a:gsLst>
                      <a:gs pos="0">
                        <a:srgbClr val="FFFFFF"/>
                      </a:gs>
                      <a:gs pos="100000">
                        <a:srgbClr val="FFFFFF"/>
                      </a:gs>
                    </a:gsLst>
                    <a:lin ang="5400000" scaled="0"/>
                  </a:gradFill>
                  <a:cs typeface="Segoe UI Semilight" panose="020B0402040204020203" pitchFamily="34" charset="0"/>
                </a:rPr>
                <a:t>People</a:t>
              </a:r>
            </a:p>
          </p:txBody>
        </p:sp>
      </p:grpSp>
      <p:grpSp>
        <p:nvGrpSpPr>
          <p:cNvPr id="19" name="Group 18"/>
          <p:cNvGrpSpPr/>
          <p:nvPr/>
        </p:nvGrpSpPr>
        <p:grpSpPr>
          <a:xfrm>
            <a:off x="10866888" y="4667611"/>
            <a:ext cx="1055875" cy="1282933"/>
            <a:chOff x="11084791" y="4760710"/>
            <a:chExt cx="1077047" cy="1308658"/>
          </a:xfrm>
        </p:grpSpPr>
        <p:grpSp>
          <p:nvGrpSpPr>
            <p:cNvPr id="10" name="Group 9"/>
            <p:cNvGrpSpPr/>
            <p:nvPr/>
          </p:nvGrpSpPr>
          <p:grpSpPr>
            <a:xfrm>
              <a:off x="11311897" y="4760710"/>
              <a:ext cx="503712" cy="783392"/>
              <a:chOff x="8597110" y="4718972"/>
              <a:chExt cx="361215" cy="561776"/>
            </a:xfrm>
          </p:grpSpPr>
          <p:sp>
            <p:nvSpPr>
              <p:cNvPr id="12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914192"/>
                <a:endParaRPr lang="en-US" sz="1765">
                  <a:solidFill>
                    <a:srgbClr val="333333"/>
                  </a:solidFill>
                  <a:latin typeface="Segoe UI"/>
                </a:endParaRPr>
              </a:p>
            </p:txBody>
          </p:sp>
          <p:sp>
            <p:nvSpPr>
              <p:cNvPr id="12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914192"/>
                <a:endParaRPr lang="en-US" sz="1765">
                  <a:solidFill>
                    <a:srgbClr val="333333"/>
                  </a:solidFill>
                  <a:latin typeface="Segoe UI"/>
                </a:endParaRPr>
              </a:p>
            </p:txBody>
          </p:sp>
          <p:sp>
            <p:nvSpPr>
              <p:cNvPr id="12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914192"/>
                <a:endParaRPr lang="en-US" sz="1765">
                  <a:solidFill>
                    <a:srgbClr val="333333"/>
                  </a:solidFill>
                  <a:latin typeface="Segoe UI"/>
                </a:endParaRPr>
              </a:p>
            </p:txBody>
          </p:sp>
        </p:grpSp>
        <p:sp>
          <p:nvSpPr>
            <p:cNvPr id="124" name="TextBox 123"/>
            <p:cNvSpPr txBox="1"/>
            <p:nvPr/>
          </p:nvSpPr>
          <p:spPr>
            <a:xfrm>
              <a:off x="11084791" y="5455396"/>
              <a:ext cx="1077047" cy="613972"/>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pPr>
              <a:r>
                <a:rPr lang="en-US" sz="1127" spc="-29" dirty="0">
                  <a:gradFill>
                    <a:gsLst>
                      <a:gs pos="0">
                        <a:srgbClr val="FFFFFF"/>
                      </a:gs>
                      <a:gs pos="100000">
                        <a:srgbClr val="FFFFFF"/>
                      </a:gs>
                    </a:gsLst>
                    <a:lin ang="5400000" scaled="0"/>
                  </a:gradFill>
                  <a:cs typeface="Segoe UI Semilight" panose="020B0402040204020203" pitchFamily="34" charset="0"/>
                </a:rPr>
                <a:t>Automated </a:t>
              </a:r>
              <a:br>
                <a:rPr lang="en-US" sz="1127" spc="-29" dirty="0">
                  <a:gradFill>
                    <a:gsLst>
                      <a:gs pos="0">
                        <a:srgbClr val="FFFFFF"/>
                      </a:gs>
                      <a:gs pos="100000">
                        <a:srgbClr val="FFFFFF"/>
                      </a:gs>
                    </a:gsLst>
                    <a:lin ang="5400000" scaled="0"/>
                  </a:gradFill>
                  <a:cs typeface="Segoe UI Semilight" panose="020B0402040204020203" pitchFamily="34" charset="0"/>
                </a:rPr>
              </a:br>
              <a:r>
                <a:rPr lang="en-US" sz="1127" spc="-29" dirty="0">
                  <a:gradFill>
                    <a:gsLst>
                      <a:gs pos="0">
                        <a:srgbClr val="FFFFFF"/>
                      </a:gs>
                      <a:gs pos="100000">
                        <a:srgbClr val="FFFFFF"/>
                      </a:gs>
                    </a:gsLst>
                    <a:lin ang="5400000" scaled="0"/>
                  </a:gradFill>
                  <a:cs typeface="Segoe UI Semilight" panose="020B0402040204020203" pitchFamily="34" charset="0"/>
                </a:rPr>
                <a:t>Systems</a:t>
              </a:r>
            </a:p>
          </p:txBody>
        </p:sp>
      </p:grpSp>
      <p:sp>
        <p:nvSpPr>
          <p:cNvPr id="37" name="Right Arrow 36"/>
          <p:cNvSpPr/>
          <p:nvPr/>
        </p:nvSpPr>
        <p:spPr bwMode="auto">
          <a:xfrm>
            <a:off x="6651341" y="6117374"/>
            <a:ext cx="3750854" cy="25451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3936435" y="1755687"/>
            <a:ext cx="2328066" cy="4235175"/>
            <a:chOff x="4015367" y="1790395"/>
            <a:chExt cx="2374749" cy="4320099"/>
          </a:xfrm>
        </p:grpSpPr>
        <p:sp>
          <p:nvSpPr>
            <p:cNvPr id="42" name="Rectangle 41"/>
            <p:cNvSpPr/>
            <p:nvPr/>
          </p:nvSpPr>
          <p:spPr bwMode="auto">
            <a:xfrm>
              <a:off x="4015367" y="1790395"/>
              <a:ext cx="2079506" cy="432009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pPr>
              <a:r>
                <a:rPr lang="en-US" sz="1568" b="1" spc="-29" dirty="0">
                  <a:gradFill>
                    <a:gsLst>
                      <a:gs pos="0">
                        <a:srgbClr val="FFFFFF"/>
                      </a:gs>
                      <a:gs pos="100000">
                        <a:srgbClr val="FFFFFF"/>
                      </a:gs>
                    </a:gsLst>
                    <a:lin ang="5400000" scaled="0"/>
                  </a:gradFill>
                  <a:cs typeface="Segoe UI Semilight" panose="020B0402040204020203" pitchFamily="34" charset="0"/>
                </a:rPr>
                <a:t>Big Data Stores</a:t>
              </a:r>
            </a:p>
          </p:txBody>
        </p:sp>
        <p:pic>
          <p:nvPicPr>
            <p:cNvPr id="36" name="Picture 13"/>
            <p:cNvPicPr>
              <a:picLocks noChangeAspect="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4128059" y="4437777"/>
              <a:ext cx="329771" cy="42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ounded Rectangle 38"/>
            <p:cNvSpPr/>
            <p:nvPr/>
          </p:nvSpPr>
          <p:spPr bwMode="auto">
            <a:xfrm>
              <a:off x="4149766" y="3430749"/>
              <a:ext cx="331473" cy="331473"/>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188894"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4331042"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p:cNvSpPr/>
            <p:nvPr/>
          </p:nvSpPr>
          <p:spPr bwMode="auto">
            <a:xfrm>
              <a:off x="4258333"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4400481"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4188894"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4331042"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Oval 51"/>
            <p:cNvSpPr/>
            <p:nvPr/>
          </p:nvSpPr>
          <p:spPr bwMode="auto">
            <a:xfrm>
              <a:off x="4258333"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4400481"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4261998"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p:cNvSpPr/>
            <p:nvPr/>
          </p:nvSpPr>
          <p:spPr bwMode="auto">
            <a:xfrm>
              <a:off x="4404146"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p:cNvSpPr/>
            <p:nvPr/>
          </p:nvSpPr>
          <p:spPr bwMode="auto">
            <a:xfrm>
              <a:off x="4189290"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p:cNvSpPr/>
            <p:nvPr/>
          </p:nvSpPr>
          <p:spPr bwMode="auto">
            <a:xfrm>
              <a:off x="4331438"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bwMode="auto">
            <a:xfrm>
              <a:off x="4261998"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p:cNvSpPr/>
            <p:nvPr/>
          </p:nvSpPr>
          <p:spPr bwMode="auto">
            <a:xfrm>
              <a:off x="4404146"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p:cNvSpPr/>
            <p:nvPr/>
          </p:nvSpPr>
          <p:spPr bwMode="auto">
            <a:xfrm>
              <a:off x="4189290"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p:cNvSpPr/>
            <p:nvPr/>
          </p:nvSpPr>
          <p:spPr bwMode="auto">
            <a:xfrm>
              <a:off x="4331438"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p:cNvSpPr/>
            <p:nvPr/>
          </p:nvSpPr>
          <p:spPr>
            <a:xfrm>
              <a:off x="4508069" y="3352325"/>
              <a:ext cx="797782" cy="461665"/>
            </a:xfrm>
            <a:prstGeom prst="rect">
              <a:avLst/>
            </a:prstGeom>
          </p:spPr>
          <p:txBody>
            <a:bodyPr wrap="none">
              <a:spAutoFit/>
            </a:bodyPr>
            <a:lstStyle/>
            <a:p>
              <a:pPr defTabSz="914367"/>
              <a:r>
                <a:rPr lang="en-US" sz="1176" spc="-29" dirty="0">
                  <a:gradFill>
                    <a:gsLst>
                      <a:gs pos="0">
                        <a:srgbClr val="FFFFFF"/>
                      </a:gs>
                      <a:gs pos="100000">
                        <a:srgbClr val="FFFFFF"/>
                      </a:gs>
                    </a:gsLst>
                    <a:lin ang="5400000" scaled="0"/>
                  </a:gradFill>
                  <a:cs typeface="Segoe UI Semilight" panose="020B0402040204020203" pitchFamily="34" charset="0"/>
                </a:rPr>
                <a:t>Azure </a:t>
              </a:r>
            </a:p>
            <a:p>
              <a:pPr defTabSz="914367"/>
              <a:r>
                <a:rPr lang="en-US" sz="1176" spc="-29" dirty="0">
                  <a:gradFill>
                    <a:gsLst>
                      <a:gs pos="0">
                        <a:srgbClr val="FFFFFF"/>
                      </a:gs>
                      <a:gs pos="100000">
                        <a:srgbClr val="FFFFFF"/>
                      </a:gs>
                    </a:gsLst>
                    <a:lin ang="5400000" scaled="0"/>
                  </a:gradFill>
                  <a:cs typeface="Segoe UI Semilight" panose="020B0402040204020203" pitchFamily="34" charset="0"/>
                </a:rPr>
                <a:t>Data Lake</a:t>
              </a:r>
              <a:endParaRPr lang="en-US" sz="1176" dirty="0">
                <a:gradFill>
                  <a:gsLst>
                    <a:gs pos="0">
                      <a:srgbClr val="FFFFFF"/>
                    </a:gs>
                    <a:gs pos="100000">
                      <a:srgbClr val="FFFFFF"/>
                    </a:gs>
                  </a:gsLst>
                  <a:lin ang="5400000" scaled="0"/>
                </a:gradFill>
                <a:latin typeface="Segoe UI"/>
              </a:endParaRPr>
            </a:p>
          </p:txBody>
        </p:sp>
        <p:sp>
          <p:nvSpPr>
            <p:cNvPr id="82" name="Rectangle 81"/>
            <p:cNvSpPr/>
            <p:nvPr/>
          </p:nvSpPr>
          <p:spPr>
            <a:xfrm>
              <a:off x="4489683" y="4446182"/>
              <a:ext cx="1463542" cy="453970"/>
            </a:xfrm>
            <a:prstGeom prst="rect">
              <a:avLst/>
            </a:prstGeom>
          </p:spPr>
          <p:txBody>
            <a:bodyPr wrap="none">
              <a:spAutoFit/>
            </a:bodyPr>
            <a:lstStyle/>
            <a:p>
              <a:pPr defTabSz="914367"/>
              <a:r>
                <a:rPr lang="en-US" sz="1176" spc="-29" dirty="0">
                  <a:gradFill>
                    <a:gsLst>
                      <a:gs pos="0">
                        <a:srgbClr val="FFFFFF"/>
                      </a:gs>
                      <a:gs pos="100000">
                        <a:srgbClr val="FFFFFF"/>
                      </a:gs>
                    </a:gsLst>
                    <a:lin ang="5400000" scaled="0"/>
                  </a:gradFill>
                  <a:cs typeface="Segoe UI Semilight" panose="020B0402040204020203" pitchFamily="34" charset="0"/>
                </a:rPr>
                <a:t>Azure</a:t>
              </a:r>
              <a:r>
                <a:rPr lang="en-US" sz="1127" spc="-29" dirty="0">
                  <a:gradFill>
                    <a:gsLst>
                      <a:gs pos="0">
                        <a:srgbClr val="FFFFFF"/>
                      </a:gs>
                      <a:gs pos="100000">
                        <a:srgbClr val="FFFFFF"/>
                      </a:gs>
                    </a:gsLst>
                    <a:lin ang="5400000" scaled="0"/>
                  </a:gradFill>
                  <a:cs typeface="Segoe UI Semilight" panose="020B0402040204020203" pitchFamily="34" charset="0"/>
                </a:rPr>
                <a:t> </a:t>
              </a:r>
            </a:p>
            <a:p>
              <a:pPr defTabSz="914367"/>
              <a:r>
                <a:rPr lang="en-US" sz="1127" spc="-29" dirty="0">
                  <a:gradFill>
                    <a:gsLst>
                      <a:gs pos="0">
                        <a:srgbClr val="FFFFFF"/>
                      </a:gs>
                      <a:gs pos="100000">
                        <a:srgbClr val="FFFFFF"/>
                      </a:gs>
                    </a:gsLst>
                    <a:lin ang="5400000" scaled="0"/>
                  </a:gradFill>
                  <a:cs typeface="Segoe UI Semilight" panose="020B0402040204020203" pitchFamily="34" charset="0"/>
                </a:rPr>
                <a:t>SQL Data Warehouse</a:t>
              </a:r>
              <a:endParaRPr lang="en-US" sz="1127" dirty="0">
                <a:gradFill>
                  <a:gsLst>
                    <a:gs pos="0">
                      <a:srgbClr val="FFFFFF"/>
                    </a:gs>
                    <a:gs pos="100000">
                      <a:srgbClr val="FFFFFF"/>
                    </a:gs>
                  </a:gsLst>
                  <a:lin ang="5400000" scaled="0"/>
                </a:gradFill>
                <a:latin typeface="Segoe UI"/>
              </a:endParaRPr>
            </a:p>
          </p:txBody>
        </p:sp>
        <p:grpSp>
          <p:nvGrpSpPr>
            <p:cNvPr id="145" name="Group 144"/>
            <p:cNvGrpSpPr/>
            <p:nvPr/>
          </p:nvGrpSpPr>
          <p:grpSpPr>
            <a:xfrm>
              <a:off x="6094873" y="5254390"/>
              <a:ext cx="295243" cy="853675"/>
              <a:chOff x="3832324" y="5254390"/>
              <a:chExt cx="295243" cy="853675"/>
            </a:xfrm>
          </p:grpSpPr>
          <p:sp>
            <p:nvSpPr>
              <p:cNvPr id="146" name="Isosceles Triangle 145"/>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7" name="Isosceles Triangle 146"/>
              <p:cNvSpPr/>
              <p:nvPr/>
            </p:nvSpPr>
            <p:spPr bwMode="auto">
              <a:xfrm rot="5400000">
                <a:off x="3529509" y="5557205"/>
                <a:ext cx="853675" cy="248045"/>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 name="Group 6"/>
          <p:cNvGrpSpPr/>
          <p:nvPr/>
        </p:nvGrpSpPr>
        <p:grpSpPr>
          <a:xfrm>
            <a:off x="1720762" y="1755687"/>
            <a:ext cx="2325667" cy="4235175"/>
            <a:chOff x="1755266" y="1790395"/>
            <a:chExt cx="2372301" cy="4320099"/>
          </a:xfrm>
        </p:grpSpPr>
        <p:sp>
          <p:nvSpPr>
            <p:cNvPr id="41" name="Rectangle 40"/>
            <p:cNvSpPr/>
            <p:nvPr/>
          </p:nvSpPr>
          <p:spPr bwMode="auto">
            <a:xfrm>
              <a:off x="1755266" y="1790395"/>
              <a:ext cx="2079506" cy="4320099"/>
            </a:xfrm>
            <a:prstGeom prst="rect">
              <a:avLst/>
            </a:prstGeom>
            <a:solidFill>
              <a:schemeClr val="bg2">
                <a:lumMod val="75000"/>
                <a:lumOff val="2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pPr>
              <a:r>
                <a:rPr lang="en-US" sz="1568" b="1" spc="-29" dirty="0">
                  <a:gradFill>
                    <a:gsLst>
                      <a:gs pos="0">
                        <a:srgbClr val="FFFFFF"/>
                      </a:gs>
                      <a:gs pos="100000">
                        <a:srgbClr val="FFFFFF"/>
                      </a:gs>
                    </a:gsLst>
                    <a:lin ang="5400000" scaled="0"/>
                  </a:gradFill>
                  <a:cs typeface="Segoe UI Semilight" panose="020B0402040204020203" pitchFamily="34" charset="0"/>
                </a:rPr>
                <a:t>Information Management</a:t>
              </a:r>
            </a:p>
          </p:txBody>
        </p: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92648" y="2887432"/>
              <a:ext cx="375108" cy="375108"/>
            </a:xfrm>
            <a:prstGeom prst="rect">
              <a:avLst/>
            </a:prstGeom>
          </p:spPr>
        </p:pic>
        <p:sp>
          <p:nvSpPr>
            <p:cNvPr id="77" name="Freeform 30"/>
            <p:cNvSpPr>
              <a:spLocks noEditPoints="1"/>
            </p:cNvSpPr>
            <p:nvPr/>
          </p:nvSpPr>
          <p:spPr bwMode="auto">
            <a:xfrm>
              <a:off x="1943680" y="3996178"/>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89630" tIns="44814" rIns="89630" bIns="44814" numCol="1" anchor="t" anchorCtr="0" compatLnSpc="1">
              <a:prstTxWarp prst="textNoShape">
                <a:avLst/>
              </a:prstTxWarp>
            </a:bodyPr>
            <a:lstStyle/>
            <a:p>
              <a:pPr defTabSz="878004" fontAlgn="base">
                <a:spcBef>
                  <a:spcPct val="0"/>
                </a:spcBef>
                <a:spcAft>
                  <a:spcPct val="0"/>
                </a:spcAft>
                <a:defRPr/>
              </a:pPr>
              <a:endParaRPr lang="en-US" sz="1632" kern="0" dirty="0">
                <a:solidFill>
                  <a:srgbClr val="000000"/>
                </a:solidFill>
                <a:latin typeface="Segoe UI"/>
                <a:ea typeface="MS PGothic" charset="0"/>
              </a:endParaRPr>
            </a:p>
          </p:txBody>
        </p:sp>
        <p:pic>
          <p:nvPicPr>
            <p:cNvPr id="78" name="Picture 7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92648" y="5001504"/>
              <a:ext cx="339648" cy="352813"/>
            </a:xfrm>
            <a:prstGeom prst="rect">
              <a:avLst/>
            </a:prstGeom>
          </p:spPr>
        </p:pic>
        <p:sp>
          <p:nvSpPr>
            <p:cNvPr id="4" name="Rectangle 3"/>
            <p:cNvSpPr/>
            <p:nvPr/>
          </p:nvSpPr>
          <p:spPr>
            <a:xfrm>
              <a:off x="2295424" y="2888599"/>
              <a:ext cx="1009122" cy="461665"/>
            </a:xfrm>
            <a:prstGeom prst="rect">
              <a:avLst/>
            </a:prstGeom>
          </p:spPr>
          <p:txBody>
            <a:bodyPr wrap="none">
              <a:spAutoFit/>
            </a:bodyPr>
            <a:lstStyle/>
            <a:p>
              <a:pPr defTabSz="914367"/>
              <a:r>
                <a:rPr lang="en-US" sz="1176" spc="-29" dirty="0">
                  <a:gradFill>
                    <a:gsLst>
                      <a:gs pos="0">
                        <a:srgbClr val="FFFFFF"/>
                      </a:gs>
                      <a:gs pos="100000">
                        <a:srgbClr val="FFFFFF"/>
                      </a:gs>
                    </a:gsLst>
                    <a:lin ang="5400000" scaled="0"/>
                  </a:gradFill>
                  <a:cs typeface="Segoe UI Semilight" panose="020B0402040204020203" pitchFamily="34" charset="0"/>
                </a:rPr>
                <a:t>Azure </a:t>
              </a:r>
            </a:p>
            <a:p>
              <a:pPr defTabSz="914367"/>
              <a:r>
                <a:rPr lang="en-US" sz="1176" spc="-29" dirty="0">
                  <a:gradFill>
                    <a:gsLst>
                      <a:gs pos="0">
                        <a:srgbClr val="FFFFFF"/>
                      </a:gs>
                      <a:gs pos="100000">
                        <a:srgbClr val="FFFFFF"/>
                      </a:gs>
                    </a:gsLst>
                    <a:lin ang="5400000" scaled="0"/>
                  </a:gradFill>
                  <a:cs typeface="Segoe UI Semilight" panose="020B0402040204020203" pitchFamily="34" charset="0"/>
                </a:rPr>
                <a:t>Data Factory </a:t>
              </a:r>
              <a:endParaRPr lang="en-US" sz="1176" dirty="0">
                <a:gradFill>
                  <a:gsLst>
                    <a:gs pos="0">
                      <a:srgbClr val="FFFFFF"/>
                    </a:gs>
                    <a:gs pos="100000">
                      <a:srgbClr val="FFFFFF"/>
                    </a:gs>
                  </a:gsLst>
                  <a:lin ang="5400000" scaled="0"/>
                </a:gradFill>
                <a:latin typeface="Segoe UI"/>
              </a:endParaRPr>
            </a:p>
          </p:txBody>
        </p:sp>
        <p:sp>
          <p:nvSpPr>
            <p:cNvPr id="79" name="Rectangle 78"/>
            <p:cNvSpPr/>
            <p:nvPr/>
          </p:nvSpPr>
          <p:spPr>
            <a:xfrm>
              <a:off x="2295424" y="3922283"/>
              <a:ext cx="999313" cy="461665"/>
            </a:xfrm>
            <a:prstGeom prst="rect">
              <a:avLst/>
            </a:prstGeom>
          </p:spPr>
          <p:txBody>
            <a:bodyPr wrap="none">
              <a:spAutoFit/>
            </a:bodyPr>
            <a:lstStyle/>
            <a:p>
              <a:pPr defTabSz="914367"/>
              <a:r>
                <a:rPr lang="en-US" sz="1176" spc="-29" dirty="0">
                  <a:gradFill>
                    <a:gsLst>
                      <a:gs pos="0">
                        <a:srgbClr val="FFFFFF"/>
                      </a:gs>
                      <a:gs pos="100000">
                        <a:srgbClr val="FFFFFF"/>
                      </a:gs>
                    </a:gsLst>
                    <a:lin ang="5400000" scaled="0"/>
                  </a:gradFill>
                  <a:cs typeface="Segoe UI Semilight" panose="020B0402040204020203" pitchFamily="34" charset="0"/>
                </a:rPr>
                <a:t>Azure </a:t>
              </a:r>
            </a:p>
            <a:p>
              <a:pPr defTabSz="914367"/>
              <a:r>
                <a:rPr lang="en-US" sz="1176" spc="-29" dirty="0">
                  <a:gradFill>
                    <a:gsLst>
                      <a:gs pos="0">
                        <a:srgbClr val="FFFFFF"/>
                      </a:gs>
                      <a:gs pos="100000">
                        <a:srgbClr val="FFFFFF"/>
                      </a:gs>
                    </a:gsLst>
                    <a:lin ang="5400000" scaled="0"/>
                  </a:gradFill>
                  <a:cs typeface="Segoe UI Semilight" panose="020B0402040204020203" pitchFamily="34" charset="0"/>
                </a:rPr>
                <a:t>Data Catalog</a:t>
              </a:r>
              <a:endParaRPr lang="en-US" sz="1176" dirty="0">
                <a:gradFill>
                  <a:gsLst>
                    <a:gs pos="0">
                      <a:srgbClr val="FFFFFF"/>
                    </a:gs>
                    <a:gs pos="100000">
                      <a:srgbClr val="FFFFFF"/>
                    </a:gs>
                  </a:gsLst>
                  <a:lin ang="5400000" scaled="0"/>
                </a:gradFill>
                <a:latin typeface="Segoe UI"/>
              </a:endParaRPr>
            </a:p>
          </p:txBody>
        </p:sp>
        <p:sp>
          <p:nvSpPr>
            <p:cNvPr id="80" name="Rectangle 79"/>
            <p:cNvSpPr/>
            <p:nvPr/>
          </p:nvSpPr>
          <p:spPr>
            <a:xfrm>
              <a:off x="2295424" y="4954772"/>
              <a:ext cx="833626" cy="461665"/>
            </a:xfrm>
            <a:prstGeom prst="rect">
              <a:avLst/>
            </a:prstGeom>
          </p:spPr>
          <p:txBody>
            <a:bodyPr wrap="none">
              <a:spAutoFit/>
            </a:bodyPr>
            <a:lstStyle/>
            <a:p>
              <a:pPr defTabSz="914367"/>
              <a:r>
                <a:rPr lang="en-US" sz="1176" spc="-29" dirty="0">
                  <a:gradFill>
                    <a:gsLst>
                      <a:gs pos="0">
                        <a:srgbClr val="FFFFFF"/>
                      </a:gs>
                      <a:gs pos="100000">
                        <a:srgbClr val="FFFFFF"/>
                      </a:gs>
                    </a:gsLst>
                    <a:lin ang="5400000" scaled="0"/>
                  </a:gradFill>
                  <a:cs typeface="Segoe UI Semilight" panose="020B0402040204020203" pitchFamily="34" charset="0"/>
                </a:rPr>
                <a:t>Azure </a:t>
              </a:r>
            </a:p>
            <a:p>
              <a:pPr defTabSz="914367"/>
              <a:r>
                <a:rPr lang="en-US" sz="1176" spc="-29" dirty="0">
                  <a:gradFill>
                    <a:gsLst>
                      <a:gs pos="0">
                        <a:srgbClr val="FFFFFF"/>
                      </a:gs>
                      <a:gs pos="100000">
                        <a:srgbClr val="FFFFFF"/>
                      </a:gs>
                    </a:gsLst>
                    <a:lin ang="5400000" scaled="0"/>
                  </a:gradFill>
                  <a:cs typeface="Segoe UI Semilight" panose="020B0402040204020203" pitchFamily="34" charset="0"/>
                </a:rPr>
                <a:t>Event Hub</a:t>
              </a:r>
              <a:endParaRPr lang="en-US" sz="1176" dirty="0">
                <a:gradFill>
                  <a:gsLst>
                    <a:gs pos="0">
                      <a:srgbClr val="FFFFFF"/>
                    </a:gs>
                    <a:gs pos="100000">
                      <a:srgbClr val="FFFFFF"/>
                    </a:gs>
                  </a:gsLst>
                  <a:lin ang="5400000" scaled="0"/>
                </a:gradFill>
                <a:latin typeface="Segoe UI"/>
              </a:endParaRPr>
            </a:p>
          </p:txBody>
        </p:sp>
        <p:grpSp>
          <p:nvGrpSpPr>
            <p:cNvPr id="12" name="Group 11"/>
            <p:cNvGrpSpPr/>
            <p:nvPr/>
          </p:nvGrpSpPr>
          <p:grpSpPr>
            <a:xfrm>
              <a:off x="3832324" y="5254390"/>
              <a:ext cx="295243" cy="853675"/>
              <a:chOff x="3832324" y="5254390"/>
              <a:chExt cx="295243" cy="853675"/>
            </a:xfrm>
          </p:grpSpPr>
          <p:sp>
            <p:nvSpPr>
              <p:cNvPr id="144" name="Isosceles Triangle 143"/>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Isosceles Triangle 10"/>
              <p:cNvSpPr/>
              <p:nvPr/>
            </p:nvSpPr>
            <p:spPr bwMode="auto">
              <a:xfrm rot="5400000">
                <a:off x="3529509" y="5557205"/>
                <a:ext cx="853675" cy="248045"/>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8124186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4996" y="831931"/>
            <a:ext cx="8007204" cy="5332723"/>
          </a:xfrm>
          <a:prstGeom prst="rect">
            <a:avLst/>
          </a:prstGeom>
        </p:spPr>
      </p:pic>
      <p:pic>
        <p:nvPicPr>
          <p:cNvPr id="20" name="Picture 19"/>
          <p:cNvPicPr>
            <a:picLocks noChangeAspect="1"/>
          </p:cNvPicPr>
          <p:nvPr/>
        </p:nvPicPr>
        <p:blipFill rotWithShape="1">
          <a:blip r:embed="rId4">
            <a:clrChange>
              <a:clrFrom>
                <a:srgbClr val="FFFFFF"/>
              </a:clrFrom>
              <a:clrTo>
                <a:srgbClr val="FFFFFF">
                  <a:alpha val="0"/>
                </a:srgbClr>
              </a:clrTo>
            </a:clrChange>
          </a:blip>
          <a:srcRect t="13265"/>
          <a:stretch/>
        </p:blipFill>
        <p:spPr>
          <a:xfrm>
            <a:off x="5217734" y="6173445"/>
            <a:ext cx="5152081" cy="329372"/>
          </a:xfrm>
          <a:prstGeom prst="rect">
            <a:avLst/>
          </a:prstGeom>
        </p:spPr>
      </p:pic>
      <p:sp>
        <p:nvSpPr>
          <p:cNvPr id="13" name="Title 1"/>
          <p:cNvSpPr txBox="1">
            <a:spLocks/>
          </p:cNvSpPr>
          <p:nvPr/>
        </p:nvSpPr>
        <p:spPr>
          <a:xfrm>
            <a:off x="4729697" y="368155"/>
            <a:ext cx="3935865" cy="92755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3529" spc="-100" dirty="0">
                <a:solidFill>
                  <a:schemeClr val="tx1">
                    <a:lumMod val="75000"/>
                  </a:schemeClr>
                </a:solidFill>
                <a:latin typeface="Segoe UI" panose="020B0502040204020203" pitchFamily="34" charset="0"/>
              </a:rPr>
              <a:t>Microsoft Power BI</a:t>
            </a:r>
          </a:p>
        </p:txBody>
      </p:sp>
      <p:grpSp>
        <p:nvGrpSpPr>
          <p:cNvPr id="3" name="Group 2"/>
          <p:cNvGrpSpPr/>
          <p:nvPr/>
        </p:nvGrpSpPr>
        <p:grpSpPr>
          <a:xfrm>
            <a:off x="-25252" y="-27932"/>
            <a:ext cx="3632641" cy="6910631"/>
            <a:chOff x="-29040" y="-926566"/>
            <a:chExt cx="4177303" cy="7946781"/>
          </a:xfrm>
        </p:grpSpPr>
        <p:pic>
          <p:nvPicPr>
            <p:cNvPr id="27" name="Picture 26"/>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0" y="4368106"/>
              <a:ext cx="4139948" cy="2652109"/>
            </a:xfrm>
            <a:prstGeom prst="rect">
              <a:avLst/>
            </a:prstGeom>
          </p:spPr>
        </p:pic>
        <p:pic>
          <p:nvPicPr>
            <p:cNvPr id="15" name="Picture 14"/>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29040" y="1720770"/>
              <a:ext cx="4177301" cy="2652109"/>
            </a:xfrm>
            <a:prstGeom prst="rect">
              <a:avLst/>
            </a:prstGeom>
          </p:spPr>
        </p:pic>
        <p:pic>
          <p:nvPicPr>
            <p:cNvPr id="16" name="Picture 15"/>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1" y="-926566"/>
              <a:ext cx="4148264" cy="2652109"/>
            </a:xfrm>
            <a:prstGeom prst="rect">
              <a:avLst/>
            </a:prstGeom>
          </p:spPr>
        </p:pic>
      </p:grpSp>
      <p:sp>
        <p:nvSpPr>
          <p:cNvPr id="5" name="Rectangle 4"/>
          <p:cNvSpPr/>
          <p:nvPr/>
        </p:nvSpPr>
        <p:spPr bwMode="auto">
          <a:xfrm>
            <a:off x="3600158" y="486"/>
            <a:ext cx="259761" cy="6882212"/>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55292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Group 5"/>
          <p:cNvGrpSpPr/>
          <p:nvPr/>
        </p:nvGrpSpPr>
        <p:grpSpPr>
          <a:xfrm>
            <a:off x="573221" y="408950"/>
            <a:ext cx="3614318" cy="2431048"/>
            <a:chOff x="573221" y="1387150"/>
            <a:chExt cx="3614318" cy="2431048"/>
          </a:xfrm>
        </p:grpSpPr>
        <p:sp>
          <p:nvSpPr>
            <p:cNvPr id="4" name="Rectangle 3"/>
            <p:cNvSpPr/>
            <p:nvPr/>
          </p:nvSpPr>
          <p:spPr bwMode="auto">
            <a:xfrm>
              <a:off x="573221" y="1387150"/>
              <a:ext cx="3614318" cy="243104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TextBox 27"/>
            <p:cNvSpPr txBox="1"/>
            <p:nvPr/>
          </p:nvSpPr>
          <p:spPr>
            <a:xfrm>
              <a:off x="691115" y="1539196"/>
              <a:ext cx="3376869" cy="1484452"/>
            </a:xfrm>
            <a:prstGeom prst="rect">
              <a:avLst/>
            </a:prstGeom>
            <a:noFill/>
          </p:spPr>
          <p:txBody>
            <a:bodyPr wrap="square" lIns="179259" tIns="143407" rIns="179259" bIns="143407" rtlCol="0">
              <a:spAutoFit/>
            </a:bodyPr>
            <a:lstStyle/>
            <a:p>
              <a:pPr marL="0" marR="0" lvl="0" indent="0" algn="ctr" defTabSz="914367" eaLnBrk="1" fontAlgn="auto" latinLnBrk="0" hangingPunct="1">
                <a:lnSpc>
                  <a:spcPct val="90000"/>
                </a:lnSpc>
                <a:spcBef>
                  <a:spcPts val="0"/>
                </a:spcBef>
                <a:spcAft>
                  <a:spcPts val="1176"/>
                </a:spcAft>
                <a:buClrTx/>
                <a:buSzTx/>
                <a:buFontTx/>
                <a:buNone/>
                <a:tabLst/>
                <a:defRPr/>
              </a:pPr>
              <a:r>
                <a:rPr kumimoji="0" lang="en-US" sz="4313" b="0" i="0" u="none" strike="noStrike" kern="0" cap="none" spc="-147"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dobe Gothic Std B" panose="020B0800000000000000" pitchFamily="34" charset="-128"/>
                  <a:cs typeface="Segoe UI Semibold" panose="020B0702040204020203" pitchFamily="34" charset="0"/>
                </a:rPr>
                <a:t>&gt;</a:t>
              </a:r>
              <a:r>
                <a:rPr kumimoji="0" lang="en-US" sz="8627" b="0" i="0" u="none" strike="noStrike" kern="0" cap="none" spc="-147"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120</a:t>
              </a:r>
              <a:r>
                <a:rPr kumimoji="0" lang="en-US" sz="4705" b="0" i="0" u="none" strike="noStrike" kern="0" cap="none" spc="-147" normalizeH="0" baseline="0" noProof="0" dirty="0">
                  <a:ln>
                    <a:noFill/>
                  </a:ln>
                  <a:solidFill>
                    <a:schemeClr val="accent3">
                      <a:lumMod val="40000"/>
                      <a:lumOff val="60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k</a:t>
              </a:r>
              <a:endParaRPr kumimoji="0" lang="en-US" sz="3529" b="0" i="0" u="none" strike="noStrike" kern="0" cap="none" spc="-147" normalizeH="0" baseline="0" noProof="0" dirty="0">
                <a:ln>
                  <a:noFill/>
                </a:ln>
                <a:solidFill>
                  <a:schemeClr val="accent3">
                    <a:lumMod val="40000"/>
                    <a:lumOff val="60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2" name="Rectangle 1"/>
            <p:cNvSpPr/>
            <p:nvPr/>
          </p:nvSpPr>
          <p:spPr>
            <a:xfrm>
              <a:off x="1121087" y="3082715"/>
              <a:ext cx="2466699" cy="470693"/>
            </a:xfrm>
            <a:prstGeom prst="rect">
              <a:avLst/>
            </a:prstGeom>
          </p:spPr>
          <p:txBody>
            <a:bodyPr wrap="square">
              <a:spAutoFit/>
            </a:bodyPr>
            <a:lstStyle/>
            <a:p>
              <a:pPr marL="0" marR="0" lvl="0" indent="0" algn="ctr" defTabSz="914367" eaLnBrk="1" fontAlgn="auto" latinLnBrk="0" hangingPunct="1">
                <a:lnSpc>
                  <a:spcPct val="90000"/>
                </a:lnSpc>
                <a:spcBef>
                  <a:spcPts val="0"/>
                </a:spcBef>
                <a:spcAft>
                  <a:spcPts val="1176"/>
                </a:spcAft>
                <a:buClrTx/>
                <a:buSzTx/>
                <a:buFontTx/>
                <a:buNone/>
                <a:tabLst/>
                <a:defRPr/>
              </a:pPr>
              <a:r>
                <a:rPr kumimoji="0" lang="en-US" sz="1372" b="0" i="0" u="none" strike="noStrike" kern="0" cap="none" spc="0" normalizeH="0" baseline="0" noProof="0" dirty="0">
                  <a:ln>
                    <a:noFill/>
                  </a:ln>
                  <a:solidFill>
                    <a:schemeClr val="bg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NEW AZURE CUSTOMER SUBSCRIPTIONS/MONTH</a:t>
              </a:r>
            </a:p>
          </p:txBody>
        </p:sp>
      </p:grpSp>
      <p:grpSp>
        <p:nvGrpSpPr>
          <p:cNvPr id="8" name="Group 7"/>
          <p:cNvGrpSpPr/>
          <p:nvPr/>
        </p:nvGrpSpPr>
        <p:grpSpPr>
          <a:xfrm>
            <a:off x="7968849" y="408950"/>
            <a:ext cx="3614318" cy="2431048"/>
            <a:chOff x="7968849" y="1387150"/>
            <a:chExt cx="3614318" cy="2431048"/>
          </a:xfrm>
          <a:solidFill>
            <a:schemeClr val="accent3"/>
          </a:solidFill>
        </p:grpSpPr>
        <p:sp>
          <p:nvSpPr>
            <p:cNvPr id="23" name="Rectangle 22"/>
            <p:cNvSpPr/>
            <p:nvPr/>
          </p:nvSpPr>
          <p:spPr bwMode="auto">
            <a:xfrm>
              <a:off x="7968849" y="1387150"/>
              <a:ext cx="3614318" cy="243104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TextBox 15"/>
            <p:cNvSpPr txBox="1"/>
            <p:nvPr/>
          </p:nvSpPr>
          <p:spPr>
            <a:xfrm>
              <a:off x="8070235" y="1539196"/>
              <a:ext cx="3371149" cy="1484452"/>
            </a:xfrm>
            <a:prstGeom prst="rect">
              <a:avLst/>
            </a:prstGeom>
            <a:grpFill/>
          </p:spPr>
          <p:txBody>
            <a:bodyPr wrap="square" lIns="179259" tIns="143407" rIns="179259" bIns="143407"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8627" b="0" i="0" u="none" strike="noStrike" kern="0" cap="none" spc="-206"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2</a:t>
              </a:r>
              <a:r>
                <a:rPr kumimoji="0" lang="en-US" sz="3529" b="0" i="0" u="none" strike="noStrike" kern="0" cap="none" spc="0" normalizeH="0" baseline="0" noProof="0" dirty="0">
                  <a:ln>
                    <a:noFill/>
                  </a:ln>
                  <a:solidFill>
                    <a:schemeClr val="accent3">
                      <a:lumMod val="40000"/>
                      <a:lumOff val="60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Trillion</a:t>
              </a:r>
              <a:endParaRPr kumimoji="0" lang="en-US" sz="1961" b="0" i="0" u="none" strike="noStrike" kern="0" cap="none" spc="0" normalizeH="0" baseline="0" noProof="0" dirty="0">
                <a:ln>
                  <a:noFill/>
                </a:ln>
                <a:solidFill>
                  <a:schemeClr val="accent3">
                    <a:lumMod val="40000"/>
                    <a:lumOff val="60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15" name="Rectangle 14"/>
            <p:cNvSpPr/>
            <p:nvPr/>
          </p:nvSpPr>
          <p:spPr>
            <a:xfrm>
              <a:off x="8684724" y="3082715"/>
              <a:ext cx="2466699" cy="470693"/>
            </a:xfrm>
            <a:prstGeom prst="rect">
              <a:avLst/>
            </a:prstGeom>
            <a:grpFill/>
          </p:spPr>
          <p:txBody>
            <a:bodyPr wrap="square">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solidFill>
                    <a:schemeClr val="bg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MESSAGES PER WEEK</a:t>
              </a:r>
              <a:br>
                <a:rPr kumimoji="0" lang="en-US" sz="1372" b="0" i="0" u="none" strike="noStrike" kern="0" cap="none" spc="0" normalizeH="0" baseline="0" noProof="0" dirty="0">
                  <a:ln>
                    <a:noFill/>
                  </a:ln>
                  <a:solidFill>
                    <a:schemeClr val="bg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372" b="0" i="0" u="none" strike="noStrike" kern="0" cap="none" spc="0" normalizeH="0" baseline="0" noProof="0" dirty="0">
                  <a:ln>
                    <a:noFill/>
                  </a:ln>
                  <a:solidFill>
                    <a:schemeClr val="bg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PROCESSED BY AZURE IOT</a:t>
              </a:r>
            </a:p>
          </p:txBody>
        </p:sp>
      </p:grpSp>
      <p:grpSp>
        <p:nvGrpSpPr>
          <p:cNvPr id="9" name="Group 8"/>
          <p:cNvGrpSpPr/>
          <p:nvPr/>
        </p:nvGrpSpPr>
        <p:grpSpPr>
          <a:xfrm>
            <a:off x="573221" y="2916342"/>
            <a:ext cx="3614318" cy="2431048"/>
            <a:chOff x="573221" y="3894542"/>
            <a:chExt cx="3614318" cy="2431048"/>
          </a:xfrm>
          <a:solidFill>
            <a:schemeClr val="accent3"/>
          </a:solidFill>
        </p:grpSpPr>
        <p:sp>
          <p:nvSpPr>
            <p:cNvPr id="25" name="Rectangle 24"/>
            <p:cNvSpPr/>
            <p:nvPr/>
          </p:nvSpPr>
          <p:spPr bwMode="auto">
            <a:xfrm>
              <a:off x="573221" y="3894542"/>
              <a:ext cx="3614318" cy="243104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 name="TextBox 23"/>
            <p:cNvSpPr txBox="1"/>
            <p:nvPr/>
          </p:nvSpPr>
          <p:spPr>
            <a:xfrm>
              <a:off x="691116" y="4058387"/>
              <a:ext cx="3410702" cy="1484452"/>
            </a:xfrm>
            <a:prstGeom prst="rect">
              <a:avLst/>
            </a:prstGeom>
            <a:grpFill/>
          </p:spPr>
          <p:txBody>
            <a:bodyPr wrap="square" lIns="179259" tIns="143407" rIns="179259" bIns="143407"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8627" b="0" i="0" u="none" strike="noStrike" kern="0" cap="none" spc="-294"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5</a:t>
              </a:r>
              <a:r>
                <a:rPr kumimoji="0" lang="en-US" sz="3529" b="0" i="0" u="none" strike="noStrike" kern="0" cap="none" spc="0" normalizeH="0" baseline="0" noProof="0" dirty="0">
                  <a:ln>
                    <a:noFill/>
                  </a:ln>
                  <a:solidFill>
                    <a:schemeClr val="accent3">
                      <a:lumMod val="40000"/>
                      <a:lumOff val="60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Million</a:t>
              </a:r>
              <a:endParaRPr kumimoji="0" lang="en-US" sz="3921" b="0" i="0" u="none" strike="noStrike" kern="0" cap="none" spc="0" normalizeH="0" baseline="0" noProof="0" dirty="0">
                <a:ln>
                  <a:noFill/>
                </a:ln>
                <a:solidFill>
                  <a:schemeClr val="accent3">
                    <a:lumMod val="40000"/>
                    <a:lumOff val="60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18" name="Rectangle 17"/>
            <p:cNvSpPr/>
            <p:nvPr/>
          </p:nvSpPr>
          <p:spPr>
            <a:xfrm>
              <a:off x="893052" y="5694401"/>
              <a:ext cx="2922768" cy="470693"/>
            </a:xfrm>
            <a:prstGeom prst="rect">
              <a:avLst/>
            </a:prstGeom>
            <a:grpFill/>
          </p:spPr>
          <p:txBody>
            <a:bodyPr wrap="square">
              <a:spAutoFit/>
            </a:bodyPr>
            <a:lstStyle/>
            <a:p>
              <a:pPr marL="0" marR="0" lvl="0" indent="0" algn="ctr" defTabSz="914367" eaLnBrk="1" fontAlgn="auto" latinLnBrk="0" hangingPunct="1">
                <a:lnSpc>
                  <a:spcPct val="90000"/>
                </a:lnSpc>
                <a:spcBef>
                  <a:spcPts val="0"/>
                </a:spcBef>
                <a:spcAft>
                  <a:spcPts val="1176"/>
                </a:spcAft>
                <a:buClrTx/>
                <a:buSzTx/>
                <a:buFontTx/>
                <a:buNone/>
                <a:tabLst/>
                <a:defRPr/>
              </a:pPr>
              <a:r>
                <a:rPr kumimoji="0" lang="en-US" sz="1372" b="0" i="0" u="none" strike="noStrike" kern="0" cap="none" spc="0" normalizeH="0" baseline="0" noProof="0" dirty="0">
                  <a:ln>
                    <a:noFill/>
                  </a:ln>
                  <a:solidFill>
                    <a:schemeClr val="bg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ORGANIZATIONS USING </a:t>
              </a:r>
              <a:br>
                <a:rPr kumimoji="0" lang="en-US" sz="1372" b="0" i="0" u="none" strike="noStrike" kern="0" cap="none" spc="0" normalizeH="0" baseline="0" noProof="0" dirty="0">
                  <a:ln>
                    <a:noFill/>
                  </a:ln>
                  <a:solidFill>
                    <a:schemeClr val="bg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372" b="0" i="0" u="none" strike="noStrike" kern="0" cap="none" spc="0" normalizeH="0" baseline="0" noProof="0" dirty="0">
                  <a:ln>
                    <a:noFill/>
                  </a:ln>
                  <a:solidFill>
                    <a:schemeClr val="bg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ACTIVE DIRECTORY </a:t>
              </a:r>
            </a:p>
          </p:txBody>
        </p:sp>
      </p:grpSp>
      <p:grpSp>
        <p:nvGrpSpPr>
          <p:cNvPr id="10" name="Group 9"/>
          <p:cNvGrpSpPr/>
          <p:nvPr/>
        </p:nvGrpSpPr>
        <p:grpSpPr>
          <a:xfrm>
            <a:off x="4271035" y="2916342"/>
            <a:ext cx="3614318" cy="2431048"/>
            <a:chOff x="4271035" y="3894542"/>
            <a:chExt cx="3614318" cy="2431048"/>
          </a:xfrm>
          <a:solidFill>
            <a:schemeClr val="accent3"/>
          </a:solidFill>
        </p:grpSpPr>
        <p:sp>
          <p:nvSpPr>
            <p:cNvPr id="26" name="Rectangle 25"/>
            <p:cNvSpPr/>
            <p:nvPr/>
          </p:nvSpPr>
          <p:spPr bwMode="auto">
            <a:xfrm>
              <a:off x="4271035" y="3894542"/>
              <a:ext cx="3614318" cy="243104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TextBox 21"/>
            <p:cNvSpPr txBox="1"/>
            <p:nvPr/>
          </p:nvSpPr>
          <p:spPr>
            <a:xfrm>
              <a:off x="4367301" y="4058387"/>
              <a:ext cx="3459766" cy="1484452"/>
            </a:xfrm>
            <a:prstGeom prst="rect">
              <a:avLst/>
            </a:prstGeom>
            <a:grpFill/>
          </p:spPr>
          <p:txBody>
            <a:bodyPr wrap="square" lIns="179259" tIns="143407" rIns="179259" bIns="143407"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4313" b="0" i="0" u="none" strike="noStrike" kern="0" cap="none" spc="-294"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dobe Gothic Std B" panose="020B0800000000000000" pitchFamily="34" charset="-128"/>
                  <a:cs typeface="Segoe UI Semibold" panose="020B0702040204020203" pitchFamily="34" charset="0"/>
                </a:rPr>
                <a:t>&gt;</a:t>
              </a:r>
              <a:r>
                <a:rPr kumimoji="0" lang="en-US" sz="8627" b="0" i="0" u="none" strike="noStrike" kern="0" cap="none" spc="-294"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4</a:t>
              </a:r>
              <a:r>
                <a:rPr kumimoji="0" lang="en-US" sz="3529" b="0" i="0" u="none" strike="noStrike" kern="0" cap="none" spc="0" normalizeH="0" baseline="0" noProof="0" dirty="0">
                  <a:ln>
                    <a:noFill/>
                  </a:ln>
                  <a:solidFill>
                    <a:schemeClr val="accent3">
                      <a:lumMod val="40000"/>
                      <a:lumOff val="60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Million</a:t>
              </a:r>
            </a:p>
          </p:txBody>
        </p:sp>
        <p:sp>
          <p:nvSpPr>
            <p:cNvPr id="3" name="Rectangle 2"/>
            <p:cNvSpPr/>
            <p:nvPr/>
          </p:nvSpPr>
          <p:spPr>
            <a:xfrm>
              <a:off x="4713283" y="5694402"/>
              <a:ext cx="2765054" cy="470693"/>
            </a:xfrm>
            <a:prstGeom prst="rect">
              <a:avLst/>
            </a:prstGeom>
            <a:grpFill/>
          </p:spPr>
          <p:txBody>
            <a:bodyPr wrap="square">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solidFill>
                    <a:schemeClr val="bg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DEVELOPER REGISTERED WITH </a:t>
              </a:r>
              <a:br>
                <a:rPr kumimoji="0" lang="en-US" sz="1372" b="0" i="0" u="none" strike="noStrike" kern="0" cap="none" spc="0" normalizeH="0" baseline="0" noProof="0" dirty="0">
                  <a:ln>
                    <a:noFill/>
                  </a:ln>
                  <a:solidFill>
                    <a:schemeClr val="bg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372" b="0" i="0" u="none" strike="noStrike" kern="0" cap="none" spc="0" normalizeH="0" baseline="0" noProof="0" dirty="0">
                  <a:ln>
                    <a:noFill/>
                  </a:ln>
                  <a:solidFill>
                    <a:schemeClr val="bg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VISUAL STUDIO TEAM SERVICES</a:t>
              </a:r>
            </a:p>
          </p:txBody>
        </p:sp>
      </p:grpSp>
      <p:grpSp>
        <p:nvGrpSpPr>
          <p:cNvPr id="11" name="Group 10"/>
          <p:cNvGrpSpPr/>
          <p:nvPr/>
        </p:nvGrpSpPr>
        <p:grpSpPr>
          <a:xfrm>
            <a:off x="7968849" y="2916342"/>
            <a:ext cx="3614318" cy="2431048"/>
            <a:chOff x="7968849" y="3894542"/>
            <a:chExt cx="3614318" cy="2431048"/>
          </a:xfrm>
          <a:solidFill>
            <a:schemeClr val="accent3"/>
          </a:solidFill>
        </p:grpSpPr>
        <p:sp>
          <p:nvSpPr>
            <p:cNvPr id="29" name="Rectangle 28"/>
            <p:cNvSpPr/>
            <p:nvPr/>
          </p:nvSpPr>
          <p:spPr bwMode="auto">
            <a:xfrm>
              <a:off x="7968849" y="3894542"/>
              <a:ext cx="3614318" cy="243104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TextBox 26"/>
            <p:cNvSpPr txBox="1"/>
            <p:nvPr/>
          </p:nvSpPr>
          <p:spPr>
            <a:xfrm>
              <a:off x="8070235" y="4058387"/>
              <a:ext cx="3371149" cy="1484452"/>
            </a:xfrm>
            <a:prstGeom prst="rect">
              <a:avLst/>
            </a:prstGeom>
            <a:grpFill/>
          </p:spPr>
          <p:txBody>
            <a:bodyPr wrap="square" lIns="179259" tIns="143407" rIns="179259" bIns="143407"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431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dobe Gothic Std B" panose="020B0800000000000000" pitchFamily="34" charset="-128"/>
                  <a:cs typeface="Segoe UI Semibold" panose="020B0702040204020203" pitchFamily="34" charset="0"/>
                </a:rPr>
                <a:t>&gt;</a:t>
              </a:r>
              <a:r>
                <a:rPr kumimoji="0" lang="en-US" sz="8627" b="0" i="0" u="none" strike="noStrike" kern="0" cap="none" spc="-206"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40</a:t>
              </a:r>
              <a:r>
                <a:rPr kumimoji="0" lang="en-US" sz="4705" b="0" i="0" u="none" strike="noStrike" kern="0" cap="none" spc="-206" normalizeH="0" baseline="0" noProof="0" dirty="0">
                  <a:ln>
                    <a:noFill/>
                  </a:ln>
                  <a:solidFill>
                    <a:schemeClr val="accent3">
                      <a:lumMod val="40000"/>
                      <a:lumOff val="60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t>
              </a:r>
              <a:endParaRPr kumimoji="0" lang="en-US" sz="1961" b="0" i="0" u="none" strike="noStrike" kern="0" cap="none" spc="0" normalizeH="0" baseline="0" noProof="0" dirty="0">
                <a:ln>
                  <a:noFill/>
                </a:ln>
                <a:solidFill>
                  <a:schemeClr val="accent3">
                    <a:lumMod val="40000"/>
                    <a:lumOff val="60000"/>
                  </a:schemeClr>
                </a:solidFill>
                <a:effectLst/>
                <a:uLnTx/>
                <a:uFillTx/>
                <a:latin typeface="Segoe UI Semilight"/>
                <a:ea typeface="MS PGothic" panose="020B0600070205080204" pitchFamily="34" charset="-128"/>
                <a:cs typeface="Segoe UI Semibold" panose="020B0702040204020203" pitchFamily="34" charset="0"/>
              </a:endParaRPr>
            </a:p>
          </p:txBody>
        </p:sp>
        <p:sp>
          <p:nvSpPr>
            <p:cNvPr id="20" name="Rectangle 19"/>
            <p:cNvSpPr/>
            <p:nvPr/>
          </p:nvSpPr>
          <p:spPr>
            <a:xfrm>
              <a:off x="8483774" y="5694401"/>
              <a:ext cx="2765054" cy="470693"/>
            </a:xfrm>
            <a:prstGeom prst="rect">
              <a:avLst/>
            </a:prstGeom>
            <a:grpFill/>
          </p:spPr>
          <p:txBody>
            <a:bodyPr wrap="square">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solidFill>
                    <a:schemeClr val="bg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REVENUE FROM </a:t>
              </a:r>
              <a:br>
                <a:rPr kumimoji="0" lang="en-US" sz="1372" b="0" i="0" u="none" strike="noStrike" kern="0" cap="none" spc="0" normalizeH="0" baseline="0" noProof="0" dirty="0">
                  <a:ln>
                    <a:noFill/>
                  </a:ln>
                  <a:solidFill>
                    <a:schemeClr val="bg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372" b="0" i="0" u="none" strike="noStrike" kern="0" cap="none" spc="0" normalizeH="0" baseline="0" noProof="0" dirty="0">
                  <a:ln>
                    <a:noFill/>
                  </a:ln>
                  <a:solidFill>
                    <a:schemeClr val="bg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START-UPS AND ISVS</a:t>
              </a:r>
            </a:p>
          </p:txBody>
        </p:sp>
      </p:grpSp>
      <p:grpSp>
        <p:nvGrpSpPr>
          <p:cNvPr id="7" name="Group 6"/>
          <p:cNvGrpSpPr/>
          <p:nvPr/>
        </p:nvGrpSpPr>
        <p:grpSpPr>
          <a:xfrm>
            <a:off x="4271035" y="408950"/>
            <a:ext cx="3614318" cy="2431048"/>
            <a:chOff x="4271035" y="1387150"/>
            <a:chExt cx="3614318" cy="2431048"/>
          </a:xfrm>
          <a:solidFill>
            <a:schemeClr val="accent3"/>
          </a:solidFill>
        </p:grpSpPr>
        <p:sp>
          <p:nvSpPr>
            <p:cNvPr id="21" name="Rectangle 20"/>
            <p:cNvSpPr/>
            <p:nvPr/>
          </p:nvSpPr>
          <p:spPr bwMode="auto">
            <a:xfrm>
              <a:off x="4271035" y="1387150"/>
              <a:ext cx="3614318" cy="243104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TextBox 18"/>
            <p:cNvSpPr txBox="1"/>
            <p:nvPr/>
          </p:nvSpPr>
          <p:spPr>
            <a:xfrm>
              <a:off x="4306186" y="1554932"/>
              <a:ext cx="3520880" cy="1484494"/>
            </a:xfrm>
            <a:prstGeom prst="rect">
              <a:avLst/>
            </a:prstGeom>
            <a:grpFill/>
          </p:spPr>
          <p:txBody>
            <a:bodyPr wrap="square" lIns="179259" tIns="143407" rIns="179259" bIns="143407"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4313" b="0" i="0" u="none" strike="noStrike" kern="0" cap="none" spc="-147"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dobe Gothic Std B" panose="020B0800000000000000" pitchFamily="34" charset="-128"/>
                  <a:cs typeface="Segoe UI Semibold" panose="020B0702040204020203" pitchFamily="34" charset="0"/>
                </a:rPr>
                <a:t>&gt;</a:t>
              </a:r>
              <a:r>
                <a:rPr kumimoji="0" lang="en-US" sz="8627" b="0" i="0" u="none" strike="noStrike" kern="0" cap="none" spc="-147"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1.4</a:t>
              </a:r>
              <a:r>
                <a:rPr kumimoji="0" lang="en-US" sz="3529" b="0" i="0" u="none" strike="noStrike" kern="0" cap="none" spc="0" normalizeH="0" baseline="0" noProof="0" dirty="0">
                  <a:ln>
                    <a:noFill/>
                  </a:ln>
                  <a:solidFill>
                    <a:schemeClr val="accent3">
                      <a:lumMod val="40000"/>
                      <a:lumOff val="60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Million</a:t>
              </a:r>
              <a:endParaRPr kumimoji="0" lang="en-US" sz="1961" b="0" i="0" u="none" strike="noStrike" kern="0" cap="none" spc="0" normalizeH="0" baseline="0" noProof="0" dirty="0">
                <a:ln>
                  <a:noFill/>
                </a:ln>
                <a:solidFill>
                  <a:schemeClr val="accent3">
                    <a:lumMod val="40000"/>
                    <a:lumOff val="60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30" name="Rectangle 29"/>
            <p:cNvSpPr/>
            <p:nvPr/>
          </p:nvSpPr>
          <p:spPr>
            <a:xfrm>
              <a:off x="4577046" y="3121306"/>
              <a:ext cx="3068931" cy="307761"/>
            </a:xfrm>
            <a:prstGeom prst="rect">
              <a:avLst/>
            </a:prstGeom>
            <a:grpFill/>
          </p:spPr>
          <p:txBody>
            <a:bodyPr wrap="square">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SQL DATABASES IN AZURE</a:t>
              </a:r>
            </a:p>
          </p:txBody>
        </p:sp>
      </p:grpSp>
      <p:grpSp>
        <p:nvGrpSpPr>
          <p:cNvPr id="34" name="Group 33"/>
          <p:cNvGrpSpPr/>
          <p:nvPr/>
        </p:nvGrpSpPr>
        <p:grpSpPr>
          <a:xfrm>
            <a:off x="5682509" y="5566181"/>
            <a:ext cx="826982" cy="826982"/>
            <a:chOff x="2036798" y="2270089"/>
            <a:chExt cx="1808537" cy="1808537"/>
          </a:xfrm>
        </p:grpSpPr>
        <p:sp>
          <p:nvSpPr>
            <p:cNvPr id="35" name="Oval 34"/>
            <p:cNvSpPr/>
            <p:nvPr/>
          </p:nvSpPr>
          <p:spPr bwMode="auto">
            <a:xfrm>
              <a:off x="2036798" y="2270089"/>
              <a:ext cx="1808537" cy="1808537"/>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marL="0" marR="0" lvl="0" indent="0" algn="ctr" defTabSz="685647" eaLnBrk="1" fontAlgn="base" latinLnBrk="0" hangingPunct="1">
                <a:lnSpc>
                  <a:spcPct val="100000"/>
                </a:lnSpc>
                <a:spcBef>
                  <a:spcPct val="0"/>
                </a:spcBef>
                <a:spcAft>
                  <a:spcPct val="0"/>
                </a:spcAft>
                <a:buClrTx/>
                <a:buSzTx/>
                <a:buFontTx/>
                <a:buNone/>
                <a:tabLst/>
                <a:defRPr/>
              </a:pPr>
              <a:endPar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36" name="Picture 3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13075" y="2907535"/>
              <a:ext cx="855983" cy="498260"/>
            </a:xfrm>
            <a:prstGeom prst="rect">
              <a:avLst/>
            </a:prstGeom>
          </p:spPr>
        </p:pic>
      </p:grpSp>
    </p:spTree>
    <p:extLst>
      <p:ext uri="{BB962C8B-B14F-4D97-AF65-F5344CB8AC3E}">
        <p14:creationId xmlns:p14="http://schemas.microsoft.com/office/powerpoint/2010/main" val="3602294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nvPr>
        </p:nvGraphicFramePr>
        <p:xfrm>
          <a:off x="807135" y="1679728"/>
          <a:ext cx="4116463" cy="2799807"/>
        </p:xfrm>
        <a:graphic>
          <a:graphicData uri="http://schemas.openxmlformats.org/presentationml/2006/ole">
            <mc:AlternateContent xmlns:mc="http://schemas.openxmlformats.org/markup-compatibility/2006">
              <mc:Choice xmlns:v="urn:schemas-microsoft-com:vml" Requires="v">
                <p:oleObj spid="_x0000_s469028" name="Image" r:id="rId4" imgW="29574360" imgH="20114280" progId="Photoshop.Image.16">
                  <p:embed/>
                </p:oleObj>
              </mc:Choice>
              <mc:Fallback>
                <p:oleObj name="Image" r:id="rId4" imgW="29574360" imgH="20114280" progId="Photoshop.Image.16">
                  <p:embed/>
                  <p:pic>
                    <p:nvPicPr>
                      <p:cNvPr id="6" name="Object 5"/>
                      <p:cNvPicPr/>
                      <p:nvPr/>
                    </p:nvPicPr>
                    <p:blipFill>
                      <a:blip r:embed="rId5"/>
                      <a:stretch>
                        <a:fillRect/>
                      </a:stretch>
                    </p:blipFill>
                    <p:spPr>
                      <a:xfrm>
                        <a:off x="807135" y="1679728"/>
                        <a:ext cx="4116463" cy="2799807"/>
                      </a:xfrm>
                      <a:prstGeom prst="rect">
                        <a:avLst/>
                      </a:prstGeom>
                    </p:spPr>
                  </p:pic>
                </p:oleObj>
              </mc:Fallback>
            </mc:AlternateContent>
          </a:graphicData>
        </a:graphic>
      </p:graphicFrame>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2187" y="1340622"/>
            <a:ext cx="4906817" cy="6857027"/>
          </a:xfrm>
          <a:prstGeom prst="rect">
            <a:avLst/>
          </a:prstGeom>
          <a:effectLst/>
        </p:spPr>
      </p:pic>
      <p:sp>
        <p:nvSpPr>
          <p:cNvPr id="7" name="Title 4"/>
          <p:cNvSpPr txBox="1">
            <a:spLocks/>
          </p:cNvSpPr>
          <p:nvPr/>
        </p:nvSpPr>
        <p:spPr>
          <a:xfrm>
            <a:off x="5698834" y="1755798"/>
            <a:ext cx="6543068" cy="1387840"/>
          </a:xfrm>
          <a:prstGeom prst="rect">
            <a:avLst/>
          </a:prstGeom>
          <a:noFill/>
        </p:spPr>
        <p:txBody>
          <a:bodyPr vert="horz" wrap="square" lIns="143428" tIns="89642" rIns="143428" bIns="89642" rtlCol="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lvl="0" defTabSz="914367">
              <a:lnSpc>
                <a:spcPct val="100000"/>
              </a:lnSpc>
              <a:spcBef>
                <a:spcPts val="0"/>
              </a:spcBef>
              <a:defRPr/>
            </a:pPr>
            <a:r>
              <a:rPr lang="en-US" sz="3529" spc="-98" dirty="0">
                <a:ln>
                  <a:noFill/>
                </a:ln>
                <a:solidFill>
                  <a:srgbClr val="F25022"/>
                </a:solidFill>
                <a:latin typeface="Segoe UI Semibold" panose="020B0702040204020203" pitchFamily="34" charset="0"/>
                <a:cs typeface="Segoe UI Semibold" panose="020B0702040204020203" pitchFamily="34" charset="0"/>
              </a:rPr>
              <a:t>Now available</a:t>
            </a:r>
            <a:r>
              <a:rPr lang="en-US" sz="3529" spc="-98" dirty="0">
                <a:solidFill>
                  <a:srgbClr val="F25022"/>
                </a:solidFill>
                <a:latin typeface="Segoe UI Semibold" panose="020B0702040204020203" pitchFamily="34" charset="0"/>
                <a:cs typeface="Segoe UI Semibold" panose="020B0702040204020203" pitchFamily="34" charset="0"/>
              </a:rPr>
              <a:t> </a:t>
            </a:r>
            <a:br>
              <a:rPr lang="en-US" sz="4313" spc="-98" dirty="0">
                <a:gradFill>
                  <a:gsLst>
                    <a:gs pos="0">
                      <a:prstClr val="black"/>
                    </a:gs>
                    <a:gs pos="100000">
                      <a:prstClr val="black"/>
                    </a:gs>
                  </a:gsLst>
                  <a:lin ang="5400000" scaled="0"/>
                </a:gradFill>
                <a:latin typeface="Segoe UI Semibold" panose="020B0702040204020203" pitchFamily="34" charset="0"/>
                <a:cs typeface="Segoe UI Semibold" panose="020B0702040204020203" pitchFamily="34" charset="0"/>
              </a:rPr>
            </a:br>
            <a:r>
              <a:rPr lang="en-US" sz="4313" spc="0" dirty="0">
                <a:solidFill>
                  <a:srgbClr val="3C3C3C"/>
                </a:solidFill>
                <a:latin typeface="Segoe UI Light" panose="020B0502040204020203" pitchFamily="34" charset="0"/>
                <a:cs typeface="Segoe UI Light" panose="020B0502040204020203" pitchFamily="34" charset="0"/>
              </a:rPr>
              <a:t>Power BI Embedded</a:t>
            </a:r>
          </a:p>
        </p:txBody>
      </p:sp>
      <p:sp>
        <p:nvSpPr>
          <p:cNvPr id="14" name="Text Placeholder 5"/>
          <p:cNvSpPr txBox="1">
            <a:spLocks/>
          </p:cNvSpPr>
          <p:nvPr/>
        </p:nvSpPr>
        <p:spPr>
          <a:xfrm>
            <a:off x="5697800" y="3143638"/>
            <a:ext cx="6544102" cy="1683693"/>
          </a:xfrm>
          <a:prstGeom prst="rect">
            <a:avLst/>
          </a:prstGeom>
          <a:noFill/>
        </p:spPr>
        <p:txBody>
          <a:bodyPr vert="horz" wrap="square" lIns="179285" tIns="143428" rIns="179285" bIns="143428"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100000"/>
              </a:lnSpc>
              <a:spcAft>
                <a:spcPts val="1176"/>
              </a:spcAft>
              <a:defRPr/>
            </a:pPr>
            <a:r>
              <a:rPr lang="en-US" sz="2353" dirty="0">
                <a:solidFill>
                  <a:srgbClr val="F25022"/>
                </a:solidFill>
              </a:rPr>
              <a:t>In-app data visualization and reporting </a:t>
            </a:r>
          </a:p>
          <a:p>
            <a:pPr defTabSz="914367">
              <a:lnSpc>
                <a:spcPct val="100000"/>
              </a:lnSpc>
              <a:spcAft>
                <a:spcPts val="1176"/>
              </a:spcAft>
              <a:defRPr/>
            </a:pPr>
            <a:r>
              <a:rPr lang="en-US" sz="2353" dirty="0">
                <a:solidFill>
                  <a:srgbClr val="F25022"/>
                </a:solidFill>
              </a:rPr>
              <a:t>Support custom BI visuals</a:t>
            </a:r>
          </a:p>
          <a:p>
            <a:pPr defTabSz="914367">
              <a:lnSpc>
                <a:spcPct val="100000"/>
              </a:lnSpc>
              <a:spcAft>
                <a:spcPts val="1176"/>
              </a:spcAft>
              <a:defRPr/>
            </a:pPr>
            <a:r>
              <a:rPr lang="en-US" sz="2353" dirty="0">
                <a:solidFill>
                  <a:srgbClr val="F25022"/>
                </a:solidFill>
              </a:rPr>
              <a:t>Seamless customer experience</a:t>
            </a:r>
          </a:p>
        </p:txBody>
      </p:sp>
    </p:spTree>
    <p:extLst>
      <p:ext uri="{BB962C8B-B14F-4D97-AF65-F5344CB8AC3E}">
        <p14:creationId xmlns:p14="http://schemas.microsoft.com/office/powerpoint/2010/main" val="3193369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12431" y="4047411"/>
            <a:ext cx="11567138" cy="279111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5294" spc="-147" dirty="0">
                <a:solidFill>
                  <a:schemeClr val="accent1"/>
                </a:solidFill>
              </a:rPr>
              <a:t>Windows</a:t>
            </a:r>
            <a:r>
              <a:rPr lang="en-US" sz="5294" spc="-147" dirty="0">
                <a:solidFill>
                  <a:schemeClr val="accent5"/>
                </a:solidFill>
              </a:rPr>
              <a:t>, </a:t>
            </a:r>
            <a:r>
              <a:rPr lang="en-US" sz="5294" spc="-147" dirty="0">
                <a:solidFill>
                  <a:srgbClr val="F25022"/>
                </a:solidFill>
              </a:rPr>
              <a:t>Office</a:t>
            </a:r>
            <a:r>
              <a:rPr lang="en-US" sz="5294" spc="-147" dirty="0">
                <a:solidFill>
                  <a:schemeClr val="accent5"/>
                </a:solidFill>
              </a:rPr>
              <a:t>, and </a:t>
            </a:r>
            <a:r>
              <a:rPr lang="en-US" sz="5294" spc="-147" dirty="0">
                <a:solidFill>
                  <a:schemeClr val="accent3"/>
                </a:solidFill>
              </a:rPr>
              <a:t>Azure</a:t>
            </a:r>
            <a:r>
              <a:rPr lang="en-US" sz="5294" spc="-147" dirty="0">
                <a:solidFill>
                  <a:schemeClr val="accent5"/>
                </a:solidFill>
              </a:rPr>
              <a:t> together offer a </a:t>
            </a:r>
            <a:r>
              <a:rPr lang="en-US" sz="5294" b="1" spc="-147" dirty="0">
                <a:solidFill>
                  <a:schemeClr val="accent6"/>
                </a:solidFill>
                <a:latin typeface="+mn-lt"/>
              </a:rPr>
              <a:t>platform you can build on to</a:t>
            </a:r>
          </a:p>
          <a:p>
            <a:pPr algn="ctr" defTabSz="914367"/>
            <a:r>
              <a:rPr lang="en-US" sz="5294" b="1" spc="-147" dirty="0">
                <a:solidFill>
                  <a:schemeClr val="accent6"/>
                </a:solidFill>
                <a:latin typeface="+mn-lt"/>
              </a:rPr>
              <a:t>do great things</a:t>
            </a:r>
            <a:endParaRPr lang="en-US" sz="5294" b="1" spc="-147" dirty="0">
              <a:noFill/>
              <a:latin typeface="+mn-lt"/>
            </a:endParaRPr>
          </a:p>
        </p:txBody>
      </p:sp>
      <p:grpSp>
        <p:nvGrpSpPr>
          <p:cNvPr id="19" name="Group 18"/>
          <p:cNvGrpSpPr/>
          <p:nvPr/>
        </p:nvGrpSpPr>
        <p:grpSpPr>
          <a:xfrm>
            <a:off x="1921860" y="594387"/>
            <a:ext cx="2123751" cy="2737711"/>
            <a:chOff x="1921860" y="2403093"/>
            <a:chExt cx="2123751" cy="2737711"/>
          </a:xfrm>
        </p:grpSpPr>
        <p:sp>
          <p:nvSpPr>
            <p:cNvPr id="20" name="TextBox 19"/>
            <p:cNvSpPr txBox="1"/>
            <p:nvPr/>
          </p:nvSpPr>
          <p:spPr>
            <a:xfrm>
              <a:off x="1921860" y="4369563"/>
              <a:ext cx="2123751" cy="771241"/>
            </a:xfrm>
            <a:prstGeom prst="rect">
              <a:avLst/>
            </a:prstGeom>
            <a:noFill/>
          </p:spPr>
          <p:txBody>
            <a:bodyPr wrap="square" lIns="134464" tIns="107571" rIns="134464" bIns="107571" rtlCol="0">
              <a:spAutoFit/>
            </a:bodyPr>
            <a:lstStyle/>
            <a:p>
              <a:pPr algn="ctr" defTabSz="685845">
                <a:lnSpc>
                  <a:spcPct val="90000"/>
                </a:lnSpc>
                <a:spcAft>
                  <a:spcPts val="441"/>
                </a:spcAft>
              </a:pPr>
              <a:r>
                <a:rPr lang="en-US" sz="2000" spc="-22" dirty="0">
                  <a:solidFill>
                    <a:schemeClr val="accent5"/>
                  </a:solidFill>
                  <a:latin typeface="Segoe UI Semibold" panose="020B0702040204020203" pitchFamily="34" charset="0"/>
                  <a:cs typeface="Segoe UI Semibold" panose="020B0702040204020203" pitchFamily="34" charset="0"/>
                </a:rPr>
                <a:t>Build the</a:t>
              </a:r>
              <a:br>
                <a:rPr lang="en-US" sz="2000" spc="-22" dirty="0">
                  <a:solidFill>
                    <a:schemeClr val="accent5"/>
                  </a:solidFill>
                  <a:latin typeface="Segoe UI Semibold" panose="020B0702040204020203" pitchFamily="34" charset="0"/>
                  <a:cs typeface="Segoe UI Semibold" panose="020B0702040204020203" pitchFamily="34" charset="0"/>
                </a:rPr>
              </a:br>
              <a:r>
                <a:rPr lang="en-US" sz="2000" spc="-22" dirty="0">
                  <a:solidFill>
                    <a:schemeClr val="accent5"/>
                  </a:solidFill>
                  <a:latin typeface="Segoe UI Semibold" panose="020B0702040204020203" pitchFamily="34" charset="0"/>
                  <a:cs typeface="Segoe UI Semibold" panose="020B0702040204020203" pitchFamily="34" charset="0"/>
                </a:rPr>
                <a:t>intelligent cloud </a:t>
              </a:r>
            </a:p>
          </p:txBody>
        </p:sp>
        <p:grpSp>
          <p:nvGrpSpPr>
            <p:cNvPr id="21" name="Group 20"/>
            <p:cNvGrpSpPr/>
            <p:nvPr/>
          </p:nvGrpSpPr>
          <p:grpSpPr>
            <a:xfrm>
              <a:off x="2036798" y="2403093"/>
              <a:ext cx="1808537" cy="1808537"/>
              <a:chOff x="2036798" y="2270089"/>
              <a:chExt cx="1808537" cy="1808537"/>
            </a:xfrm>
          </p:grpSpPr>
          <p:sp>
            <p:nvSpPr>
              <p:cNvPr id="22" name="Oval 21"/>
              <p:cNvSpPr/>
              <p:nvPr/>
            </p:nvSpPr>
            <p:spPr bwMode="auto">
              <a:xfrm>
                <a:off x="2036798" y="2270089"/>
                <a:ext cx="1808537" cy="1808537"/>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0">
                        <a:srgbClr val="FFFFFF"/>
                      </a:gs>
                      <a:gs pos="100000">
                        <a:srgbClr val="FFFFFF"/>
                      </a:gs>
                    </a:gsLst>
                    <a:lin ang="5400000" scaled="0"/>
                  </a:gradFill>
                </a:endParaRPr>
              </a:p>
            </p:txBody>
          </p:sp>
          <p:pic>
            <p:nvPicPr>
              <p:cNvPr id="23" name="Picture 2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13075" y="2907535"/>
                <a:ext cx="855983" cy="498260"/>
              </a:xfrm>
              <a:prstGeom prst="rect">
                <a:avLst/>
              </a:prstGeom>
            </p:spPr>
          </p:pic>
        </p:grpSp>
      </p:grpSp>
      <p:grpSp>
        <p:nvGrpSpPr>
          <p:cNvPr id="24" name="Group 23"/>
          <p:cNvGrpSpPr/>
          <p:nvPr/>
        </p:nvGrpSpPr>
        <p:grpSpPr>
          <a:xfrm>
            <a:off x="4709119" y="594387"/>
            <a:ext cx="2773763" cy="2737711"/>
            <a:chOff x="4709119" y="2403093"/>
            <a:chExt cx="2773763" cy="2737711"/>
          </a:xfrm>
        </p:grpSpPr>
        <p:sp>
          <p:nvSpPr>
            <p:cNvPr id="25" name="TextBox 24"/>
            <p:cNvSpPr txBox="1"/>
            <p:nvPr/>
          </p:nvSpPr>
          <p:spPr>
            <a:xfrm>
              <a:off x="4709119" y="4369563"/>
              <a:ext cx="2773763" cy="771241"/>
            </a:xfrm>
            <a:prstGeom prst="rect">
              <a:avLst/>
            </a:prstGeom>
            <a:noFill/>
          </p:spPr>
          <p:txBody>
            <a:bodyPr wrap="square" lIns="134464" tIns="107571" rIns="134464" bIns="107571" rtlCol="0">
              <a:spAutoFit/>
            </a:bodyPr>
            <a:lstStyle/>
            <a:p>
              <a:pPr algn="ctr" defTabSz="685845">
                <a:lnSpc>
                  <a:spcPct val="90000"/>
                </a:lnSpc>
                <a:spcAft>
                  <a:spcPts val="441"/>
                </a:spcAft>
              </a:pPr>
              <a:r>
                <a:rPr lang="en-US" sz="2000" spc="-22" dirty="0">
                  <a:solidFill>
                    <a:schemeClr val="accent5"/>
                  </a:solidFill>
                  <a:latin typeface="Segoe UI Semibold" panose="020B0702040204020203" pitchFamily="34" charset="0"/>
                  <a:cs typeface="Segoe UI Semibold" panose="020B0702040204020203" pitchFamily="34" charset="0"/>
                </a:rPr>
                <a:t>Reinvent productivity</a:t>
              </a:r>
              <a:br>
                <a:rPr lang="en-US" sz="2000" spc="-22" dirty="0">
                  <a:solidFill>
                    <a:schemeClr val="accent5"/>
                  </a:solidFill>
                  <a:latin typeface="Segoe UI Semibold" panose="020B0702040204020203" pitchFamily="34" charset="0"/>
                  <a:cs typeface="Segoe UI Semibold" panose="020B0702040204020203" pitchFamily="34" charset="0"/>
                </a:rPr>
              </a:br>
              <a:r>
                <a:rPr lang="en-US" sz="2000" spc="-22" dirty="0">
                  <a:solidFill>
                    <a:schemeClr val="accent5"/>
                  </a:solidFill>
                  <a:latin typeface="Segoe UI Semibold" panose="020B0702040204020203" pitchFamily="34" charset="0"/>
                  <a:cs typeface="Segoe UI Semibold" panose="020B0702040204020203" pitchFamily="34" charset="0"/>
                </a:rPr>
                <a:t>&amp; business process</a:t>
              </a:r>
            </a:p>
          </p:txBody>
        </p:sp>
        <p:grpSp>
          <p:nvGrpSpPr>
            <p:cNvPr id="26" name="Group 25"/>
            <p:cNvGrpSpPr/>
            <p:nvPr/>
          </p:nvGrpSpPr>
          <p:grpSpPr>
            <a:xfrm>
              <a:off x="5160513" y="2403093"/>
              <a:ext cx="1808537" cy="1808537"/>
              <a:chOff x="5089252" y="2270089"/>
              <a:chExt cx="1808537" cy="1808537"/>
            </a:xfrm>
          </p:grpSpPr>
          <p:sp>
            <p:nvSpPr>
              <p:cNvPr id="27" name="Oval 26"/>
              <p:cNvSpPr/>
              <p:nvPr/>
            </p:nvSpPr>
            <p:spPr bwMode="auto">
              <a:xfrm>
                <a:off x="5089252" y="2270089"/>
                <a:ext cx="1808537" cy="1808537"/>
              </a:xfrm>
              <a:prstGeom prst="ellipse">
                <a:avLst/>
              </a:prstGeom>
              <a:solidFill>
                <a:srgbClr val="F2502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5854" y="2856804"/>
                <a:ext cx="649805" cy="626597"/>
              </a:xfrm>
              <a:prstGeom prst="rect">
                <a:avLst/>
              </a:prstGeom>
            </p:spPr>
          </p:pic>
        </p:grpSp>
      </p:grpSp>
      <p:grpSp>
        <p:nvGrpSpPr>
          <p:cNvPr id="29" name="Group 28"/>
          <p:cNvGrpSpPr/>
          <p:nvPr/>
        </p:nvGrpSpPr>
        <p:grpSpPr>
          <a:xfrm>
            <a:off x="7872152" y="594387"/>
            <a:ext cx="2701635" cy="2737711"/>
            <a:chOff x="7872152" y="2403093"/>
            <a:chExt cx="2701635" cy="2737711"/>
          </a:xfrm>
        </p:grpSpPr>
        <p:sp>
          <p:nvSpPr>
            <p:cNvPr id="30" name="TextBox 29"/>
            <p:cNvSpPr txBox="1"/>
            <p:nvPr/>
          </p:nvSpPr>
          <p:spPr>
            <a:xfrm>
              <a:off x="7872152" y="4369563"/>
              <a:ext cx="2701635" cy="771241"/>
            </a:xfrm>
            <a:prstGeom prst="rect">
              <a:avLst/>
            </a:prstGeom>
            <a:noFill/>
          </p:spPr>
          <p:txBody>
            <a:bodyPr wrap="square" lIns="134464" tIns="107571" rIns="134464" bIns="107571" rtlCol="0">
              <a:spAutoFit/>
            </a:bodyPr>
            <a:lstStyle/>
            <a:p>
              <a:pPr algn="ctr" defTabSz="685845">
                <a:lnSpc>
                  <a:spcPct val="90000"/>
                </a:lnSpc>
                <a:spcAft>
                  <a:spcPts val="441"/>
                </a:spcAft>
              </a:pPr>
              <a:r>
                <a:rPr lang="en-US" sz="2000" spc="-22" dirty="0">
                  <a:solidFill>
                    <a:schemeClr val="accent5"/>
                  </a:solidFill>
                  <a:latin typeface="Segoe UI Semibold" panose="020B0702040204020203" pitchFamily="34" charset="0"/>
                  <a:cs typeface="Segoe UI Semibold" panose="020B0702040204020203" pitchFamily="34" charset="0"/>
                </a:rPr>
                <a:t>Create more</a:t>
              </a:r>
              <a:br>
                <a:rPr lang="en-US" sz="2000" spc="-22" dirty="0">
                  <a:solidFill>
                    <a:schemeClr val="accent5"/>
                  </a:solidFill>
                  <a:latin typeface="Segoe UI Semibold" panose="020B0702040204020203" pitchFamily="34" charset="0"/>
                  <a:cs typeface="Segoe UI Semibold" panose="020B0702040204020203" pitchFamily="34" charset="0"/>
                </a:rPr>
              </a:br>
              <a:r>
                <a:rPr lang="en-US" sz="2000" spc="-22" dirty="0">
                  <a:solidFill>
                    <a:schemeClr val="accent5"/>
                  </a:solidFill>
                  <a:latin typeface="Segoe UI Semibold" panose="020B0702040204020203" pitchFamily="34" charset="0"/>
                  <a:cs typeface="Segoe UI Semibold" panose="020B0702040204020203" pitchFamily="34" charset="0"/>
                </a:rPr>
                <a:t>personal computing</a:t>
              </a:r>
            </a:p>
          </p:txBody>
        </p:sp>
        <p:grpSp>
          <p:nvGrpSpPr>
            <p:cNvPr id="31" name="Group 30"/>
            <p:cNvGrpSpPr/>
            <p:nvPr/>
          </p:nvGrpSpPr>
          <p:grpSpPr>
            <a:xfrm>
              <a:off x="8284228" y="2403093"/>
              <a:ext cx="1808537" cy="1808537"/>
              <a:chOff x="8284228" y="2270089"/>
              <a:chExt cx="1808537" cy="1808537"/>
            </a:xfrm>
          </p:grpSpPr>
          <p:sp>
            <p:nvSpPr>
              <p:cNvPr id="32" name="Oval 31"/>
              <p:cNvSpPr/>
              <p:nvPr/>
            </p:nvSpPr>
            <p:spPr bwMode="auto">
              <a:xfrm>
                <a:off x="8284228" y="2270089"/>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0">
                        <a:srgbClr val="FFFFFF"/>
                      </a:gs>
                      <a:gs pos="100000">
                        <a:srgbClr val="FFFFFF"/>
                      </a:gs>
                    </a:gsLst>
                    <a:lin ang="5400000" scaled="0"/>
                  </a:gradFill>
                </a:endParaRPr>
              </a:p>
            </p:txBody>
          </p:sp>
          <p:pic>
            <p:nvPicPr>
              <p:cNvPr id="33" name="Picture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77868" y="2863729"/>
                <a:ext cx="621256" cy="621256"/>
              </a:xfrm>
              <a:prstGeom prst="rect">
                <a:avLst/>
              </a:prstGeom>
            </p:spPr>
          </p:pic>
        </p:grpSp>
      </p:grpSp>
    </p:spTree>
    <p:extLst>
      <p:ext uri="{BB962C8B-B14F-4D97-AF65-F5344CB8AC3E}">
        <p14:creationId xmlns:p14="http://schemas.microsoft.com/office/powerpoint/2010/main" val="835310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42"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2mC-NUAmMk"/>
          <p:cNvPicPr>
            <a:picLocks noRot="1" noChangeAspect="1"/>
          </p:cNvPicPr>
          <p:nvPr>
            <a:videoFile r:link="rId1"/>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6383564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Segoe UI Semilight" panose="020B0402040204020203" pitchFamily="34" charset="0"/>
                <a:cs typeface="Segoe UI Semilight" panose="020B0402040204020203" pitchFamily="34" charset="0"/>
              </a:rPr>
              <a:t>The Artificial Intelligence Revolution</a:t>
            </a:r>
            <a:br>
              <a:rPr lang="en-US" dirty="0"/>
            </a:br>
            <a:r>
              <a:rPr lang="en-US" sz="3529" dirty="0">
                <a:cs typeface="Segoe UI Semilight" panose="020B0402040204020203" pitchFamily="34" charset="0"/>
              </a:rPr>
              <a:t>We are on the cusp of another transformative era</a:t>
            </a:r>
            <a:br>
              <a:rPr lang="en-US" sz="3529" dirty="0">
                <a:cs typeface="Segoe UI Semilight" panose="020B0402040204020203" pitchFamily="34" charset="0"/>
              </a:rPr>
            </a:br>
            <a:endParaRPr lang="en-US" dirty="0">
              <a:cs typeface="Segoe UI Semilight" panose="020B0402040204020203" pitchFamily="34" charset="0"/>
            </a:endParaRPr>
          </a:p>
        </p:txBody>
      </p:sp>
      <p:sp>
        <p:nvSpPr>
          <p:cNvPr id="96" name="Freeform 11"/>
          <p:cNvSpPr>
            <a:spLocks noEditPoints="1"/>
          </p:cNvSpPr>
          <p:nvPr/>
        </p:nvSpPr>
        <p:spPr bwMode="auto">
          <a:xfrm>
            <a:off x="9780965" y="4743904"/>
            <a:ext cx="2052091" cy="1654284"/>
          </a:xfrm>
          <a:custGeom>
            <a:avLst/>
            <a:gdLst>
              <a:gd name="T0" fmla="*/ 1113 w 1209"/>
              <a:gd name="T1" fmla="*/ 658 h 974"/>
              <a:gd name="T2" fmla="*/ 814 w 1209"/>
              <a:gd name="T3" fmla="*/ 703 h 974"/>
              <a:gd name="T4" fmla="*/ 855 w 1209"/>
              <a:gd name="T5" fmla="*/ 327 h 974"/>
              <a:gd name="T6" fmla="*/ 999 w 1209"/>
              <a:gd name="T7" fmla="*/ 782 h 974"/>
              <a:gd name="T8" fmla="*/ 1031 w 1209"/>
              <a:gd name="T9" fmla="*/ 549 h 974"/>
              <a:gd name="T10" fmla="*/ 1053 w 1209"/>
              <a:gd name="T11" fmla="*/ 536 h 974"/>
              <a:gd name="T12" fmla="*/ 1197 w 1209"/>
              <a:gd name="T13" fmla="*/ 435 h 974"/>
              <a:gd name="T14" fmla="*/ 947 w 1209"/>
              <a:gd name="T15" fmla="*/ 635 h 974"/>
              <a:gd name="T16" fmla="*/ 1073 w 1209"/>
              <a:gd name="T17" fmla="*/ 355 h 974"/>
              <a:gd name="T18" fmla="*/ 930 w 1209"/>
              <a:gd name="T19" fmla="*/ 419 h 974"/>
              <a:gd name="T20" fmla="*/ 900 w 1209"/>
              <a:gd name="T21" fmla="*/ 424 h 974"/>
              <a:gd name="T22" fmla="*/ 857 w 1209"/>
              <a:gd name="T23" fmla="*/ 185 h 974"/>
              <a:gd name="T24" fmla="*/ 839 w 1209"/>
              <a:gd name="T25" fmla="*/ 185 h 974"/>
              <a:gd name="T26" fmla="*/ 756 w 1209"/>
              <a:gd name="T27" fmla="*/ 56 h 974"/>
              <a:gd name="T28" fmla="*/ 757 w 1209"/>
              <a:gd name="T29" fmla="*/ 907 h 974"/>
              <a:gd name="T30" fmla="*/ 732 w 1209"/>
              <a:gd name="T31" fmla="*/ 880 h 974"/>
              <a:gd name="T32" fmla="*/ 621 w 1209"/>
              <a:gd name="T33" fmla="*/ 60 h 974"/>
              <a:gd name="T34" fmla="*/ 632 w 1209"/>
              <a:gd name="T35" fmla="*/ 403 h 974"/>
              <a:gd name="T36" fmla="*/ 605 w 1209"/>
              <a:gd name="T37" fmla="*/ 58 h 974"/>
              <a:gd name="T38" fmla="*/ 523 w 1209"/>
              <a:gd name="T39" fmla="*/ 141 h 974"/>
              <a:gd name="T40" fmla="*/ 495 w 1209"/>
              <a:gd name="T41" fmla="*/ 144 h 974"/>
              <a:gd name="T42" fmla="*/ 437 w 1209"/>
              <a:gd name="T43" fmla="*/ 267 h 974"/>
              <a:gd name="T44" fmla="*/ 438 w 1209"/>
              <a:gd name="T45" fmla="*/ 300 h 974"/>
              <a:gd name="T46" fmla="*/ 238 w 1209"/>
              <a:gd name="T47" fmla="*/ 258 h 974"/>
              <a:gd name="T48" fmla="*/ 417 w 1209"/>
              <a:gd name="T49" fmla="*/ 489 h 974"/>
              <a:gd name="T50" fmla="*/ 160 w 1209"/>
              <a:gd name="T51" fmla="*/ 247 h 974"/>
              <a:gd name="T52" fmla="*/ 119 w 1209"/>
              <a:gd name="T53" fmla="*/ 419 h 974"/>
              <a:gd name="T54" fmla="*/ 27 w 1209"/>
              <a:gd name="T55" fmla="*/ 393 h 974"/>
              <a:gd name="T56" fmla="*/ 321 w 1209"/>
              <a:gd name="T57" fmla="*/ 468 h 974"/>
              <a:gd name="T58" fmla="*/ 71 w 1209"/>
              <a:gd name="T59" fmla="*/ 508 h 974"/>
              <a:gd name="T60" fmla="*/ 452 w 1209"/>
              <a:gd name="T61" fmla="*/ 646 h 974"/>
              <a:gd name="T62" fmla="*/ 473 w 1209"/>
              <a:gd name="T63" fmla="*/ 669 h 974"/>
              <a:gd name="T64" fmla="*/ 370 w 1209"/>
              <a:gd name="T65" fmla="*/ 734 h 974"/>
              <a:gd name="T66" fmla="*/ 583 w 1209"/>
              <a:gd name="T67" fmla="*/ 538 h 974"/>
              <a:gd name="T68" fmla="*/ 619 w 1209"/>
              <a:gd name="T69" fmla="*/ 537 h 974"/>
              <a:gd name="T70" fmla="*/ 276 w 1209"/>
              <a:gd name="T71" fmla="*/ 670 h 974"/>
              <a:gd name="T72" fmla="*/ 37 w 1209"/>
              <a:gd name="T73" fmla="*/ 491 h 974"/>
              <a:gd name="T74" fmla="*/ 275 w 1209"/>
              <a:gd name="T75" fmla="*/ 102 h 974"/>
              <a:gd name="T76" fmla="*/ 974 w 1209"/>
              <a:gd name="T77" fmla="*/ 134 h 974"/>
              <a:gd name="T78" fmla="*/ 1081 w 1209"/>
              <a:gd name="T79" fmla="*/ 517 h 974"/>
              <a:gd name="T80" fmla="*/ 286 w 1209"/>
              <a:gd name="T81" fmla="*/ 502 h 974"/>
              <a:gd name="T82" fmla="*/ 921 w 1209"/>
              <a:gd name="T83" fmla="*/ 634 h 974"/>
              <a:gd name="T84" fmla="*/ 153 w 1209"/>
              <a:gd name="T85" fmla="*/ 383 h 974"/>
              <a:gd name="T86" fmla="*/ 431 w 1209"/>
              <a:gd name="T87" fmla="*/ 431 h 974"/>
              <a:gd name="T88" fmla="*/ 828 w 1209"/>
              <a:gd name="T89" fmla="*/ 195 h 974"/>
              <a:gd name="T90" fmla="*/ 818 w 1209"/>
              <a:gd name="T91" fmla="*/ 361 h 974"/>
              <a:gd name="T92" fmla="*/ 607 w 1209"/>
              <a:gd name="T93" fmla="*/ 367 h 974"/>
              <a:gd name="T94" fmla="*/ 535 w 1209"/>
              <a:gd name="T95" fmla="*/ 150 h 974"/>
              <a:gd name="T96" fmla="*/ 473 w 1209"/>
              <a:gd name="T97" fmla="*/ 281 h 974"/>
              <a:gd name="T98" fmla="*/ 900 w 1209"/>
              <a:gd name="T99" fmla="*/ 436 h 974"/>
              <a:gd name="T100" fmla="*/ 580 w 1209"/>
              <a:gd name="T101" fmla="*/ 478 h 974"/>
              <a:gd name="T102" fmla="*/ 505 w 1209"/>
              <a:gd name="T103" fmla="*/ 675 h 974"/>
              <a:gd name="T104" fmla="*/ 762 w 1209"/>
              <a:gd name="T105" fmla="*/ 937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09" h="974">
                <a:moveTo>
                  <a:pt x="1092" y="340"/>
                </a:moveTo>
                <a:cubicBezTo>
                  <a:pt x="1102" y="341"/>
                  <a:pt x="1111" y="341"/>
                  <a:pt x="1119" y="342"/>
                </a:cubicBezTo>
                <a:cubicBezTo>
                  <a:pt x="1171" y="344"/>
                  <a:pt x="1208" y="383"/>
                  <a:pt x="1209" y="433"/>
                </a:cubicBezTo>
                <a:cubicBezTo>
                  <a:pt x="1209" y="475"/>
                  <a:pt x="1209" y="517"/>
                  <a:pt x="1209" y="559"/>
                </a:cubicBezTo>
                <a:cubicBezTo>
                  <a:pt x="1209" y="618"/>
                  <a:pt x="1170" y="657"/>
                  <a:pt x="1113" y="658"/>
                </a:cubicBezTo>
                <a:cubicBezTo>
                  <a:pt x="1105" y="658"/>
                  <a:pt x="1098" y="658"/>
                  <a:pt x="1089" y="658"/>
                </a:cubicBezTo>
                <a:cubicBezTo>
                  <a:pt x="1089" y="678"/>
                  <a:pt x="1092" y="698"/>
                  <a:pt x="1089" y="716"/>
                </a:cubicBezTo>
                <a:cubicBezTo>
                  <a:pt x="1082" y="760"/>
                  <a:pt x="1046" y="791"/>
                  <a:pt x="1002" y="793"/>
                </a:cubicBezTo>
                <a:cubicBezTo>
                  <a:pt x="971" y="794"/>
                  <a:pt x="939" y="795"/>
                  <a:pt x="908" y="795"/>
                </a:cubicBezTo>
                <a:cubicBezTo>
                  <a:pt x="855" y="794"/>
                  <a:pt x="815" y="756"/>
                  <a:pt x="814" y="703"/>
                </a:cubicBezTo>
                <a:cubicBezTo>
                  <a:pt x="813" y="600"/>
                  <a:pt x="814" y="497"/>
                  <a:pt x="814" y="394"/>
                </a:cubicBezTo>
                <a:cubicBezTo>
                  <a:pt x="814" y="381"/>
                  <a:pt x="812" y="372"/>
                  <a:pt x="799" y="365"/>
                </a:cubicBezTo>
                <a:cubicBezTo>
                  <a:pt x="783" y="357"/>
                  <a:pt x="779" y="341"/>
                  <a:pt x="785" y="324"/>
                </a:cubicBezTo>
                <a:cubicBezTo>
                  <a:pt x="791" y="307"/>
                  <a:pt x="803" y="299"/>
                  <a:pt x="820" y="299"/>
                </a:cubicBezTo>
                <a:cubicBezTo>
                  <a:pt x="838" y="300"/>
                  <a:pt x="850" y="310"/>
                  <a:pt x="855" y="327"/>
                </a:cubicBezTo>
                <a:cubicBezTo>
                  <a:pt x="859" y="344"/>
                  <a:pt x="854" y="359"/>
                  <a:pt x="839" y="366"/>
                </a:cubicBezTo>
                <a:cubicBezTo>
                  <a:pt x="825" y="372"/>
                  <a:pt x="825" y="381"/>
                  <a:pt x="825" y="393"/>
                </a:cubicBezTo>
                <a:cubicBezTo>
                  <a:pt x="825" y="495"/>
                  <a:pt x="824" y="597"/>
                  <a:pt x="825" y="699"/>
                </a:cubicBezTo>
                <a:cubicBezTo>
                  <a:pt x="825" y="747"/>
                  <a:pt x="860" y="783"/>
                  <a:pt x="909" y="783"/>
                </a:cubicBezTo>
                <a:cubicBezTo>
                  <a:pt x="939" y="784"/>
                  <a:pt x="969" y="783"/>
                  <a:pt x="999" y="782"/>
                </a:cubicBezTo>
                <a:cubicBezTo>
                  <a:pt x="1049" y="780"/>
                  <a:pt x="1081" y="740"/>
                  <a:pt x="1080" y="690"/>
                </a:cubicBezTo>
                <a:cubicBezTo>
                  <a:pt x="1079" y="665"/>
                  <a:pt x="1071" y="655"/>
                  <a:pt x="1049" y="645"/>
                </a:cubicBezTo>
                <a:cubicBezTo>
                  <a:pt x="1032" y="636"/>
                  <a:pt x="1022" y="615"/>
                  <a:pt x="1009" y="598"/>
                </a:cubicBezTo>
                <a:cubicBezTo>
                  <a:pt x="1007" y="595"/>
                  <a:pt x="1009" y="586"/>
                  <a:pt x="1012" y="582"/>
                </a:cubicBezTo>
                <a:cubicBezTo>
                  <a:pt x="1018" y="571"/>
                  <a:pt x="1025" y="560"/>
                  <a:pt x="1031" y="549"/>
                </a:cubicBezTo>
                <a:cubicBezTo>
                  <a:pt x="1041" y="533"/>
                  <a:pt x="1053" y="518"/>
                  <a:pt x="1046" y="495"/>
                </a:cubicBezTo>
                <a:cubicBezTo>
                  <a:pt x="1039" y="474"/>
                  <a:pt x="1060" y="454"/>
                  <a:pt x="1082" y="455"/>
                </a:cubicBezTo>
                <a:cubicBezTo>
                  <a:pt x="1102" y="456"/>
                  <a:pt x="1118" y="474"/>
                  <a:pt x="1117" y="495"/>
                </a:cubicBezTo>
                <a:cubicBezTo>
                  <a:pt x="1115" y="517"/>
                  <a:pt x="1095" y="533"/>
                  <a:pt x="1073" y="528"/>
                </a:cubicBezTo>
                <a:cubicBezTo>
                  <a:pt x="1062" y="525"/>
                  <a:pt x="1057" y="528"/>
                  <a:pt x="1053" y="536"/>
                </a:cubicBezTo>
                <a:cubicBezTo>
                  <a:pt x="1044" y="551"/>
                  <a:pt x="1036" y="565"/>
                  <a:pt x="1026" y="579"/>
                </a:cubicBezTo>
                <a:cubicBezTo>
                  <a:pt x="1018" y="590"/>
                  <a:pt x="1020" y="599"/>
                  <a:pt x="1027" y="610"/>
                </a:cubicBezTo>
                <a:cubicBezTo>
                  <a:pt x="1048" y="641"/>
                  <a:pt x="1092" y="656"/>
                  <a:pt x="1134" y="644"/>
                </a:cubicBezTo>
                <a:cubicBezTo>
                  <a:pt x="1175" y="632"/>
                  <a:pt x="1198" y="602"/>
                  <a:pt x="1198" y="561"/>
                </a:cubicBezTo>
                <a:cubicBezTo>
                  <a:pt x="1198" y="519"/>
                  <a:pt x="1198" y="477"/>
                  <a:pt x="1197" y="435"/>
                </a:cubicBezTo>
                <a:cubicBezTo>
                  <a:pt x="1197" y="381"/>
                  <a:pt x="1148" y="342"/>
                  <a:pt x="1095" y="353"/>
                </a:cubicBezTo>
                <a:cubicBezTo>
                  <a:pt x="1090" y="354"/>
                  <a:pt x="1085" y="359"/>
                  <a:pt x="1082" y="364"/>
                </a:cubicBezTo>
                <a:cubicBezTo>
                  <a:pt x="1039" y="432"/>
                  <a:pt x="996" y="501"/>
                  <a:pt x="953" y="571"/>
                </a:cubicBezTo>
                <a:cubicBezTo>
                  <a:pt x="950" y="576"/>
                  <a:pt x="950" y="585"/>
                  <a:pt x="953" y="590"/>
                </a:cubicBezTo>
                <a:cubicBezTo>
                  <a:pt x="963" y="607"/>
                  <a:pt x="959" y="624"/>
                  <a:pt x="947" y="635"/>
                </a:cubicBezTo>
                <a:cubicBezTo>
                  <a:pt x="934" y="647"/>
                  <a:pt x="918" y="649"/>
                  <a:pt x="901" y="638"/>
                </a:cubicBezTo>
                <a:cubicBezTo>
                  <a:pt x="884" y="628"/>
                  <a:pt x="882" y="614"/>
                  <a:pt x="886" y="597"/>
                </a:cubicBezTo>
                <a:cubicBezTo>
                  <a:pt x="889" y="582"/>
                  <a:pt x="908" y="569"/>
                  <a:pt x="924" y="572"/>
                </a:cubicBezTo>
                <a:cubicBezTo>
                  <a:pt x="937" y="575"/>
                  <a:pt x="941" y="569"/>
                  <a:pt x="946" y="561"/>
                </a:cubicBezTo>
                <a:cubicBezTo>
                  <a:pt x="988" y="492"/>
                  <a:pt x="1031" y="424"/>
                  <a:pt x="1073" y="355"/>
                </a:cubicBezTo>
                <a:cubicBezTo>
                  <a:pt x="1077" y="349"/>
                  <a:pt x="1080" y="340"/>
                  <a:pt x="1080" y="333"/>
                </a:cubicBezTo>
                <a:cubicBezTo>
                  <a:pt x="1081" y="313"/>
                  <a:pt x="1081" y="293"/>
                  <a:pt x="1080" y="273"/>
                </a:cubicBezTo>
                <a:cubicBezTo>
                  <a:pt x="1079" y="237"/>
                  <a:pt x="1059" y="210"/>
                  <a:pt x="1025" y="198"/>
                </a:cubicBezTo>
                <a:cubicBezTo>
                  <a:pt x="1039" y="251"/>
                  <a:pt x="1002" y="286"/>
                  <a:pt x="982" y="326"/>
                </a:cubicBezTo>
                <a:cubicBezTo>
                  <a:pt x="965" y="358"/>
                  <a:pt x="947" y="388"/>
                  <a:pt x="930" y="419"/>
                </a:cubicBezTo>
                <a:cubicBezTo>
                  <a:pt x="927" y="424"/>
                  <a:pt x="929" y="433"/>
                  <a:pt x="932" y="439"/>
                </a:cubicBezTo>
                <a:cubicBezTo>
                  <a:pt x="939" y="456"/>
                  <a:pt x="941" y="471"/>
                  <a:pt x="928" y="485"/>
                </a:cubicBezTo>
                <a:cubicBezTo>
                  <a:pt x="917" y="498"/>
                  <a:pt x="902" y="501"/>
                  <a:pt x="887" y="494"/>
                </a:cubicBezTo>
                <a:cubicBezTo>
                  <a:pt x="870" y="486"/>
                  <a:pt x="862" y="473"/>
                  <a:pt x="866" y="455"/>
                </a:cubicBezTo>
                <a:cubicBezTo>
                  <a:pt x="869" y="437"/>
                  <a:pt x="882" y="428"/>
                  <a:pt x="900" y="424"/>
                </a:cubicBezTo>
                <a:cubicBezTo>
                  <a:pt x="908" y="422"/>
                  <a:pt x="917" y="417"/>
                  <a:pt x="921" y="410"/>
                </a:cubicBezTo>
                <a:cubicBezTo>
                  <a:pt x="949" y="363"/>
                  <a:pt x="976" y="314"/>
                  <a:pt x="1003" y="266"/>
                </a:cubicBezTo>
                <a:cubicBezTo>
                  <a:pt x="1026" y="226"/>
                  <a:pt x="1018" y="181"/>
                  <a:pt x="980" y="153"/>
                </a:cubicBezTo>
                <a:cubicBezTo>
                  <a:pt x="956" y="135"/>
                  <a:pt x="930" y="121"/>
                  <a:pt x="903" y="104"/>
                </a:cubicBezTo>
                <a:cubicBezTo>
                  <a:pt x="887" y="132"/>
                  <a:pt x="871" y="159"/>
                  <a:pt x="857" y="185"/>
                </a:cubicBezTo>
                <a:cubicBezTo>
                  <a:pt x="855" y="189"/>
                  <a:pt x="856" y="195"/>
                  <a:pt x="858" y="199"/>
                </a:cubicBezTo>
                <a:cubicBezTo>
                  <a:pt x="867" y="221"/>
                  <a:pt x="865" y="236"/>
                  <a:pt x="851" y="248"/>
                </a:cubicBezTo>
                <a:cubicBezTo>
                  <a:pt x="838" y="260"/>
                  <a:pt x="819" y="261"/>
                  <a:pt x="805" y="249"/>
                </a:cubicBezTo>
                <a:cubicBezTo>
                  <a:pt x="791" y="238"/>
                  <a:pt x="786" y="224"/>
                  <a:pt x="793" y="207"/>
                </a:cubicBezTo>
                <a:cubicBezTo>
                  <a:pt x="801" y="189"/>
                  <a:pt x="815" y="182"/>
                  <a:pt x="839" y="185"/>
                </a:cubicBezTo>
                <a:cubicBezTo>
                  <a:pt x="840" y="185"/>
                  <a:pt x="841" y="185"/>
                  <a:pt x="843" y="185"/>
                </a:cubicBezTo>
                <a:cubicBezTo>
                  <a:pt x="851" y="171"/>
                  <a:pt x="859" y="157"/>
                  <a:pt x="868" y="143"/>
                </a:cubicBezTo>
                <a:cubicBezTo>
                  <a:pt x="876" y="129"/>
                  <a:pt x="883" y="115"/>
                  <a:pt x="892" y="99"/>
                </a:cubicBezTo>
                <a:cubicBezTo>
                  <a:pt x="861" y="80"/>
                  <a:pt x="832" y="57"/>
                  <a:pt x="795" y="51"/>
                </a:cubicBezTo>
                <a:cubicBezTo>
                  <a:pt x="782" y="49"/>
                  <a:pt x="768" y="51"/>
                  <a:pt x="756" y="56"/>
                </a:cubicBezTo>
                <a:cubicBezTo>
                  <a:pt x="736" y="63"/>
                  <a:pt x="733" y="73"/>
                  <a:pt x="740" y="93"/>
                </a:cubicBezTo>
                <a:cubicBezTo>
                  <a:pt x="742" y="101"/>
                  <a:pt x="743" y="110"/>
                  <a:pt x="743" y="119"/>
                </a:cubicBezTo>
                <a:cubicBezTo>
                  <a:pt x="743" y="273"/>
                  <a:pt x="743" y="428"/>
                  <a:pt x="743" y="583"/>
                </a:cubicBezTo>
                <a:cubicBezTo>
                  <a:pt x="743" y="682"/>
                  <a:pt x="743" y="781"/>
                  <a:pt x="743" y="880"/>
                </a:cubicBezTo>
                <a:cubicBezTo>
                  <a:pt x="743" y="892"/>
                  <a:pt x="744" y="901"/>
                  <a:pt x="757" y="907"/>
                </a:cubicBezTo>
                <a:cubicBezTo>
                  <a:pt x="774" y="916"/>
                  <a:pt x="777" y="932"/>
                  <a:pt x="772" y="949"/>
                </a:cubicBezTo>
                <a:cubicBezTo>
                  <a:pt x="767" y="965"/>
                  <a:pt x="755" y="974"/>
                  <a:pt x="737" y="974"/>
                </a:cubicBezTo>
                <a:cubicBezTo>
                  <a:pt x="720" y="974"/>
                  <a:pt x="708" y="965"/>
                  <a:pt x="703" y="949"/>
                </a:cubicBezTo>
                <a:cubicBezTo>
                  <a:pt x="698" y="932"/>
                  <a:pt x="701" y="916"/>
                  <a:pt x="718" y="907"/>
                </a:cubicBezTo>
                <a:cubicBezTo>
                  <a:pt x="730" y="901"/>
                  <a:pt x="732" y="893"/>
                  <a:pt x="732" y="880"/>
                </a:cubicBezTo>
                <a:cubicBezTo>
                  <a:pt x="731" y="809"/>
                  <a:pt x="730" y="738"/>
                  <a:pt x="730" y="667"/>
                </a:cubicBezTo>
                <a:cubicBezTo>
                  <a:pt x="731" y="488"/>
                  <a:pt x="731" y="310"/>
                  <a:pt x="733" y="131"/>
                </a:cubicBezTo>
                <a:cubicBezTo>
                  <a:pt x="733" y="90"/>
                  <a:pt x="715" y="64"/>
                  <a:pt x="683" y="45"/>
                </a:cubicBezTo>
                <a:cubicBezTo>
                  <a:pt x="656" y="28"/>
                  <a:pt x="627" y="23"/>
                  <a:pt x="591" y="22"/>
                </a:cubicBezTo>
                <a:cubicBezTo>
                  <a:pt x="603" y="37"/>
                  <a:pt x="611" y="49"/>
                  <a:pt x="621" y="60"/>
                </a:cubicBezTo>
                <a:cubicBezTo>
                  <a:pt x="633" y="72"/>
                  <a:pt x="637" y="86"/>
                  <a:pt x="637" y="103"/>
                </a:cubicBezTo>
                <a:cubicBezTo>
                  <a:pt x="636" y="172"/>
                  <a:pt x="636" y="242"/>
                  <a:pt x="636" y="311"/>
                </a:cubicBezTo>
                <a:cubicBezTo>
                  <a:pt x="636" y="322"/>
                  <a:pt x="638" y="330"/>
                  <a:pt x="650" y="336"/>
                </a:cubicBezTo>
                <a:cubicBezTo>
                  <a:pt x="666" y="343"/>
                  <a:pt x="672" y="359"/>
                  <a:pt x="667" y="376"/>
                </a:cubicBezTo>
                <a:cubicBezTo>
                  <a:pt x="663" y="393"/>
                  <a:pt x="650" y="403"/>
                  <a:pt x="632" y="403"/>
                </a:cubicBezTo>
                <a:cubicBezTo>
                  <a:pt x="615" y="403"/>
                  <a:pt x="602" y="395"/>
                  <a:pt x="597" y="378"/>
                </a:cubicBezTo>
                <a:cubicBezTo>
                  <a:pt x="592" y="361"/>
                  <a:pt x="596" y="345"/>
                  <a:pt x="612" y="337"/>
                </a:cubicBezTo>
                <a:cubicBezTo>
                  <a:pt x="623" y="330"/>
                  <a:pt x="626" y="323"/>
                  <a:pt x="625" y="311"/>
                </a:cubicBezTo>
                <a:cubicBezTo>
                  <a:pt x="625" y="246"/>
                  <a:pt x="624" y="181"/>
                  <a:pt x="626" y="115"/>
                </a:cubicBezTo>
                <a:cubicBezTo>
                  <a:pt x="626" y="92"/>
                  <a:pt x="620" y="75"/>
                  <a:pt x="605" y="58"/>
                </a:cubicBezTo>
                <a:cubicBezTo>
                  <a:pt x="573" y="20"/>
                  <a:pt x="574" y="20"/>
                  <a:pt x="527" y="34"/>
                </a:cubicBezTo>
                <a:cubicBezTo>
                  <a:pt x="499" y="43"/>
                  <a:pt x="471" y="52"/>
                  <a:pt x="443" y="61"/>
                </a:cubicBezTo>
                <a:cubicBezTo>
                  <a:pt x="441" y="62"/>
                  <a:pt x="440" y="63"/>
                  <a:pt x="435" y="65"/>
                </a:cubicBezTo>
                <a:cubicBezTo>
                  <a:pt x="460" y="91"/>
                  <a:pt x="484" y="116"/>
                  <a:pt x="509" y="141"/>
                </a:cubicBezTo>
                <a:cubicBezTo>
                  <a:pt x="512" y="143"/>
                  <a:pt x="519" y="142"/>
                  <a:pt x="523" y="141"/>
                </a:cubicBezTo>
                <a:cubicBezTo>
                  <a:pt x="542" y="135"/>
                  <a:pt x="557" y="140"/>
                  <a:pt x="567" y="156"/>
                </a:cubicBezTo>
                <a:cubicBezTo>
                  <a:pt x="577" y="171"/>
                  <a:pt x="575" y="187"/>
                  <a:pt x="563" y="200"/>
                </a:cubicBezTo>
                <a:cubicBezTo>
                  <a:pt x="551" y="213"/>
                  <a:pt x="535" y="216"/>
                  <a:pt x="519" y="208"/>
                </a:cubicBezTo>
                <a:cubicBezTo>
                  <a:pt x="502" y="199"/>
                  <a:pt x="498" y="184"/>
                  <a:pt x="501" y="165"/>
                </a:cubicBezTo>
                <a:cubicBezTo>
                  <a:pt x="502" y="158"/>
                  <a:pt x="499" y="149"/>
                  <a:pt x="495" y="144"/>
                </a:cubicBezTo>
                <a:cubicBezTo>
                  <a:pt x="474" y="121"/>
                  <a:pt x="453" y="99"/>
                  <a:pt x="431" y="78"/>
                </a:cubicBezTo>
                <a:cubicBezTo>
                  <a:pt x="426" y="73"/>
                  <a:pt x="417" y="69"/>
                  <a:pt x="412" y="71"/>
                </a:cubicBezTo>
                <a:cubicBezTo>
                  <a:pt x="369" y="83"/>
                  <a:pt x="327" y="97"/>
                  <a:pt x="282" y="112"/>
                </a:cubicBezTo>
                <a:cubicBezTo>
                  <a:pt x="288" y="118"/>
                  <a:pt x="292" y="123"/>
                  <a:pt x="296" y="127"/>
                </a:cubicBezTo>
                <a:cubicBezTo>
                  <a:pt x="343" y="174"/>
                  <a:pt x="390" y="220"/>
                  <a:pt x="437" y="267"/>
                </a:cubicBezTo>
                <a:cubicBezTo>
                  <a:pt x="444" y="274"/>
                  <a:pt x="449" y="278"/>
                  <a:pt x="461" y="273"/>
                </a:cubicBezTo>
                <a:cubicBezTo>
                  <a:pt x="478" y="266"/>
                  <a:pt x="494" y="271"/>
                  <a:pt x="504" y="287"/>
                </a:cubicBezTo>
                <a:cubicBezTo>
                  <a:pt x="513" y="302"/>
                  <a:pt x="512" y="317"/>
                  <a:pt x="501" y="330"/>
                </a:cubicBezTo>
                <a:cubicBezTo>
                  <a:pt x="490" y="344"/>
                  <a:pt x="474" y="346"/>
                  <a:pt x="458" y="340"/>
                </a:cubicBezTo>
                <a:cubicBezTo>
                  <a:pt x="441" y="333"/>
                  <a:pt x="434" y="318"/>
                  <a:pt x="438" y="300"/>
                </a:cubicBezTo>
                <a:cubicBezTo>
                  <a:pt x="441" y="288"/>
                  <a:pt x="436" y="282"/>
                  <a:pt x="429" y="275"/>
                </a:cubicBezTo>
                <a:cubicBezTo>
                  <a:pt x="380" y="226"/>
                  <a:pt x="330" y="178"/>
                  <a:pt x="282" y="128"/>
                </a:cubicBezTo>
                <a:cubicBezTo>
                  <a:pt x="272" y="118"/>
                  <a:pt x="264" y="117"/>
                  <a:pt x="252" y="123"/>
                </a:cubicBezTo>
                <a:cubicBezTo>
                  <a:pt x="215" y="144"/>
                  <a:pt x="184" y="171"/>
                  <a:pt x="166" y="214"/>
                </a:cubicBezTo>
                <a:cubicBezTo>
                  <a:pt x="200" y="214"/>
                  <a:pt x="218" y="238"/>
                  <a:pt x="238" y="258"/>
                </a:cubicBezTo>
                <a:cubicBezTo>
                  <a:pt x="291" y="311"/>
                  <a:pt x="344" y="363"/>
                  <a:pt x="396" y="416"/>
                </a:cubicBezTo>
                <a:cubicBezTo>
                  <a:pt x="403" y="423"/>
                  <a:pt x="409" y="427"/>
                  <a:pt x="420" y="422"/>
                </a:cubicBezTo>
                <a:cubicBezTo>
                  <a:pt x="437" y="415"/>
                  <a:pt x="452" y="421"/>
                  <a:pt x="462" y="436"/>
                </a:cubicBezTo>
                <a:cubicBezTo>
                  <a:pt x="472" y="450"/>
                  <a:pt x="472" y="466"/>
                  <a:pt x="460" y="480"/>
                </a:cubicBezTo>
                <a:cubicBezTo>
                  <a:pt x="448" y="494"/>
                  <a:pt x="433" y="497"/>
                  <a:pt x="417" y="489"/>
                </a:cubicBezTo>
                <a:cubicBezTo>
                  <a:pt x="400" y="482"/>
                  <a:pt x="393" y="468"/>
                  <a:pt x="397" y="450"/>
                </a:cubicBezTo>
                <a:cubicBezTo>
                  <a:pt x="400" y="438"/>
                  <a:pt x="395" y="431"/>
                  <a:pt x="387" y="423"/>
                </a:cubicBezTo>
                <a:cubicBezTo>
                  <a:pt x="328" y="364"/>
                  <a:pt x="270" y="305"/>
                  <a:pt x="210" y="247"/>
                </a:cubicBezTo>
                <a:cubicBezTo>
                  <a:pt x="199" y="236"/>
                  <a:pt x="182" y="230"/>
                  <a:pt x="163" y="219"/>
                </a:cubicBezTo>
                <a:cubicBezTo>
                  <a:pt x="161" y="234"/>
                  <a:pt x="160" y="241"/>
                  <a:pt x="160" y="247"/>
                </a:cubicBezTo>
                <a:cubicBezTo>
                  <a:pt x="160" y="283"/>
                  <a:pt x="160" y="319"/>
                  <a:pt x="159" y="355"/>
                </a:cubicBezTo>
                <a:cubicBezTo>
                  <a:pt x="159" y="366"/>
                  <a:pt x="162" y="372"/>
                  <a:pt x="172" y="377"/>
                </a:cubicBezTo>
                <a:cubicBezTo>
                  <a:pt x="189" y="386"/>
                  <a:pt x="193" y="403"/>
                  <a:pt x="188" y="420"/>
                </a:cubicBezTo>
                <a:cubicBezTo>
                  <a:pt x="183" y="436"/>
                  <a:pt x="170" y="445"/>
                  <a:pt x="153" y="445"/>
                </a:cubicBezTo>
                <a:cubicBezTo>
                  <a:pt x="136" y="445"/>
                  <a:pt x="123" y="436"/>
                  <a:pt x="119" y="419"/>
                </a:cubicBezTo>
                <a:cubicBezTo>
                  <a:pt x="114" y="402"/>
                  <a:pt x="119" y="387"/>
                  <a:pt x="135" y="376"/>
                </a:cubicBezTo>
                <a:cubicBezTo>
                  <a:pt x="141" y="373"/>
                  <a:pt x="148" y="366"/>
                  <a:pt x="148" y="361"/>
                </a:cubicBezTo>
                <a:cubicBezTo>
                  <a:pt x="149" y="317"/>
                  <a:pt x="148" y="274"/>
                  <a:pt x="148" y="228"/>
                </a:cubicBezTo>
                <a:cubicBezTo>
                  <a:pt x="123" y="232"/>
                  <a:pt x="104" y="244"/>
                  <a:pt x="93" y="265"/>
                </a:cubicBezTo>
                <a:cubicBezTo>
                  <a:pt x="70" y="307"/>
                  <a:pt x="48" y="349"/>
                  <a:pt x="27" y="393"/>
                </a:cubicBezTo>
                <a:cubicBezTo>
                  <a:pt x="14" y="419"/>
                  <a:pt x="19" y="446"/>
                  <a:pt x="35" y="470"/>
                </a:cubicBezTo>
                <a:cubicBezTo>
                  <a:pt x="47" y="488"/>
                  <a:pt x="62" y="497"/>
                  <a:pt x="85" y="497"/>
                </a:cubicBezTo>
                <a:cubicBezTo>
                  <a:pt x="142" y="496"/>
                  <a:pt x="198" y="497"/>
                  <a:pt x="255" y="497"/>
                </a:cubicBezTo>
                <a:cubicBezTo>
                  <a:pt x="266" y="497"/>
                  <a:pt x="274" y="496"/>
                  <a:pt x="280" y="484"/>
                </a:cubicBezTo>
                <a:cubicBezTo>
                  <a:pt x="288" y="467"/>
                  <a:pt x="304" y="463"/>
                  <a:pt x="321" y="468"/>
                </a:cubicBezTo>
                <a:cubicBezTo>
                  <a:pt x="338" y="472"/>
                  <a:pt x="347" y="485"/>
                  <a:pt x="348" y="501"/>
                </a:cubicBezTo>
                <a:cubicBezTo>
                  <a:pt x="348" y="518"/>
                  <a:pt x="340" y="532"/>
                  <a:pt x="323" y="537"/>
                </a:cubicBezTo>
                <a:cubicBezTo>
                  <a:pt x="306" y="542"/>
                  <a:pt x="291" y="538"/>
                  <a:pt x="279" y="522"/>
                </a:cubicBezTo>
                <a:cubicBezTo>
                  <a:pt x="275" y="516"/>
                  <a:pt x="268" y="509"/>
                  <a:pt x="263" y="509"/>
                </a:cubicBezTo>
                <a:cubicBezTo>
                  <a:pt x="199" y="508"/>
                  <a:pt x="135" y="508"/>
                  <a:pt x="71" y="508"/>
                </a:cubicBezTo>
                <a:cubicBezTo>
                  <a:pt x="68" y="508"/>
                  <a:pt x="66" y="509"/>
                  <a:pt x="61" y="510"/>
                </a:cubicBezTo>
                <a:cubicBezTo>
                  <a:pt x="67" y="535"/>
                  <a:pt x="78" y="555"/>
                  <a:pt x="99" y="568"/>
                </a:cubicBezTo>
                <a:cubicBezTo>
                  <a:pt x="137" y="591"/>
                  <a:pt x="174" y="614"/>
                  <a:pt x="213" y="635"/>
                </a:cubicBezTo>
                <a:cubicBezTo>
                  <a:pt x="225" y="642"/>
                  <a:pt x="241" y="646"/>
                  <a:pt x="255" y="646"/>
                </a:cubicBezTo>
                <a:cubicBezTo>
                  <a:pt x="320" y="647"/>
                  <a:pt x="386" y="647"/>
                  <a:pt x="452" y="646"/>
                </a:cubicBezTo>
                <a:cubicBezTo>
                  <a:pt x="458" y="646"/>
                  <a:pt x="466" y="641"/>
                  <a:pt x="469" y="636"/>
                </a:cubicBezTo>
                <a:cubicBezTo>
                  <a:pt x="480" y="619"/>
                  <a:pt x="502" y="610"/>
                  <a:pt x="519" y="616"/>
                </a:cubicBezTo>
                <a:cubicBezTo>
                  <a:pt x="536" y="623"/>
                  <a:pt x="546" y="647"/>
                  <a:pt x="537" y="665"/>
                </a:cubicBezTo>
                <a:cubicBezTo>
                  <a:pt x="532" y="675"/>
                  <a:pt x="518" y="686"/>
                  <a:pt x="507" y="686"/>
                </a:cubicBezTo>
                <a:cubicBezTo>
                  <a:pt x="496" y="687"/>
                  <a:pt x="480" y="679"/>
                  <a:pt x="473" y="669"/>
                </a:cubicBezTo>
                <a:cubicBezTo>
                  <a:pt x="465" y="660"/>
                  <a:pt x="459" y="657"/>
                  <a:pt x="449" y="657"/>
                </a:cubicBezTo>
                <a:cubicBezTo>
                  <a:pt x="400" y="657"/>
                  <a:pt x="350" y="657"/>
                  <a:pt x="301" y="657"/>
                </a:cubicBezTo>
                <a:cubicBezTo>
                  <a:pt x="298" y="657"/>
                  <a:pt x="295" y="658"/>
                  <a:pt x="290" y="659"/>
                </a:cubicBezTo>
                <a:cubicBezTo>
                  <a:pt x="287" y="683"/>
                  <a:pt x="298" y="702"/>
                  <a:pt x="316" y="713"/>
                </a:cubicBezTo>
                <a:cubicBezTo>
                  <a:pt x="331" y="724"/>
                  <a:pt x="352" y="733"/>
                  <a:pt x="370" y="734"/>
                </a:cubicBezTo>
                <a:cubicBezTo>
                  <a:pt x="439" y="736"/>
                  <a:pt x="507" y="735"/>
                  <a:pt x="576" y="735"/>
                </a:cubicBezTo>
                <a:cubicBezTo>
                  <a:pt x="625" y="734"/>
                  <a:pt x="660" y="697"/>
                  <a:pt x="657" y="648"/>
                </a:cubicBezTo>
                <a:cubicBezTo>
                  <a:pt x="657" y="647"/>
                  <a:pt x="656" y="645"/>
                  <a:pt x="657" y="644"/>
                </a:cubicBezTo>
                <a:cubicBezTo>
                  <a:pt x="666" y="603"/>
                  <a:pt x="646" y="575"/>
                  <a:pt x="616" y="550"/>
                </a:cubicBezTo>
                <a:cubicBezTo>
                  <a:pt x="606" y="541"/>
                  <a:pt x="598" y="535"/>
                  <a:pt x="583" y="538"/>
                </a:cubicBezTo>
                <a:cubicBezTo>
                  <a:pt x="566" y="542"/>
                  <a:pt x="550" y="529"/>
                  <a:pt x="545" y="513"/>
                </a:cubicBezTo>
                <a:cubicBezTo>
                  <a:pt x="541" y="495"/>
                  <a:pt x="549" y="478"/>
                  <a:pt x="565" y="470"/>
                </a:cubicBezTo>
                <a:cubicBezTo>
                  <a:pt x="581" y="462"/>
                  <a:pt x="601" y="466"/>
                  <a:pt x="609" y="481"/>
                </a:cubicBezTo>
                <a:cubicBezTo>
                  <a:pt x="614" y="491"/>
                  <a:pt x="613" y="505"/>
                  <a:pt x="615" y="517"/>
                </a:cubicBezTo>
                <a:cubicBezTo>
                  <a:pt x="616" y="524"/>
                  <a:pt x="617" y="531"/>
                  <a:pt x="619" y="537"/>
                </a:cubicBezTo>
                <a:cubicBezTo>
                  <a:pt x="620" y="539"/>
                  <a:pt x="622" y="540"/>
                  <a:pt x="623" y="541"/>
                </a:cubicBezTo>
                <a:cubicBezTo>
                  <a:pt x="671" y="572"/>
                  <a:pt x="674" y="618"/>
                  <a:pt x="668" y="667"/>
                </a:cubicBezTo>
                <a:cubicBezTo>
                  <a:pt x="662" y="709"/>
                  <a:pt x="627" y="745"/>
                  <a:pt x="585" y="745"/>
                </a:cubicBezTo>
                <a:cubicBezTo>
                  <a:pt x="510" y="746"/>
                  <a:pt x="436" y="746"/>
                  <a:pt x="361" y="745"/>
                </a:cubicBezTo>
                <a:cubicBezTo>
                  <a:pt x="321" y="745"/>
                  <a:pt x="286" y="712"/>
                  <a:pt x="276" y="670"/>
                </a:cubicBezTo>
                <a:cubicBezTo>
                  <a:pt x="276" y="666"/>
                  <a:pt x="275" y="662"/>
                  <a:pt x="274" y="656"/>
                </a:cubicBezTo>
                <a:cubicBezTo>
                  <a:pt x="232" y="665"/>
                  <a:pt x="200" y="643"/>
                  <a:pt x="168" y="623"/>
                </a:cubicBezTo>
                <a:cubicBezTo>
                  <a:pt x="146" y="609"/>
                  <a:pt x="124" y="595"/>
                  <a:pt x="101" y="583"/>
                </a:cubicBezTo>
                <a:cubicBezTo>
                  <a:pt x="73" y="568"/>
                  <a:pt x="58" y="544"/>
                  <a:pt x="50" y="515"/>
                </a:cubicBezTo>
                <a:cubicBezTo>
                  <a:pt x="47" y="506"/>
                  <a:pt x="43" y="497"/>
                  <a:pt x="37" y="491"/>
                </a:cubicBezTo>
                <a:cubicBezTo>
                  <a:pt x="9" y="462"/>
                  <a:pt x="0" y="420"/>
                  <a:pt x="19" y="382"/>
                </a:cubicBezTo>
                <a:cubicBezTo>
                  <a:pt x="38" y="343"/>
                  <a:pt x="58" y="304"/>
                  <a:pt x="79" y="265"/>
                </a:cubicBezTo>
                <a:cubicBezTo>
                  <a:pt x="92" y="240"/>
                  <a:pt x="112" y="225"/>
                  <a:pt x="140" y="217"/>
                </a:cubicBezTo>
                <a:cubicBezTo>
                  <a:pt x="146" y="216"/>
                  <a:pt x="154" y="210"/>
                  <a:pt x="157" y="204"/>
                </a:cubicBezTo>
                <a:cubicBezTo>
                  <a:pt x="181" y="153"/>
                  <a:pt x="222" y="120"/>
                  <a:pt x="275" y="102"/>
                </a:cubicBezTo>
                <a:cubicBezTo>
                  <a:pt x="361" y="74"/>
                  <a:pt x="448" y="46"/>
                  <a:pt x="535" y="21"/>
                </a:cubicBezTo>
                <a:cubicBezTo>
                  <a:pt x="605" y="0"/>
                  <a:pt x="670" y="10"/>
                  <a:pt x="725" y="64"/>
                </a:cubicBezTo>
                <a:cubicBezTo>
                  <a:pt x="766" y="24"/>
                  <a:pt x="808" y="36"/>
                  <a:pt x="851" y="60"/>
                </a:cubicBezTo>
                <a:cubicBezTo>
                  <a:pt x="891" y="84"/>
                  <a:pt x="931" y="108"/>
                  <a:pt x="971" y="132"/>
                </a:cubicBezTo>
                <a:cubicBezTo>
                  <a:pt x="972" y="133"/>
                  <a:pt x="973" y="133"/>
                  <a:pt x="974" y="134"/>
                </a:cubicBezTo>
                <a:cubicBezTo>
                  <a:pt x="1005" y="159"/>
                  <a:pt x="1032" y="188"/>
                  <a:pt x="1065" y="211"/>
                </a:cubicBezTo>
                <a:cubicBezTo>
                  <a:pt x="1086" y="225"/>
                  <a:pt x="1092" y="252"/>
                  <a:pt x="1092" y="277"/>
                </a:cubicBezTo>
                <a:cubicBezTo>
                  <a:pt x="1092" y="298"/>
                  <a:pt x="1092" y="318"/>
                  <a:pt x="1092" y="340"/>
                </a:cubicBezTo>
                <a:close/>
                <a:moveTo>
                  <a:pt x="1056" y="493"/>
                </a:moveTo>
                <a:cubicBezTo>
                  <a:pt x="1057" y="508"/>
                  <a:pt x="1066" y="517"/>
                  <a:pt x="1081" y="517"/>
                </a:cubicBezTo>
                <a:cubicBezTo>
                  <a:pt x="1095" y="517"/>
                  <a:pt x="1106" y="508"/>
                  <a:pt x="1105" y="492"/>
                </a:cubicBezTo>
                <a:cubicBezTo>
                  <a:pt x="1105" y="476"/>
                  <a:pt x="1095" y="467"/>
                  <a:pt x="1081" y="467"/>
                </a:cubicBezTo>
                <a:cubicBezTo>
                  <a:pt x="1066" y="467"/>
                  <a:pt x="1056" y="476"/>
                  <a:pt x="1056" y="493"/>
                </a:cubicBezTo>
                <a:close/>
                <a:moveTo>
                  <a:pt x="309" y="477"/>
                </a:moveTo>
                <a:cubicBezTo>
                  <a:pt x="296" y="478"/>
                  <a:pt x="287" y="487"/>
                  <a:pt x="286" y="502"/>
                </a:cubicBezTo>
                <a:cubicBezTo>
                  <a:pt x="284" y="515"/>
                  <a:pt x="296" y="527"/>
                  <a:pt x="310" y="527"/>
                </a:cubicBezTo>
                <a:cubicBezTo>
                  <a:pt x="326" y="527"/>
                  <a:pt x="335" y="518"/>
                  <a:pt x="336" y="503"/>
                </a:cubicBezTo>
                <a:cubicBezTo>
                  <a:pt x="338" y="490"/>
                  <a:pt x="325" y="478"/>
                  <a:pt x="309" y="477"/>
                </a:cubicBezTo>
                <a:close/>
                <a:moveTo>
                  <a:pt x="897" y="610"/>
                </a:moveTo>
                <a:cubicBezTo>
                  <a:pt x="897" y="627"/>
                  <a:pt x="908" y="633"/>
                  <a:pt x="921" y="634"/>
                </a:cubicBezTo>
                <a:cubicBezTo>
                  <a:pt x="938" y="635"/>
                  <a:pt x="944" y="622"/>
                  <a:pt x="945" y="608"/>
                </a:cubicBezTo>
                <a:cubicBezTo>
                  <a:pt x="947" y="591"/>
                  <a:pt x="936" y="585"/>
                  <a:pt x="922" y="583"/>
                </a:cubicBezTo>
                <a:cubicBezTo>
                  <a:pt x="909" y="581"/>
                  <a:pt x="897" y="595"/>
                  <a:pt x="897" y="610"/>
                </a:cubicBezTo>
                <a:close/>
                <a:moveTo>
                  <a:pt x="178" y="409"/>
                </a:moveTo>
                <a:cubicBezTo>
                  <a:pt x="178" y="394"/>
                  <a:pt x="166" y="382"/>
                  <a:pt x="153" y="383"/>
                </a:cubicBezTo>
                <a:cubicBezTo>
                  <a:pt x="138" y="385"/>
                  <a:pt x="128" y="393"/>
                  <a:pt x="129" y="409"/>
                </a:cubicBezTo>
                <a:cubicBezTo>
                  <a:pt x="129" y="425"/>
                  <a:pt x="139" y="434"/>
                  <a:pt x="154" y="434"/>
                </a:cubicBezTo>
                <a:cubicBezTo>
                  <a:pt x="169" y="433"/>
                  <a:pt x="178" y="424"/>
                  <a:pt x="178" y="409"/>
                </a:cubicBezTo>
                <a:close/>
                <a:moveTo>
                  <a:pt x="458" y="456"/>
                </a:moveTo>
                <a:cubicBezTo>
                  <a:pt x="455" y="440"/>
                  <a:pt x="446" y="431"/>
                  <a:pt x="431" y="431"/>
                </a:cubicBezTo>
                <a:cubicBezTo>
                  <a:pt x="416" y="432"/>
                  <a:pt x="407" y="441"/>
                  <a:pt x="407" y="457"/>
                </a:cubicBezTo>
                <a:cubicBezTo>
                  <a:pt x="408" y="471"/>
                  <a:pt x="420" y="483"/>
                  <a:pt x="433" y="482"/>
                </a:cubicBezTo>
                <a:cubicBezTo>
                  <a:pt x="448" y="480"/>
                  <a:pt x="456" y="471"/>
                  <a:pt x="458" y="456"/>
                </a:cubicBezTo>
                <a:close/>
                <a:moveTo>
                  <a:pt x="853" y="221"/>
                </a:moveTo>
                <a:cubicBezTo>
                  <a:pt x="853" y="208"/>
                  <a:pt x="841" y="195"/>
                  <a:pt x="828" y="195"/>
                </a:cubicBezTo>
                <a:cubicBezTo>
                  <a:pt x="815" y="194"/>
                  <a:pt x="801" y="207"/>
                  <a:pt x="802" y="220"/>
                </a:cubicBezTo>
                <a:cubicBezTo>
                  <a:pt x="803" y="235"/>
                  <a:pt x="811" y="244"/>
                  <a:pt x="827" y="246"/>
                </a:cubicBezTo>
                <a:cubicBezTo>
                  <a:pt x="839" y="247"/>
                  <a:pt x="852" y="234"/>
                  <a:pt x="853" y="221"/>
                </a:cubicBezTo>
                <a:close/>
                <a:moveTo>
                  <a:pt x="794" y="335"/>
                </a:moveTo>
                <a:cubicBezTo>
                  <a:pt x="795" y="350"/>
                  <a:pt x="803" y="359"/>
                  <a:pt x="818" y="361"/>
                </a:cubicBezTo>
                <a:cubicBezTo>
                  <a:pt x="831" y="363"/>
                  <a:pt x="845" y="350"/>
                  <a:pt x="845" y="337"/>
                </a:cubicBezTo>
                <a:cubicBezTo>
                  <a:pt x="844" y="321"/>
                  <a:pt x="835" y="312"/>
                  <a:pt x="820" y="310"/>
                </a:cubicBezTo>
                <a:cubicBezTo>
                  <a:pt x="808" y="309"/>
                  <a:pt x="794" y="322"/>
                  <a:pt x="794" y="335"/>
                </a:cubicBezTo>
                <a:close/>
                <a:moveTo>
                  <a:pt x="633" y="342"/>
                </a:moveTo>
                <a:cubicBezTo>
                  <a:pt x="619" y="341"/>
                  <a:pt x="607" y="353"/>
                  <a:pt x="607" y="367"/>
                </a:cubicBezTo>
                <a:cubicBezTo>
                  <a:pt x="607" y="381"/>
                  <a:pt x="615" y="390"/>
                  <a:pt x="630" y="392"/>
                </a:cubicBezTo>
                <a:cubicBezTo>
                  <a:pt x="644" y="393"/>
                  <a:pt x="656" y="382"/>
                  <a:pt x="657" y="368"/>
                </a:cubicBezTo>
                <a:cubicBezTo>
                  <a:pt x="658" y="355"/>
                  <a:pt x="646" y="342"/>
                  <a:pt x="633" y="342"/>
                </a:cubicBezTo>
                <a:close/>
                <a:moveTo>
                  <a:pt x="561" y="175"/>
                </a:moveTo>
                <a:cubicBezTo>
                  <a:pt x="561" y="161"/>
                  <a:pt x="548" y="149"/>
                  <a:pt x="535" y="150"/>
                </a:cubicBezTo>
                <a:cubicBezTo>
                  <a:pt x="522" y="150"/>
                  <a:pt x="511" y="163"/>
                  <a:pt x="512" y="177"/>
                </a:cubicBezTo>
                <a:cubicBezTo>
                  <a:pt x="513" y="192"/>
                  <a:pt x="522" y="200"/>
                  <a:pt x="536" y="201"/>
                </a:cubicBezTo>
                <a:cubicBezTo>
                  <a:pt x="550" y="201"/>
                  <a:pt x="562" y="188"/>
                  <a:pt x="561" y="175"/>
                </a:cubicBezTo>
                <a:close/>
                <a:moveTo>
                  <a:pt x="498" y="307"/>
                </a:moveTo>
                <a:cubicBezTo>
                  <a:pt x="498" y="292"/>
                  <a:pt x="487" y="281"/>
                  <a:pt x="473" y="281"/>
                </a:cubicBezTo>
                <a:cubicBezTo>
                  <a:pt x="459" y="282"/>
                  <a:pt x="447" y="294"/>
                  <a:pt x="448" y="307"/>
                </a:cubicBezTo>
                <a:cubicBezTo>
                  <a:pt x="449" y="322"/>
                  <a:pt x="458" y="330"/>
                  <a:pt x="472" y="331"/>
                </a:cubicBezTo>
                <a:cubicBezTo>
                  <a:pt x="487" y="332"/>
                  <a:pt x="498" y="321"/>
                  <a:pt x="498" y="307"/>
                </a:cubicBezTo>
                <a:close/>
                <a:moveTo>
                  <a:pt x="926" y="460"/>
                </a:moveTo>
                <a:cubicBezTo>
                  <a:pt x="926" y="446"/>
                  <a:pt x="914" y="435"/>
                  <a:pt x="900" y="436"/>
                </a:cubicBezTo>
                <a:cubicBezTo>
                  <a:pt x="885" y="438"/>
                  <a:pt x="877" y="446"/>
                  <a:pt x="876" y="461"/>
                </a:cubicBezTo>
                <a:cubicBezTo>
                  <a:pt x="876" y="475"/>
                  <a:pt x="888" y="487"/>
                  <a:pt x="902" y="486"/>
                </a:cubicBezTo>
                <a:cubicBezTo>
                  <a:pt x="916" y="486"/>
                  <a:pt x="927" y="474"/>
                  <a:pt x="926" y="460"/>
                </a:cubicBezTo>
                <a:close/>
                <a:moveTo>
                  <a:pt x="606" y="503"/>
                </a:moveTo>
                <a:cubicBezTo>
                  <a:pt x="605" y="489"/>
                  <a:pt x="594" y="477"/>
                  <a:pt x="580" y="478"/>
                </a:cubicBezTo>
                <a:cubicBezTo>
                  <a:pt x="565" y="479"/>
                  <a:pt x="555" y="488"/>
                  <a:pt x="556" y="504"/>
                </a:cubicBezTo>
                <a:cubicBezTo>
                  <a:pt x="556" y="519"/>
                  <a:pt x="566" y="527"/>
                  <a:pt x="580" y="528"/>
                </a:cubicBezTo>
                <a:cubicBezTo>
                  <a:pt x="594" y="528"/>
                  <a:pt x="606" y="517"/>
                  <a:pt x="606" y="503"/>
                </a:cubicBezTo>
                <a:close/>
                <a:moveTo>
                  <a:pt x="481" y="651"/>
                </a:moveTo>
                <a:cubicBezTo>
                  <a:pt x="481" y="668"/>
                  <a:pt x="490" y="679"/>
                  <a:pt x="505" y="675"/>
                </a:cubicBezTo>
                <a:cubicBezTo>
                  <a:pt x="515" y="673"/>
                  <a:pt x="524" y="661"/>
                  <a:pt x="528" y="651"/>
                </a:cubicBezTo>
                <a:cubicBezTo>
                  <a:pt x="532" y="641"/>
                  <a:pt x="514" y="624"/>
                  <a:pt x="503" y="626"/>
                </a:cubicBezTo>
                <a:cubicBezTo>
                  <a:pt x="488" y="627"/>
                  <a:pt x="481" y="637"/>
                  <a:pt x="481" y="651"/>
                </a:cubicBezTo>
                <a:close/>
                <a:moveTo>
                  <a:pt x="738" y="963"/>
                </a:moveTo>
                <a:cubicBezTo>
                  <a:pt x="752" y="962"/>
                  <a:pt x="763" y="951"/>
                  <a:pt x="762" y="937"/>
                </a:cubicBezTo>
                <a:cubicBezTo>
                  <a:pt x="761" y="922"/>
                  <a:pt x="753" y="914"/>
                  <a:pt x="738" y="913"/>
                </a:cubicBezTo>
                <a:cubicBezTo>
                  <a:pt x="724" y="912"/>
                  <a:pt x="712" y="923"/>
                  <a:pt x="712" y="937"/>
                </a:cubicBezTo>
                <a:cubicBezTo>
                  <a:pt x="712" y="951"/>
                  <a:pt x="724" y="963"/>
                  <a:pt x="738" y="963"/>
                </a:cubicBezTo>
                <a:close/>
              </a:path>
            </a:pathLst>
          </a:custGeom>
          <a:solidFill>
            <a:schemeClr val="tx1"/>
          </a:solidFill>
          <a:ln>
            <a:solidFill>
              <a:schemeClr val="tx1"/>
            </a:solidFill>
          </a:ln>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cxnSp>
        <p:nvCxnSpPr>
          <p:cNvPr id="21" name="Straight Connector 20"/>
          <p:cNvCxnSpPr>
            <a:cxnSpLocks/>
          </p:cNvCxnSpPr>
          <p:nvPr/>
        </p:nvCxnSpPr>
        <p:spPr>
          <a:xfrm>
            <a:off x="0" y="3991130"/>
            <a:ext cx="11026337" cy="0"/>
          </a:xfrm>
          <a:prstGeom prst="line">
            <a:avLst/>
          </a:prstGeom>
          <a:ln w="22225">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4240492" y="3505789"/>
            <a:ext cx="2949832" cy="2079055"/>
            <a:chOff x="4325522" y="3575591"/>
            <a:chExt cx="3008982" cy="2120744"/>
          </a:xfrm>
        </p:grpSpPr>
        <p:sp>
          <p:nvSpPr>
            <p:cNvPr id="6" name="TextBox 5"/>
            <p:cNvSpPr txBox="1"/>
            <p:nvPr/>
          </p:nvSpPr>
          <p:spPr>
            <a:xfrm>
              <a:off x="4325522" y="5105404"/>
              <a:ext cx="3008982" cy="590931"/>
            </a:xfrm>
            <a:prstGeom prst="rect">
              <a:avLst/>
            </a:prstGeom>
            <a:noFill/>
          </p:spPr>
          <p:txBody>
            <a:bodyPr wrap="square" rtlCol="0">
              <a:noAutofit/>
            </a:bodyPr>
            <a:lstStyle/>
            <a:p>
              <a:pPr algn="ctr" defTabSz="914367">
                <a:lnSpc>
                  <a:spcPct val="90000"/>
                </a:lnSpc>
              </a:pPr>
              <a:r>
                <a:rPr lang="en-US" sz="1765" dirty="0">
                  <a:solidFill>
                    <a:srgbClr val="FFFFFF"/>
                  </a:solidFill>
                </a:rPr>
                <a:t>Machines</a:t>
              </a:r>
            </a:p>
          </p:txBody>
        </p:sp>
        <p:grpSp>
          <p:nvGrpSpPr>
            <p:cNvPr id="38" name="Group 37"/>
            <p:cNvGrpSpPr/>
            <p:nvPr/>
          </p:nvGrpSpPr>
          <p:grpSpPr>
            <a:xfrm>
              <a:off x="5317232" y="3575591"/>
              <a:ext cx="1036512" cy="1036510"/>
              <a:chOff x="5598524" y="3188774"/>
              <a:chExt cx="1259346" cy="1259342"/>
            </a:xfrm>
          </p:grpSpPr>
          <p:sp>
            <p:nvSpPr>
              <p:cNvPr id="25" name="Oval 24"/>
              <p:cNvSpPr/>
              <p:nvPr/>
            </p:nvSpPr>
            <p:spPr bwMode="auto">
              <a:xfrm>
                <a:off x="5598524" y="3188774"/>
                <a:ext cx="1259346" cy="12593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Freeform 109"/>
              <p:cNvSpPr>
                <a:spLocks noEditPoints="1"/>
              </p:cNvSpPr>
              <p:nvPr/>
            </p:nvSpPr>
            <p:spPr bwMode="auto">
              <a:xfrm>
                <a:off x="5904942" y="3529774"/>
                <a:ext cx="646511" cy="577344"/>
              </a:xfrm>
              <a:custGeom>
                <a:avLst/>
                <a:gdLst>
                  <a:gd name="T0" fmla="*/ 2457 w 2504"/>
                  <a:gd name="T1" fmla="*/ 903 h 2237"/>
                  <a:gd name="T2" fmla="*/ 2457 w 2504"/>
                  <a:gd name="T3" fmla="*/ 836 h 2237"/>
                  <a:gd name="T4" fmla="*/ 2445 w 2504"/>
                  <a:gd name="T5" fmla="*/ 836 h 2237"/>
                  <a:gd name="T6" fmla="*/ 2398 w 2504"/>
                  <a:gd name="T7" fmla="*/ 0 h 2237"/>
                  <a:gd name="T8" fmla="*/ 2105 w 2504"/>
                  <a:gd name="T9" fmla="*/ 0 h 2237"/>
                  <a:gd name="T10" fmla="*/ 2057 w 2504"/>
                  <a:gd name="T11" fmla="*/ 836 h 2237"/>
                  <a:gd name="T12" fmla="*/ 1585 w 2504"/>
                  <a:gd name="T13" fmla="*/ 836 h 2237"/>
                  <a:gd name="T14" fmla="*/ 1583 w 2504"/>
                  <a:gd name="T15" fmla="*/ 648 h 2237"/>
                  <a:gd name="T16" fmla="*/ 1150 w 2504"/>
                  <a:gd name="T17" fmla="*/ 789 h 2237"/>
                  <a:gd name="T18" fmla="*/ 1150 w 2504"/>
                  <a:gd name="T19" fmla="*/ 648 h 2237"/>
                  <a:gd name="T20" fmla="*/ 718 w 2504"/>
                  <a:gd name="T21" fmla="*/ 789 h 2237"/>
                  <a:gd name="T22" fmla="*/ 718 w 2504"/>
                  <a:gd name="T23" fmla="*/ 648 h 2237"/>
                  <a:gd name="T24" fmla="*/ 144 w 2504"/>
                  <a:gd name="T25" fmla="*/ 836 h 2237"/>
                  <a:gd name="T26" fmla="*/ 59 w 2504"/>
                  <a:gd name="T27" fmla="*/ 836 h 2237"/>
                  <a:gd name="T28" fmla="*/ 47 w 2504"/>
                  <a:gd name="T29" fmla="*/ 836 h 2237"/>
                  <a:gd name="T30" fmla="*/ 47 w 2504"/>
                  <a:gd name="T31" fmla="*/ 903 h 2237"/>
                  <a:gd name="T32" fmla="*/ 59 w 2504"/>
                  <a:gd name="T33" fmla="*/ 903 h 2237"/>
                  <a:gd name="T34" fmla="*/ 59 w 2504"/>
                  <a:gd name="T35" fmla="*/ 2055 h 2237"/>
                  <a:gd name="T36" fmla="*/ 0 w 2504"/>
                  <a:gd name="T37" fmla="*/ 2055 h 2237"/>
                  <a:gd name="T38" fmla="*/ 0 w 2504"/>
                  <a:gd name="T39" fmla="*/ 2237 h 2237"/>
                  <a:gd name="T40" fmla="*/ 2504 w 2504"/>
                  <a:gd name="T41" fmla="*/ 2237 h 2237"/>
                  <a:gd name="T42" fmla="*/ 2504 w 2504"/>
                  <a:gd name="T43" fmla="*/ 2055 h 2237"/>
                  <a:gd name="T44" fmla="*/ 2445 w 2504"/>
                  <a:gd name="T45" fmla="*/ 2055 h 2237"/>
                  <a:gd name="T46" fmla="*/ 2445 w 2504"/>
                  <a:gd name="T47" fmla="*/ 903 h 2237"/>
                  <a:gd name="T48" fmla="*/ 2457 w 2504"/>
                  <a:gd name="T49" fmla="*/ 903 h 2237"/>
                  <a:gd name="T50" fmla="*/ 536 w 2504"/>
                  <a:gd name="T51" fmla="*/ 1640 h 2237"/>
                  <a:gd name="T52" fmla="*/ 243 w 2504"/>
                  <a:gd name="T53" fmla="*/ 1640 h 2237"/>
                  <a:gd name="T54" fmla="*/ 243 w 2504"/>
                  <a:gd name="T55" fmla="*/ 1073 h 2237"/>
                  <a:gd name="T56" fmla="*/ 536 w 2504"/>
                  <a:gd name="T57" fmla="*/ 1073 h 2237"/>
                  <a:gd name="T58" fmla="*/ 536 w 2504"/>
                  <a:gd name="T59" fmla="*/ 1640 h 2237"/>
                  <a:gd name="T60" fmla="*/ 919 w 2504"/>
                  <a:gd name="T61" fmla="*/ 1640 h 2237"/>
                  <a:gd name="T62" fmla="*/ 626 w 2504"/>
                  <a:gd name="T63" fmla="*/ 1640 h 2237"/>
                  <a:gd name="T64" fmla="*/ 626 w 2504"/>
                  <a:gd name="T65" fmla="*/ 1073 h 2237"/>
                  <a:gd name="T66" fmla="*/ 919 w 2504"/>
                  <a:gd name="T67" fmla="*/ 1073 h 2237"/>
                  <a:gd name="T68" fmla="*/ 919 w 2504"/>
                  <a:gd name="T69" fmla="*/ 1640 h 2237"/>
                  <a:gd name="T70" fmla="*/ 1304 w 2504"/>
                  <a:gd name="T71" fmla="*/ 1640 h 2237"/>
                  <a:gd name="T72" fmla="*/ 1011 w 2504"/>
                  <a:gd name="T73" fmla="*/ 1640 h 2237"/>
                  <a:gd name="T74" fmla="*/ 1011 w 2504"/>
                  <a:gd name="T75" fmla="*/ 1073 h 2237"/>
                  <a:gd name="T76" fmla="*/ 1304 w 2504"/>
                  <a:gd name="T77" fmla="*/ 1073 h 2237"/>
                  <a:gd name="T78" fmla="*/ 1304 w 2504"/>
                  <a:gd name="T79" fmla="*/ 1640 h 2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4" h="2237">
                    <a:moveTo>
                      <a:pt x="2457" y="903"/>
                    </a:moveTo>
                    <a:lnTo>
                      <a:pt x="2457" y="836"/>
                    </a:lnTo>
                    <a:lnTo>
                      <a:pt x="2445" y="836"/>
                    </a:lnTo>
                    <a:lnTo>
                      <a:pt x="2398" y="0"/>
                    </a:lnTo>
                    <a:lnTo>
                      <a:pt x="2105" y="0"/>
                    </a:lnTo>
                    <a:lnTo>
                      <a:pt x="2057" y="836"/>
                    </a:lnTo>
                    <a:lnTo>
                      <a:pt x="1585" y="836"/>
                    </a:lnTo>
                    <a:lnTo>
                      <a:pt x="1583" y="648"/>
                    </a:lnTo>
                    <a:lnTo>
                      <a:pt x="1150" y="789"/>
                    </a:lnTo>
                    <a:lnTo>
                      <a:pt x="1150" y="648"/>
                    </a:lnTo>
                    <a:lnTo>
                      <a:pt x="718" y="789"/>
                    </a:lnTo>
                    <a:lnTo>
                      <a:pt x="718" y="648"/>
                    </a:lnTo>
                    <a:lnTo>
                      <a:pt x="144" y="836"/>
                    </a:lnTo>
                    <a:lnTo>
                      <a:pt x="59" y="836"/>
                    </a:lnTo>
                    <a:lnTo>
                      <a:pt x="47" y="836"/>
                    </a:lnTo>
                    <a:lnTo>
                      <a:pt x="47" y="903"/>
                    </a:lnTo>
                    <a:lnTo>
                      <a:pt x="59" y="903"/>
                    </a:lnTo>
                    <a:lnTo>
                      <a:pt x="59" y="2055"/>
                    </a:lnTo>
                    <a:lnTo>
                      <a:pt x="0" y="2055"/>
                    </a:lnTo>
                    <a:lnTo>
                      <a:pt x="0" y="2237"/>
                    </a:lnTo>
                    <a:lnTo>
                      <a:pt x="2504" y="2237"/>
                    </a:lnTo>
                    <a:lnTo>
                      <a:pt x="2504" y="2055"/>
                    </a:lnTo>
                    <a:lnTo>
                      <a:pt x="2445" y="2055"/>
                    </a:lnTo>
                    <a:lnTo>
                      <a:pt x="2445" y="903"/>
                    </a:lnTo>
                    <a:lnTo>
                      <a:pt x="2457" y="903"/>
                    </a:lnTo>
                    <a:close/>
                    <a:moveTo>
                      <a:pt x="536" y="1640"/>
                    </a:moveTo>
                    <a:lnTo>
                      <a:pt x="243" y="1640"/>
                    </a:lnTo>
                    <a:lnTo>
                      <a:pt x="243" y="1073"/>
                    </a:lnTo>
                    <a:lnTo>
                      <a:pt x="536" y="1073"/>
                    </a:lnTo>
                    <a:lnTo>
                      <a:pt x="536" y="1640"/>
                    </a:lnTo>
                    <a:close/>
                    <a:moveTo>
                      <a:pt x="919" y="1640"/>
                    </a:moveTo>
                    <a:lnTo>
                      <a:pt x="626" y="1640"/>
                    </a:lnTo>
                    <a:lnTo>
                      <a:pt x="626" y="1073"/>
                    </a:lnTo>
                    <a:lnTo>
                      <a:pt x="919" y="1073"/>
                    </a:lnTo>
                    <a:lnTo>
                      <a:pt x="919" y="1640"/>
                    </a:lnTo>
                    <a:close/>
                    <a:moveTo>
                      <a:pt x="1304" y="1640"/>
                    </a:moveTo>
                    <a:lnTo>
                      <a:pt x="1011" y="1640"/>
                    </a:lnTo>
                    <a:lnTo>
                      <a:pt x="1011" y="1073"/>
                    </a:lnTo>
                    <a:lnTo>
                      <a:pt x="1304" y="1073"/>
                    </a:lnTo>
                    <a:lnTo>
                      <a:pt x="1304" y="1640"/>
                    </a:lnTo>
                    <a:close/>
                  </a:path>
                </a:pathLst>
              </a:custGeom>
              <a:noFill/>
              <a:ln w="28575">
                <a:solidFill>
                  <a:schemeClr val="bg1"/>
                </a:solidFill>
              </a:ln>
            </p:spPr>
            <p:txBody>
              <a:bodyPr vert="horz" wrap="square" lIns="89634" tIns="44817" rIns="89634" bIns="44817" numCol="1" anchor="t" anchorCtr="0" compatLnSpc="1">
                <a:prstTxWarp prst="textNoShape">
                  <a:avLst/>
                </a:prstTxWarp>
              </a:bodyPr>
              <a:lstStyle/>
              <a:p>
                <a:pPr>
                  <a:defRPr/>
                </a:pPr>
                <a:endParaRPr lang="en-US" sz="1765" kern="0">
                  <a:gradFill>
                    <a:gsLst>
                      <a:gs pos="0">
                        <a:srgbClr val="0078D7"/>
                      </a:gs>
                      <a:gs pos="100000">
                        <a:srgbClr val="0078D7"/>
                      </a:gs>
                    </a:gsLst>
                    <a:lin ang="5400000" scaled="0"/>
                  </a:gradFill>
                </a:endParaRPr>
              </a:p>
            </p:txBody>
          </p:sp>
        </p:grpSp>
        <p:cxnSp>
          <p:nvCxnSpPr>
            <p:cNvPr id="89" name="Straight Connector 88"/>
            <p:cNvCxnSpPr>
              <a:cxnSpLocks/>
            </p:cNvCxnSpPr>
            <p:nvPr/>
          </p:nvCxnSpPr>
          <p:spPr>
            <a:xfrm>
              <a:off x="5835488" y="4605527"/>
              <a:ext cx="0" cy="407340"/>
            </a:xfrm>
            <a:prstGeom prst="line">
              <a:avLst/>
            </a:prstGeom>
            <a:ln w="22225">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8146178" y="3505789"/>
            <a:ext cx="1376119" cy="2079055"/>
            <a:chOff x="8309525" y="3575591"/>
            <a:chExt cx="1403713" cy="2120744"/>
          </a:xfrm>
        </p:grpSpPr>
        <p:sp>
          <p:nvSpPr>
            <p:cNvPr id="8" name="TextBox 7"/>
            <p:cNvSpPr txBox="1"/>
            <p:nvPr/>
          </p:nvSpPr>
          <p:spPr>
            <a:xfrm>
              <a:off x="8309525" y="5105404"/>
              <a:ext cx="1403713" cy="590931"/>
            </a:xfrm>
            <a:prstGeom prst="rect">
              <a:avLst/>
            </a:prstGeom>
            <a:noFill/>
          </p:spPr>
          <p:txBody>
            <a:bodyPr wrap="square" rtlCol="0">
              <a:spAutoFit/>
            </a:bodyPr>
            <a:lstStyle/>
            <a:p>
              <a:pPr algn="ctr" defTabSz="914367">
                <a:lnSpc>
                  <a:spcPct val="90000"/>
                </a:lnSpc>
              </a:pPr>
              <a:r>
                <a:rPr lang="en-US" sz="1765" dirty="0">
                  <a:solidFill>
                    <a:srgbClr val="FFFFFF"/>
                  </a:solidFill>
                </a:rPr>
                <a:t>Cloud Computing</a:t>
              </a:r>
            </a:p>
          </p:txBody>
        </p:sp>
        <p:grpSp>
          <p:nvGrpSpPr>
            <p:cNvPr id="10" name="Group 9"/>
            <p:cNvGrpSpPr/>
            <p:nvPr/>
          </p:nvGrpSpPr>
          <p:grpSpPr>
            <a:xfrm>
              <a:off x="8493125" y="3575591"/>
              <a:ext cx="1036512" cy="1036510"/>
              <a:chOff x="8277271" y="3575591"/>
              <a:chExt cx="1036512" cy="1036510"/>
            </a:xfrm>
          </p:grpSpPr>
          <p:sp>
            <p:nvSpPr>
              <p:cNvPr id="27" name="Oval 26"/>
              <p:cNvSpPr/>
              <p:nvPr/>
            </p:nvSpPr>
            <p:spPr bwMode="auto">
              <a:xfrm>
                <a:off x="8277271" y="3575591"/>
                <a:ext cx="1036512" cy="103651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Freeform 1907"/>
              <p:cNvSpPr>
                <a:spLocks noEditPoints="1"/>
              </p:cNvSpPr>
              <p:nvPr/>
            </p:nvSpPr>
            <p:spPr bwMode="auto">
              <a:xfrm>
                <a:off x="8540540" y="3933973"/>
                <a:ext cx="509974" cy="319746"/>
              </a:xfrm>
              <a:custGeom>
                <a:avLst/>
                <a:gdLst>
                  <a:gd name="T0" fmla="*/ 85 w 160"/>
                  <a:gd name="T1" fmla="*/ 10 h 100"/>
                  <a:gd name="T2" fmla="*/ 109 w 160"/>
                  <a:gd name="T3" fmla="*/ 33 h 100"/>
                  <a:gd name="T4" fmla="*/ 120 w 160"/>
                  <a:gd name="T5" fmla="*/ 30 h 100"/>
                  <a:gd name="T6" fmla="*/ 140 w 160"/>
                  <a:gd name="T7" fmla="*/ 50 h 100"/>
                  <a:gd name="T8" fmla="*/ 139 w 160"/>
                  <a:gd name="T9" fmla="*/ 56 h 100"/>
                  <a:gd name="T10" fmla="*/ 150 w 160"/>
                  <a:gd name="T11" fmla="*/ 72 h 100"/>
                  <a:gd name="T12" fmla="*/ 132 w 160"/>
                  <a:gd name="T13" fmla="*/ 90 h 100"/>
                  <a:gd name="T14" fmla="*/ 130 w 160"/>
                  <a:gd name="T15" fmla="*/ 90 h 100"/>
                  <a:gd name="T16" fmla="*/ 130 w 160"/>
                  <a:gd name="T17" fmla="*/ 90 h 100"/>
                  <a:gd name="T18" fmla="*/ 30 w 160"/>
                  <a:gd name="T19" fmla="*/ 90 h 100"/>
                  <a:gd name="T20" fmla="*/ 10 w 160"/>
                  <a:gd name="T21" fmla="*/ 70 h 100"/>
                  <a:gd name="T22" fmla="*/ 30 w 160"/>
                  <a:gd name="T23" fmla="*/ 50 h 100"/>
                  <a:gd name="T24" fmla="*/ 33 w 160"/>
                  <a:gd name="T25" fmla="*/ 50 h 100"/>
                  <a:gd name="T26" fmla="*/ 51 w 160"/>
                  <a:gd name="T27" fmla="*/ 40 h 100"/>
                  <a:gd name="T28" fmla="*/ 61 w 160"/>
                  <a:gd name="T29" fmla="*/ 42 h 100"/>
                  <a:gd name="T30" fmla="*/ 60 w 160"/>
                  <a:gd name="T31" fmla="*/ 35 h 100"/>
                  <a:gd name="T32" fmla="*/ 85 w 160"/>
                  <a:gd name="T33" fmla="*/ 10 h 100"/>
                  <a:gd name="T34" fmla="*/ 85 w 160"/>
                  <a:gd name="T35" fmla="*/ 0 h 100"/>
                  <a:gd name="T36" fmla="*/ 50 w 160"/>
                  <a:gd name="T37" fmla="*/ 30 h 100"/>
                  <a:gd name="T38" fmla="*/ 28 w 160"/>
                  <a:gd name="T39" fmla="*/ 40 h 100"/>
                  <a:gd name="T40" fmla="*/ 0 w 160"/>
                  <a:gd name="T41" fmla="*/ 70 h 100"/>
                  <a:gd name="T42" fmla="*/ 30 w 160"/>
                  <a:gd name="T43" fmla="*/ 100 h 100"/>
                  <a:gd name="T44" fmla="*/ 130 w 160"/>
                  <a:gd name="T45" fmla="*/ 100 h 100"/>
                  <a:gd name="T46" fmla="*/ 132 w 160"/>
                  <a:gd name="T47" fmla="*/ 100 h 100"/>
                  <a:gd name="T48" fmla="*/ 160 w 160"/>
                  <a:gd name="T49" fmla="*/ 72 h 100"/>
                  <a:gd name="T50" fmla="*/ 150 w 160"/>
                  <a:gd name="T51" fmla="*/ 51 h 100"/>
                  <a:gd name="T52" fmla="*/ 150 w 160"/>
                  <a:gd name="T53" fmla="*/ 50 h 100"/>
                  <a:gd name="T54" fmla="*/ 120 w 160"/>
                  <a:gd name="T55" fmla="*/ 20 h 100"/>
                  <a:gd name="T56" fmla="*/ 116 w 160"/>
                  <a:gd name="T57" fmla="*/ 20 h 100"/>
                  <a:gd name="T58" fmla="*/ 85 w 160"/>
                  <a:gd name="T5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0" h="100">
                    <a:moveTo>
                      <a:pt x="85" y="10"/>
                    </a:moveTo>
                    <a:cubicBezTo>
                      <a:pt x="98" y="10"/>
                      <a:pt x="108" y="20"/>
                      <a:pt x="109" y="33"/>
                    </a:cubicBezTo>
                    <a:cubicBezTo>
                      <a:pt x="112" y="31"/>
                      <a:pt x="116" y="30"/>
                      <a:pt x="120" y="30"/>
                    </a:cubicBezTo>
                    <a:cubicBezTo>
                      <a:pt x="131" y="30"/>
                      <a:pt x="140" y="39"/>
                      <a:pt x="140" y="50"/>
                    </a:cubicBezTo>
                    <a:cubicBezTo>
                      <a:pt x="140" y="52"/>
                      <a:pt x="139" y="54"/>
                      <a:pt x="139" y="56"/>
                    </a:cubicBezTo>
                    <a:cubicBezTo>
                      <a:pt x="145" y="59"/>
                      <a:pt x="150" y="65"/>
                      <a:pt x="150" y="72"/>
                    </a:cubicBezTo>
                    <a:cubicBezTo>
                      <a:pt x="150" y="82"/>
                      <a:pt x="142" y="90"/>
                      <a:pt x="132" y="90"/>
                    </a:cubicBezTo>
                    <a:cubicBezTo>
                      <a:pt x="130" y="90"/>
                      <a:pt x="130" y="90"/>
                      <a:pt x="130" y="90"/>
                    </a:cubicBezTo>
                    <a:cubicBezTo>
                      <a:pt x="130" y="90"/>
                      <a:pt x="130" y="90"/>
                      <a:pt x="130" y="90"/>
                    </a:cubicBezTo>
                    <a:cubicBezTo>
                      <a:pt x="30" y="90"/>
                      <a:pt x="30" y="90"/>
                      <a:pt x="30" y="90"/>
                    </a:cubicBezTo>
                    <a:cubicBezTo>
                      <a:pt x="19" y="90"/>
                      <a:pt x="10" y="81"/>
                      <a:pt x="10" y="70"/>
                    </a:cubicBezTo>
                    <a:cubicBezTo>
                      <a:pt x="10" y="59"/>
                      <a:pt x="19" y="50"/>
                      <a:pt x="30" y="50"/>
                    </a:cubicBezTo>
                    <a:cubicBezTo>
                      <a:pt x="31" y="50"/>
                      <a:pt x="32" y="50"/>
                      <a:pt x="33" y="50"/>
                    </a:cubicBezTo>
                    <a:cubicBezTo>
                      <a:pt x="37" y="44"/>
                      <a:pt x="43" y="40"/>
                      <a:pt x="51" y="40"/>
                    </a:cubicBezTo>
                    <a:cubicBezTo>
                      <a:pt x="55" y="40"/>
                      <a:pt x="58" y="41"/>
                      <a:pt x="61" y="42"/>
                    </a:cubicBezTo>
                    <a:cubicBezTo>
                      <a:pt x="60" y="40"/>
                      <a:pt x="60" y="37"/>
                      <a:pt x="60" y="35"/>
                    </a:cubicBezTo>
                    <a:cubicBezTo>
                      <a:pt x="60" y="21"/>
                      <a:pt x="71" y="10"/>
                      <a:pt x="85" y="10"/>
                    </a:cubicBezTo>
                    <a:moveTo>
                      <a:pt x="85" y="0"/>
                    </a:moveTo>
                    <a:cubicBezTo>
                      <a:pt x="67" y="0"/>
                      <a:pt x="52" y="13"/>
                      <a:pt x="50" y="30"/>
                    </a:cubicBezTo>
                    <a:cubicBezTo>
                      <a:pt x="42" y="30"/>
                      <a:pt x="34" y="34"/>
                      <a:pt x="28" y="40"/>
                    </a:cubicBezTo>
                    <a:cubicBezTo>
                      <a:pt x="12" y="41"/>
                      <a:pt x="0" y="54"/>
                      <a:pt x="0" y="70"/>
                    </a:cubicBezTo>
                    <a:cubicBezTo>
                      <a:pt x="0" y="86"/>
                      <a:pt x="13" y="100"/>
                      <a:pt x="30" y="100"/>
                    </a:cubicBezTo>
                    <a:cubicBezTo>
                      <a:pt x="130" y="100"/>
                      <a:pt x="130" y="100"/>
                      <a:pt x="130" y="100"/>
                    </a:cubicBezTo>
                    <a:cubicBezTo>
                      <a:pt x="132" y="100"/>
                      <a:pt x="132" y="100"/>
                      <a:pt x="132" y="100"/>
                    </a:cubicBezTo>
                    <a:cubicBezTo>
                      <a:pt x="148" y="100"/>
                      <a:pt x="160" y="88"/>
                      <a:pt x="160" y="72"/>
                    </a:cubicBezTo>
                    <a:cubicBezTo>
                      <a:pt x="160" y="64"/>
                      <a:pt x="156" y="56"/>
                      <a:pt x="150" y="51"/>
                    </a:cubicBezTo>
                    <a:cubicBezTo>
                      <a:pt x="150" y="51"/>
                      <a:pt x="150" y="50"/>
                      <a:pt x="150" y="50"/>
                    </a:cubicBezTo>
                    <a:cubicBezTo>
                      <a:pt x="150" y="33"/>
                      <a:pt x="136" y="20"/>
                      <a:pt x="120" y="20"/>
                    </a:cubicBezTo>
                    <a:cubicBezTo>
                      <a:pt x="119" y="20"/>
                      <a:pt x="117" y="20"/>
                      <a:pt x="116" y="20"/>
                    </a:cubicBezTo>
                    <a:cubicBezTo>
                      <a:pt x="111" y="8"/>
                      <a:pt x="99" y="0"/>
                      <a:pt x="85" y="0"/>
                    </a:cubicBezTo>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cxnSp>
          <p:nvCxnSpPr>
            <p:cNvPr id="90" name="Straight Connector 89"/>
            <p:cNvCxnSpPr>
              <a:cxnSpLocks/>
            </p:cNvCxnSpPr>
            <p:nvPr/>
          </p:nvCxnSpPr>
          <p:spPr>
            <a:xfrm>
              <a:off x="9011381" y="4605527"/>
              <a:ext cx="0" cy="407340"/>
            </a:xfrm>
            <a:prstGeom prst="line">
              <a:avLst/>
            </a:prstGeom>
            <a:ln w="22225">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6477127" y="2754841"/>
            <a:ext cx="1600756" cy="1767083"/>
            <a:chOff x="6607006" y="2809584"/>
            <a:chExt cx="1632855" cy="1802517"/>
          </a:xfrm>
        </p:grpSpPr>
        <p:sp>
          <p:nvSpPr>
            <p:cNvPr id="7" name="TextBox 6"/>
            <p:cNvSpPr txBox="1"/>
            <p:nvPr/>
          </p:nvSpPr>
          <p:spPr>
            <a:xfrm>
              <a:off x="6607006" y="2809584"/>
              <a:ext cx="1632855" cy="341632"/>
            </a:xfrm>
            <a:prstGeom prst="rect">
              <a:avLst/>
            </a:prstGeom>
            <a:noFill/>
          </p:spPr>
          <p:txBody>
            <a:bodyPr wrap="square" rtlCol="0" anchor="b">
              <a:spAutoFit/>
            </a:bodyPr>
            <a:lstStyle/>
            <a:p>
              <a:pPr algn="ctr" defTabSz="914367">
                <a:lnSpc>
                  <a:spcPct val="90000"/>
                </a:lnSpc>
              </a:pPr>
              <a:r>
                <a:rPr lang="en-US" sz="1765" dirty="0">
                  <a:solidFill>
                    <a:srgbClr val="FFFFFF"/>
                  </a:solidFill>
                </a:rPr>
                <a:t>Internet</a:t>
              </a:r>
            </a:p>
          </p:txBody>
        </p:sp>
        <p:grpSp>
          <p:nvGrpSpPr>
            <p:cNvPr id="37" name="Group 36"/>
            <p:cNvGrpSpPr/>
            <p:nvPr/>
          </p:nvGrpSpPr>
          <p:grpSpPr>
            <a:xfrm>
              <a:off x="6905178" y="3575591"/>
              <a:ext cx="1036512" cy="1036510"/>
              <a:chOff x="7803267" y="3188774"/>
              <a:chExt cx="1259346" cy="1259342"/>
            </a:xfrm>
          </p:grpSpPr>
          <p:sp>
            <p:nvSpPr>
              <p:cNvPr id="26" name="Oval 25"/>
              <p:cNvSpPr/>
              <p:nvPr/>
            </p:nvSpPr>
            <p:spPr bwMode="auto">
              <a:xfrm>
                <a:off x="7803267" y="3188774"/>
                <a:ext cx="1259346" cy="12593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9" name="Group 28"/>
              <p:cNvGrpSpPr/>
              <p:nvPr/>
            </p:nvGrpSpPr>
            <p:grpSpPr>
              <a:xfrm>
                <a:off x="8080260" y="3533875"/>
                <a:ext cx="705361" cy="569140"/>
                <a:chOff x="9627677" y="5134206"/>
                <a:chExt cx="340773" cy="274962"/>
              </a:xfrm>
              <a:solidFill>
                <a:schemeClr val="accent2"/>
              </a:solidFill>
            </p:grpSpPr>
            <p:sp>
              <p:nvSpPr>
                <p:cNvPr id="30" name="Freeform 1880"/>
                <p:cNvSpPr>
                  <a:spLocks noEditPoints="1"/>
                </p:cNvSpPr>
                <p:nvPr/>
              </p:nvSpPr>
              <p:spPr bwMode="auto">
                <a:xfrm>
                  <a:off x="9734056" y="5218948"/>
                  <a:ext cx="234394" cy="146947"/>
                </a:xfrm>
                <a:custGeom>
                  <a:avLst/>
                  <a:gdLst>
                    <a:gd name="T0" fmla="*/ 260 w 260"/>
                    <a:gd name="T1" fmla="*/ 163 h 163"/>
                    <a:gd name="T2" fmla="*/ 0 w 260"/>
                    <a:gd name="T3" fmla="*/ 163 h 163"/>
                    <a:gd name="T4" fmla="*/ 0 w 260"/>
                    <a:gd name="T5" fmla="*/ 0 h 163"/>
                    <a:gd name="T6" fmla="*/ 260 w 260"/>
                    <a:gd name="T7" fmla="*/ 0 h 163"/>
                    <a:gd name="T8" fmla="*/ 260 w 260"/>
                    <a:gd name="T9" fmla="*/ 163 h 163"/>
                    <a:gd name="T10" fmla="*/ 19 w 260"/>
                    <a:gd name="T11" fmla="*/ 145 h 163"/>
                    <a:gd name="T12" fmla="*/ 241 w 260"/>
                    <a:gd name="T13" fmla="*/ 145 h 163"/>
                    <a:gd name="T14" fmla="*/ 241 w 260"/>
                    <a:gd name="T15" fmla="*/ 19 h 163"/>
                    <a:gd name="T16" fmla="*/ 19 w 260"/>
                    <a:gd name="T17" fmla="*/ 19 h 163"/>
                    <a:gd name="T18" fmla="*/ 19 w 260"/>
                    <a:gd name="T19" fmla="*/ 14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0" h="163">
                      <a:moveTo>
                        <a:pt x="260" y="163"/>
                      </a:moveTo>
                      <a:lnTo>
                        <a:pt x="0" y="163"/>
                      </a:lnTo>
                      <a:lnTo>
                        <a:pt x="0" y="0"/>
                      </a:lnTo>
                      <a:lnTo>
                        <a:pt x="260" y="0"/>
                      </a:lnTo>
                      <a:lnTo>
                        <a:pt x="260" y="163"/>
                      </a:lnTo>
                      <a:close/>
                      <a:moveTo>
                        <a:pt x="19" y="145"/>
                      </a:moveTo>
                      <a:lnTo>
                        <a:pt x="241" y="145"/>
                      </a:lnTo>
                      <a:lnTo>
                        <a:pt x="241" y="19"/>
                      </a:lnTo>
                      <a:lnTo>
                        <a:pt x="19" y="19"/>
                      </a:lnTo>
                      <a:lnTo>
                        <a:pt x="19" y="145"/>
                      </a:lnTo>
                      <a:close/>
                    </a:path>
                  </a:pathLst>
                </a:custGeom>
                <a:grp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31" name="Rectangle 1881"/>
                <p:cNvSpPr>
                  <a:spLocks noChangeArrowheads="1"/>
                </p:cNvSpPr>
                <p:nvPr/>
              </p:nvSpPr>
              <p:spPr bwMode="auto">
                <a:xfrm>
                  <a:off x="9843139" y="5357782"/>
                  <a:ext cx="17129" cy="42371"/>
                </a:xfrm>
                <a:prstGeom prst="rect">
                  <a:avLst/>
                </a:prstGeom>
                <a:grp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32" name="Rectangle 1882"/>
                <p:cNvSpPr>
                  <a:spLocks noChangeArrowheads="1"/>
                </p:cNvSpPr>
                <p:nvPr/>
              </p:nvSpPr>
              <p:spPr bwMode="auto">
                <a:xfrm>
                  <a:off x="9798064" y="5392039"/>
                  <a:ext cx="109084" cy="17129"/>
                </a:xfrm>
                <a:prstGeom prst="rect">
                  <a:avLst/>
                </a:prstGeom>
                <a:grp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33" name="Rectangle 1883"/>
                <p:cNvSpPr>
                  <a:spLocks noChangeArrowheads="1"/>
                </p:cNvSpPr>
                <p:nvPr/>
              </p:nvSpPr>
              <p:spPr bwMode="auto">
                <a:xfrm>
                  <a:off x="9668245" y="5176577"/>
                  <a:ext cx="64008" cy="17129"/>
                </a:xfrm>
                <a:prstGeom prst="rect">
                  <a:avLst/>
                </a:prstGeom>
                <a:grp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34" name="Rectangle 1884"/>
                <p:cNvSpPr>
                  <a:spLocks noChangeArrowheads="1"/>
                </p:cNvSpPr>
                <p:nvPr/>
              </p:nvSpPr>
              <p:spPr bwMode="auto">
                <a:xfrm>
                  <a:off x="9668245" y="5349668"/>
                  <a:ext cx="64008" cy="16227"/>
                </a:xfrm>
                <a:prstGeom prst="rect">
                  <a:avLst/>
                </a:prstGeom>
                <a:grp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35" name="Rectangle 1885"/>
                <p:cNvSpPr>
                  <a:spLocks noChangeArrowheads="1"/>
                </p:cNvSpPr>
                <p:nvPr/>
              </p:nvSpPr>
              <p:spPr bwMode="auto">
                <a:xfrm>
                  <a:off x="9668245" y="5306396"/>
                  <a:ext cx="64008" cy="17129"/>
                </a:xfrm>
                <a:prstGeom prst="rect">
                  <a:avLst/>
                </a:prstGeom>
                <a:grp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36" name="Freeform 1886"/>
                <p:cNvSpPr>
                  <a:spLocks/>
                </p:cNvSpPr>
                <p:nvPr/>
              </p:nvSpPr>
              <p:spPr bwMode="auto">
                <a:xfrm>
                  <a:off x="9627677" y="5134206"/>
                  <a:ext cx="146947" cy="274962"/>
                </a:xfrm>
                <a:custGeom>
                  <a:avLst/>
                  <a:gdLst>
                    <a:gd name="T0" fmla="*/ 163 w 163"/>
                    <a:gd name="T1" fmla="*/ 305 h 305"/>
                    <a:gd name="T2" fmla="*/ 0 w 163"/>
                    <a:gd name="T3" fmla="*/ 305 h 305"/>
                    <a:gd name="T4" fmla="*/ 0 w 163"/>
                    <a:gd name="T5" fmla="*/ 0 h 305"/>
                    <a:gd name="T6" fmla="*/ 163 w 163"/>
                    <a:gd name="T7" fmla="*/ 0 h 305"/>
                    <a:gd name="T8" fmla="*/ 163 w 163"/>
                    <a:gd name="T9" fmla="*/ 104 h 305"/>
                    <a:gd name="T10" fmla="*/ 144 w 163"/>
                    <a:gd name="T11" fmla="*/ 104 h 305"/>
                    <a:gd name="T12" fmla="*/ 144 w 163"/>
                    <a:gd name="T13" fmla="*/ 19 h 305"/>
                    <a:gd name="T14" fmla="*/ 19 w 163"/>
                    <a:gd name="T15" fmla="*/ 19 h 305"/>
                    <a:gd name="T16" fmla="*/ 19 w 163"/>
                    <a:gd name="T17" fmla="*/ 286 h 305"/>
                    <a:gd name="T18" fmla="*/ 144 w 163"/>
                    <a:gd name="T19" fmla="*/ 286 h 305"/>
                    <a:gd name="T20" fmla="*/ 144 w 163"/>
                    <a:gd name="T21" fmla="*/ 248 h 305"/>
                    <a:gd name="T22" fmla="*/ 163 w 163"/>
                    <a:gd name="T23" fmla="*/ 248 h 305"/>
                    <a:gd name="T24" fmla="*/ 163 w 163"/>
                    <a:gd name="T25" fmla="*/ 305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3" h="305">
                      <a:moveTo>
                        <a:pt x="163" y="305"/>
                      </a:moveTo>
                      <a:lnTo>
                        <a:pt x="0" y="305"/>
                      </a:lnTo>
                      <a:lnTo>
                        <a:pt x="0" y="0"/>
                      </a:lnTo>
                      <a:lnTo>
                        <a:pt x="163" y="0"/>
                      </a:lnTo>
                      <a:lnTo>
                        <a:pt x="163" y="104"/>
                      </a:lnTo>
                      <a:lnTo>
                        <a:pt x="144" y="104"/>
                      </a:lnTo>
                      <a:lnTo>
                        <a:pt x="144" y="19"/>
                      </a:lnTo>
                      <a:lnTo>
                        <a:pt x="19" y="19"/>
                      </a:lnTo>
                      <a:lnTo>
                        <a:pt x="19" y="286"/>
                      </a:lnTo>
                      <a:lnTo>
                        <a:pt x="144" y="286"/>
                      </a:lnTo>
                      <a:lnTo>
                        <a:pt x="144" y="248"/>
                      </a:lnTo>
                      <a:lnTo>
                        <a:pt x="163" y="248"/>
                      </a:lnTo>
                      <a:lnTo>
                        <a:pt x="163" y="305"/>
                      </a:lnTo>
                      <a:close/>
                    </a:path>
                  </a:pathLst>
                </a:custGeom>
                <a:grp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grpSp>
        <p:cxnSp>
          <p:nvCxnSpPr>
            <p:cNvPr id="92" name="Straight Connector 91"/>
            <p:cNvCxnSpPr>
              <a:cxnSpLocks/>
            </p:cNvCxnSpPr>
            <p:nvPr/>
          </p:nvCxnSpPr>
          <p:spPr>
            <a:xfrm flipV="1">
              <a:off x="7423434" y="3197029"/>
              <a:ext cx="0" cy="407340"/>
            </a:xfrm>
            <a:prstGeom prst="line">
              <a:avLst/>
            </a:prstGeom>
            <a:ln w="22225">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grpSp>
      <p:cxnSp>
        <p:nvCxnSpPr>
          <p:cNvPr id="98" name="Straight Connector 97"/>
          <p:cNvCxnSpPr>
            <a:cxnSpLocks/>
          </p:cNvCxnSpPr>
          <p:nvPr/>
        </p:nvCxnSpPr>
        <p:spPr>
          <a:xfrm flipV="1">
            <a:off x="11026337" y="3991130"/>
            <a:ext cx="0" cy="872134"/>
          </a:xfrm>
          <a:prstGeom prst="line">
            <a:avLst/>
          </a:prstGeom>
          <a:ln w="222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1919255" y="3505790"/>
            <a:ext cx="1376119" cy="1834656"/>
            <a:chOff x="1957739" y="3575591"/>
            <a:chExt cx="1403713" cy="1871445"/>
          </a:xfrm>
        </p:grpSpPr>
        <p:sp>
          <p:nvSpPr>
            <p:cNvPr id="137" name="TextBox 136"/>
            <p:cNvSpPr txBox="1"/>
            <p:nvPr/>
          </p:nvSpPr>
          <p:spPr>
            <a:xfrm>
              <a:off x="1957739" y="5105404"/>
              <a:ext cx="1403713" cy="341632"/>
            </a:xfrm>
            <a:prstGeom prst="rect">
              <a:avLst/>
            </a:prstGeom>
            <a:noFill/>
          </p:spPr>
          <p:txBody>
            <a:bodyPr wrap="square" rtlCol="0">
              <a:spAutoFit/>
            </a:bodyPr>
            <a:lstStyle/>
            <a:p>
              <a:pPr algn="ctr" defTabSz="914367">
                <a:lnSpc>
                  <a:spcPct val="90000"/>
                </a:lnSpc>
              </a:pPr>
              <a:r>
                <a:rPr lang="en-US" sz="1765" dirty="0">
                  <a:solidFill>
                    <a:srgbClr val="FFFFFF"/>
                  </a:solidFill>
                </a:rPr>
                <a:t>Farmers</a:t>
              </a:r>
            </a:p>
          </p:txBody>
        </p:sp>
        <p:cxnSp>
          <p:nvCxnSpPr>
            <p:cNvPr id="136" name="Straight Connector 135"/>
            <p:cNvCxnSpPr>
              <a:cxnSpLocks/>
            </p:cNvCxnSpPr>
            <p:nvPr/>
          </p:nvCxnSpPr>
          <p:spPr>
            <a:xfrm>
              <a:off x="2659596" y="4605527"/>
              <a:ext cx="0" cy="407340"/>
            </a:xfrm>
            <a:prstGeom prst="line">
              <a:avLst/>
            </a:prstGeom>
            <a:ln w="22225">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2141340" y="3575591"/>
              <a:ext cx="1036512" cy="1036510"/>
              <a:chOff x="2062661" y="3575591"/>
              <a:chExt cx="1036512" cy="1036510"/>
            </a:xfrm>
          </p:grpSpPr>
          <p:sp>
            <p:nvSpPr>
              <p:cNvPr id="139" name="Oval 138"/>
              <p:cNvSpPr/>
              <p:nvPr/>
            </p:nvSpPr>
            <p:spPr bwMode="auto">
              <a:xfrm>
                <a:off x="2062661" y="3575591"/>
                <a:ext cx="1036512" cy="103651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5" name="Group 74"/>
              <p:cNvGrpSpPr/>
              <p:nvPr/>
            </p:nvGrpSpPr>
            <p:grpSpPr>
              <a:xfrm>
                <a:off x="2245258" y="3889728"/>
                <a:ext cx="671319" cy="408236"/>
                <a:chOff x="4483101" y="3116263"/>
                <a:chExt cx="469900" cy="285751"/>
              </a:xfrm>
              <a:solidFill>
                <a:schemeClr val="bg1"/>
              </a:solidFill>
            </p:grpSpPr>
            <p:sp>
              <p:nvSpPr>
                <p:cNvPr id="76" name="Freeform 115"/>
                <p:cNvSpPr>
                  <a:spLocks noEditPoints="1"/>
                </p:cNvSpPr>
                <p:nvPr/>
              </p:nvSpPr>
              <p:spPr bwMode="auto">
                <a:xfrm>
                  <a:off x="4564064" y="3171826"/>
                  <a:ext cx="349250" cy="230188"/>
                </a:xfrm>
                <a:custGeom>
                  <a:avLst/>
                  <a:gdLst>
                    <a:gd name="T0" fmla="*/ 56 w 158"/>
                    <a:gd name="T1" fmla="*/ 104 h 104"/>
                    <a:gd name="T2" fmla="*/ 28 w 158"/>
                    <a:gd name="T3" fmla="*/ 102 h 104"/>
                    <a:gd name="T4" fmla="*/ 4 w 158"/>
                    <a:gd name="T5" fmla="*/ 92 h 104"/>
                    <a:gd name="T6" fmla="*/ 4 w 158"/>
                    <a:gd name="T7" fmla="*/ 74 h 104"/>
                    <a:gd name="T8" fmla="*/ 8 w 158"/>
                    <a:gd name="T9" fmla="*/ 71 h 104"/>
                    <a:gd name="T10" fmla="*/ 60 w 158"/>
                    <a:gd name="T11" fmla="*/ 73 h 104"/>
                    <a:gd name="T12" fmla="*/ 68 w 158"/>
                    <a:gd name="T13" fmla="*/ 65 h 104"/>
                    <a:gd name="T14" fmla="*/ 45 w 158"/>
                    <a:gd name="T15" fmla="*/ 69 h 104"/>
                    <a:gd name="T16" fmla="*/ 43 w 158"/>
                    <a:gd name="T17" fmla="*/ 70 h 104"/>
                    <a:gd name="T18" fmla="*/ 25 w 158"/>
                    <a:gd name="T19" fmla="*/ 59 h 104"/>
                    <a:gd name="T20" fmla="*/ 30 w 158"/>
                    <a:gd name="T21" fmla="*/ 47 h 104"/>
                    <a:gd name="T22" fmla="*/ 31 w 158"/>
                    <a:gd name="T23" fmla="*/ 46 h 104"/>
                    <a:gd name="T24" fmla="*/ 105 w 158"/>
                    <a:gd name="T25" fmla="*/ 7 h 104"/>
                    <a:gd name="T26" fmla="*/ 136 w 158"/>
                    <a:gd name="T27" fmla="*/ 0 h 104"/>
                    <a:gd name="T28" fmla="*/ 153 w 158"/>
                    <a:gd name="T29" fmla="*/ 2 h 104"/>
                    <a:gd name="T30" fmla="*/ 158 w 158"/>
                    <a:gd name="T31" fmla="*/ 7 h 104"/>
                    <a:gd name="T32" fmla="*/ 158 w 158"/>
                    <a:gd name="T33" fmla="*/ 48 h 104"/>
                    <a:gd name="T34" fmla="*/ 154 w 158"/>
                    <a:gd name="T35" fmla="*/ 53 h 104"/>
                    <a:gd name="T36" fmla="*/ 120 w 158"/>
                    <a:gd name="T37" fmla="*/ 74 h 104"/>
                    <a:gd name="T38" fmla="*/ 118 w 158"/>
                    <a:gd name="T39" fmla="*/ 76 h 104"/>
                    <a:gd name="T40" fmla="*/ 56 w 158"/>
                    <a:gd name="T41" fmla="*/ 104 h 104"/>
                    <a:gd name="T42" fmla="*/ 12 w 158"/>
                    <a:gd name="T43" fmla="*/ 81 h 104"/>
                    <a:gd name="T44" fmla="*/ 12 w 158"/>
                    <a:gd name="T45" fmla="*/ 87 h 104"/>
                    <a:gd name="T46" fmla="*/ 29 w 158"/>
                    <a:gd name="T47" fmla="*/ 92 h 104"/>
                    <a:gd name="T48" fmla="*/ 29 w 158"/>
                    <a:gd name="T49" fmla="*/ 92 h 104"/>
                    <a:gd name="T50" fmla="*/ 56 w 158"/>
                    <a:gd name="T51" fmla="*/ 94 h 104"/>
                    <a:gd name="T52" fmla="*/ 110 w 158"/>
                    <a:gd name="T53" fmla="*/ 70 h 104"/>
                    <a:gd name="T54" fmla="*/ 112 w 158"/>
                    <a:gd name="T55" fmla="*/ 68 h 104"/>
                    <a:gd name="T56" fmla="*/ 148 w 158"/>
                    <a:gd name="T57" fmla="*/ 45 h 104"/>
                    <a:gd name="T58" fmla="*/ 148 w 158"/>
                    <a:gd name="T59" fmla="*/ 11 h 104"/>
                    <a:gd name="T60" fmla="*/ 136 w 158"/>
                    <a:gd name="T61" fmla="*/ 10 h 104"/>
                    <a:gd name="T62" fmla="*/ 109 w 158"/>
                    <a:gd name="T63" fmla="*/ 16 h 104"/>
                    <a:gd name="T64" fmla="*/ 36 w 158"/>
                    <a:gd name="T65" fmla="*/ 55 h 104"/>
                    <a:gd name="T66" fmla="*/ 35 w 158"/>
                    <a:gd name="T67" fmla="*/ 56 h 104"/>
                    <a:gd name="T68" fmla="*/ 43 w 158"/>
                    <a:gd name="T69" fmla="*/ 59 h 104"/>
                    <a:gd name="T70" fmla="*/ 69 w 158"/>
                    <a:gd name="T71" fmla="*/ 55 h 104"/>
                    <a:gd name="T72" fmla="*/ 79 w 158"/>
                    <a:gd name="T73" fmla="*/ 56 h 104"/>
                    <a:gd name="T74" fmla="*/ 82 w 158"/>
                    <a:gd name="T75" fmla="*/ 59 h 104"/>
                    <a:gd name="T76" fmla="*/ 82 w 158"/>
                    <a:gd name="T77" fmla="*/ 64 h 104"/>
                    <a:gd name="T78" fmla="*/ 64 w 158"/>
                    <a:gd name="T79" fmla="*/ 83 h 104"/>
                    <a:gd name="T80" fmla="*/ 61 w 158"/>
                    <a:gd name="T81" fmla="*/ 83 h 104"/>
                    <a:gd name="T82" fmla="*/ 12 w 158"/>
                    <a:gd name="T83" fmla="*/ 8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8" h="104">
                      <a:moveTo>
                        <a:pt x="56" y="104"/>
                      </a:moveTo>
                      <a:cubicBezTo>
                        <a:pt x="48" y="104"/>
                        <a:pt x="38" y="103"/>
                        <a:pt x="28" y="102"/>
                      </a:cubicBezTo>
                      <a:cubicBezTo>
                        <a:pt x="26" y="102"/>
                        <a:pt x="10" y="102"/>
                        <a:pt x="4" y="92"/>
                      </a:cubicBezTo>
                      <a:cubicBezTo>
                        <a:pt x="2" y="89"/>
                        <a:pt x="0" y="83"/>
                        <a:pt x="4" y="74"/>
                      </a:cubicBezTo>
                      <a:cubicBezTo>
                        <a:pt x="4" y="72"/>
                        <a:pt x="6" y="71"/>
                        <a:pt x="8" y="71"/>
                      </a:cubicBezTo>
                      <a:cubicBezTo>
                        <a:pt x="9" y="71"/>
                        <a:pt x="42" y="73"/>
                        <a:pt x="60" y="73"/>
                      </a:cubicBezTo>
                      <a:cubicBezTo>
                        <a:pt x="61" y="72"/>
                        <a:pt x="64" y="69"/>
                        <a:pt x="68" y="65"/>
                      </a:cubicBezTo>
                      <a:cubicBezTo>
                        <a:pt x="63" y="65"/>
                        <a:pt x="56" y="66"/>
                        <a:pt x="45" y="69"/>
                      </a:cubicBezTo>
                      <a:cubicBezTo>
                        <a:pt x="44" y="70"/>
                        <a:pt x="43" y="70"/>
                        <a:pt x="43" y="70"/>
                      </a:cubicBezTo>
                      <a:cubicBezTo>
                        <a:pt x="39" y="69"/>
                        <a:pt x="27" y="66"/>
                        <a:pt x="25" y="59"/>
                      </a:cubicBezTo>
                      <a:cubicBezTo>
                        <a:pt x="24" y="56"/>
                        <a:pt x="25" y="52"/>
                        <a:pt x="30" y="47"/>
                      </a:cubicBezTo>
                      <a:cubicBezTo>
                        <a:pt x="30" y="46"/>
                        <a:pt x="31" y="46"/>
                        <a:pt x="31" y="46"/>
                      </a:cubicBezTo>
                      <a:cubicBezTo>
                        <a:pt x="34" y="45"/>
                        <a:pt x="95" y="11"/>
                        <a:pt x="105" y="7"/>
                      </a:cubicBezTo>
                      <a:cubicBezTo>
                        <a:pt x="113" y="4"/>
                        <a:pt x="122" y="0"/>
                        <a:pt x="136" y="0"/>
                      </a:cubicBezTo>
                      <a:cubicBezTo>
                        <a:pt x="141" y="0"/>
                        <a:pt x="147" y="1"/>
                        <a:pt x="153" y="2"/>
                      </a:cubicBezTo>
                      <a:cubicBezTo>
                        <a:pt x="156" y="2"/>
                        <a:pt x="158" y="4"/>
                        <a:pt x="158" y="7"/>
                      </a:cubicBezTo>
                      <a:cubicBezTo>
                        <a:pt x="158" y="48"/>
                        <a:pt x="158" y="48"/>
                        <a:pt x="158" y="48"/>
                      </a:cubicBezTo>
                      <a:cubicBezTo>
                        <a:pt x="158" y="51"/>
                        <a:pt x="156" y="53"/>
                        <a:pt x="154" y="53"/>
                      </a:cubicBezTo>
                      <a:cubicBezTo>
                        <a:pt x="154" y="53"/>
                        <a:pt x="131" y="60"/>
                        <a:pt x="120" y="74"/>
                      </a:cubicBezTo>
                      <a:cubicBezTo>
                        <a:pt x="118" y="76"/>
                        <a:pt x="118" y="76"/>
                        <a:pt x="118" y="76"/>
                      </a:cubicBezTo>
                      <a:cubicBezTo>
                        <a:pt x="109" y="90"/>
                        <a:pt x="99" y="104"/>
                        <a:pt x="56" y="104"/>
                      </a:cubicBezTo>
                      <a:moveTo>
                        <a:pt x="12" y="81"/>
                      </a:moveTo>
                      <a:cubicBezTo>
                        <a:pt x="11" y="84"/>
                        <a:pt x="11" y="85"/>
                        <a:pt x="12" y="87"/>
                      </a:cubicBezTo>
                      <a:cubicBezTo>
                        <a:pt x="15" y="91"/>
                        <a:pt x="25" y="92"/>
                        <a:pt x="29" y="92"/>
                      </a:cubicBezTo>
                      <a:cubicBezTo>
                        <a:pt x="29" y="92"/>
                        <a:pt x="29" y="92"/>
                        <a:pt x="29" y="92"/>
                      </a:cubicBezTo>
                      <a:cubicBezTo>
                        <a:pt x="39" y="93"/>
                        <a:pt x="48" y="94"/>
                        <a:pt x="56" y="94"/>
                      </a:cubicBezTo>
                      <a:cubicBezTo>
                        <a:pt x="94" y="94"/>
                        <a:pt x="101" y="83"/>
                        <a:pt x="110" y="70"/>
                      </a:cubicBezTo>
                      <a:cubicBezTo>
                        <a:pt x="112" y="68"/>
                        <a:pt x="112" y="68"/>
                        <a:pt x="112" y="68"/>
                      </a:cubicBezTo>
                      <a:cubicBezTo>
                        <a:pt x="122" y="54"/>
                        <a:pt x="140" y="47"/>
                        <a:pt x="148" y="45"/>
                      </a:cubicBezTo>
                      <a:cubicBezTo>
                        <a:pt x="148" y="11"/>
                        <a:pt x="148" y="11"/>
                        <a:pt x="148" y="11"/>
                      </a:cubicBezTo>
                      <a:cubicBezTo>
                        <a:pt x="143" y="11"/>
                        <a:pt x="139" y="10"/>
                        <a:pt x="136" y="10"/>
                      </a:cubicBezTo>
                      <a:cubicBezTo>
                        <a:pt x="124" y="10"/>
                        <a:pt x="117" y="13"/>
                        <a:pt x="109" y="16"/>
                      </a:cubicBezTo>
                      <a:cubicBezTo>
                        <a:pt x="101" y="19"/>
                        <a:pt x="58" y="42"/>
                        <a:pt x="36" y="55"/>
                      </a:cubicBezTo>
                      <a:cubicBezTo>
                        <a:pt x="36" y="55"/>
                        <a:pt x="35" y="56"/>
                        <a:pt x="35" y="56"/>
                      </a:cubicBezTo>
                      <a:cubicBezTo>
                        <a:pt x="36" y="57"/>
                        <a:pt x="40" y="59"/>
                        <a:pt x="43" y="59"/>
                      </a:cubicBezTo>
                      <a:cubicBezTo>
                        <a:pt x="53" y="56"/>
                        <a:pt x="61" y="55"/>
                        <a:pt x="69" y="55"/>
                      </a:cubicBezTo>
                      <a:cubicBezTo>
                        <a:pt x="75" y="55"/>
                        <a:pt x="79" y="56"/>
                        <a:pt x="79" y="56"/>
                      </a:cubicBezTo>
                      <a:cubicBezTo>
                        <a:pt x="81" y="57"/>
                        <a:pt x="82" y="58"/>
                        <a:pt x="82" y="59"/>
                      </a:cubicBezTo>
                      <a:cubicBezTo>
                        <a:pt x="83" y="61"/>
                        <a:pt x="82" y="62"/>
                        <a:pt x="82" y="64"/>
                      </a:cubicBezTo>
                      <a:cubicBezTo>
                        <a:pt x="72" y="78"/>
                        <a:pt x="64" y="82"/>
                        <a:pt x="64" y="83"/>
                      </a:cubicBezTo>
                      <a:cubicBezTo>
                        <a:pt x="63" y="83"/>
                        <a:pt x="62" y="83"/>
                        <a:pt x="61" y="83"/>
                      </a:cubicBezTo>
                      <a:cubicBezTo>
                        <a:pt x="47" y="83"/>
                        <a:pt x="21" y="82"/>
                        <a:pt x="12" y="81"/>
                      </a:cubicBezTo>
                    </a:path>
                  </a:pathLst>
                </a:custGeom>
                <a:grp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77" name="Freeform 116"/>
                <p:cNvSpPr>
                  <a:spLocks noEditPoints="1"/>
                </p:cNvSpPr>
                <p:nvPr/>
              </p:nvSpPr>
              <p:spPr bwMode="auto">
                <a:xfrm>
                  <a:off x="4608514" y="3116263"/>
                  <a:ext cx="109538" cy="79375"/>
                </a:xfrm>
                <a:custGeom>
                  <a:avLst/>
                  <a:gdLst>
                    <a:gd name="T0" fmla="*/ 17 w 50"/>
                    <a:gd name="T1" fmla="*/ 36 h 36"/>
                    <a:gd name="T2" fmla="*/ 17 w 50"/>
                    <a:gd name="T3" fmla="*/ 36 h 36"/>
                    <a:gd name="T4" fmla="*/ 1 w 50"/>
                    <a:gd name="T5" fmla="*/ 23 h 36"/>
                    <a:gd name="T6" fmla="*/ 2 w 50"/>
                    <a:gd name="T7" fmla="*/ 18 h 36"/>
                    <a:gd name="T8" fmla="*/ 14 w 50"/>
                    <a:gd name="T9" fmla="*/ 7 h 36"/>
                    <a:gd name="T10" fmla="*/ 29 w 50"/>
                    <a:gd name="T11" fmla="*/ 0 h 36"/>
                    <a:gd name="T12" fmla="*/ 50 w 50"/>
                    <a:gd name="T13" fmla="*/ 23 h 36"/>
                    <a:gd name="T14" fmla="*/ 50 w 50"/>
                    <a:gd name="T15" fmla="*/ 25 h 36"/>
                    <a:gd name="T16" fmla="*/ 45 w 50"/>
                    <a:gd name="T17" fmla="*/ 30 h 36"/>
                    <a:gd name="T18" fmla="*/ 40 w 50"/>
                    <a:gd name="T19" fmla="*/ 27 h 36"/>
                    <a:gd name="T20" fmla="*/ 39 w 50"/>
                    <a:gd name="T21" fmla="*/ 27 h 36"/>
                    <a:gd name="T22" fmla="*/ 29 w 50"/>
                    <a:gd name="T23" fmla="*/ 31 h 36"/>
                    <a:gd name="T24" fmla="*/ 17 w 50"/>
                    <a:gd name="T25" fmla="*/ 36 h 36"/>
                    <a:gd name="T26" fmla="*/ 12 w 50"/>
                    <a:gd name="T27" fmla="*/ 23 h 36"/>
                    <a:gd name="T28" fmla="*/ 17 w 50"/>
                    <a:gd name="T29" fmla="*/ 26 h 36"/>
                    <a:gd name="T30" fmla="*/ 24 w 50"/>
                    <a:gd name="T31" fmla="*/ 23 h 36"/>
                    <a:gd name="T32" fmla="*/ 37 w 50"/>
                    <a:gd name="T33" fmla="*/ 17 h 36"/>
                    <a:gd name="T34" fmla="*/ 29 w 50"/>
                    <a:gd name="T35" fmla="*/ 10 h 36"/>
                    <a:gd name="T36" fmla="*/ 20 w 50"/>
                    <a:gd name="T37" fmla="*/ 15 h 36"/>
                    <a:gd name="T38" fmla="*/ 12 w 50"/>
                    <a:gd name="T39"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36">
                      <a:moveTo>
                        <a:pt x="17" y="36"/>
                      </a:moveTo>
                      <a:cubicBezTo>
                        <a:pt x="17" y="36"/>
                        <a:pt x="17" y="36"/>
                        <a:pt x="17" y="36"/>
                      </a:cubicBezTo>
                      <a:cubicBezTo>
                        <a:pt x="7" y="36"/>
                        <a:pt x="2" y="28"/>
                        <a:pt x="1" y="23"/>
                      </a:cubicBezTo>
                      <a:cubicBezTo>
                        <a:pt x="0" y="22"/>
                        <a:pt x="0" y="20"/>
                        <a:pt x="2" y="18"/>
                      </a:cubicBezTo>
                      <a:cubicBezTo>
                        <a:pt x="7" y="13"/>
                        <a:pt x="13" y="7"/>
                        <a:pt x="14" y="7"/>
                      </a:cubicBezTo>
                      <a:cubicBezTo>
                        <a:pt x="19" y="3"/>
                        <a:pt x="24" y="0"/>
                        <a:pt x="29" y="0"/>
                      </a:cubicBezTo>
                      <a:cubicBezTo>
                        <a:pt x="41" y="0"/>
                        <a:pt x="48" y="15"/>
                        <a:pt x="50" y="23"/>
                      </a:cubicBezTo>
                      <a:cubicBezTo>
                        <a:pt x="50" y="24"/>
                        <a:pt x="50" y="25"/>
                        <a:pt x="50" y="25"/>
                      </a:cubicBezTo>
                      <a:cubicBezTo>
                        <a:pt x="50" y="28"/>
                        <a:pt x="48" y="30"/>
                        <a:pt x="45" y="30"/>
                      </a:cubicBezTo>
                      <a:cubicBezTo>
                        <a:pt x="43" y="30"/>
                        <a:pt x="41" y="29"/>
                        <a:pt x="40" y="27"/>
                      </a:cubicBezTo>
                      <a:cubicBezTo>
                        <a:pt x="40" y="27"/>
                        <a:pt x="40" y="27"/>
                        <a:pt x="39" y="27"/>
                      </a:cubicBezTo>
                      <a:cubicBezTo>
                        <a:pt x="38" y="27"/>
                        <a:pt x="35" y="28"/>
                        <a:pt x="29" y="31"/>
                      </a:cubicBezTo>
                      <a:cubicBezTo>
                        <a:pt x="25" y="34"/>
                        <a:pt x="21" y="36"/>
                        <a:pt x="17" y="36"/>
                      </a:cubicBezTo>
                      <a:moveTo>
                        <a:pt x="12" y="23"/>
                      </a:moveTo>
                      <a:cubicBezTo>
                        <a:pt x="13" y="24"/>
                        <a:pt x="14" y="26"/>
                        <a:pt x="17" y="26"/>
                      </a:cubicBezTo>
                      <a:cubicBezTo>
                        <a:pt x="19" y="26"/>
                        <a:pt x="21" y="25"/>
                        <a:pt x="24" y="23"/>
                      </a:cubicBezTo>
                      <a:cubicBezTo>
                        <a:pt x="28" y="20"/>
                        <a:pt x="33" y="18"/>
                        <a:pt x="37" y="17"/>
                      </a:cubicBezTo>
                      <a:cubicBezTo>
                        <a:pt x="35" y="14"/>
                        <a:pt x="32" y="10"/>
                        <a:pt x="29" y="10"/>
                      </a:cubicBezTo>
                      <a:cubicBezTo>
                        <a:pt x="26" y="10"/>
                        <a:pt x="24" y="12"/>
                        <a:pt x="20" y="15"/>
                      </a:cubicBezTo>
                      <a:cubicBezTo>
                        <a:pt x="20" y="15"/>
                        <a:pt x="16" y="19"/>
                        <a:pt x="12" y="23"/>
                      </a:cubicBezTo>
                    </a:path>
                  </a:pathLst>
                </a:custGeom>
                <a:grp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78" name="Freeform 117"/>
                <p:cNvSpPr>
                  <a:spLocks noEditPoints="1"/>
                </p:cNvSpPr>
                <p:nvPr/>
              </p:nvSpPr>
              <p:spPr bwMode="auto">
                <a:xfrm>
                  <a:off x="4483101" y="3127376"/>
                  <a:ext cx="136525" cy="95250"/>
                </a:xfrm>
                <a:custGeom>
                  <a:avLst/>
                  <a:gdLst>
                    <a:gd name="T0" fmla="*/ 42 w 62"/>
                    <a:gd name="T1" fmla="*/ 43 h 43"/>
                    <a:gd name="T2" fmla="*/ 27 w 62"/>
                    <a:gd name="T3" fmla="*/ 37 h 43"/>
                    <a:gd name="T4" fmla="*/ 13 w 62"/>
                    <a:gd name="T5" fmla="*/ 31 h 43"/>
                    <a:gd name="T6" fmla="*/ 10 w 62"/>
                    <a:gd name="T7" fmla="*/ 32 h 43"/>
                    <a:gd name="T8" fmla="*/ 5 w 62"/>
                    <a:gd name="T9" fmla="*/ 36 h 43"/>
                    <a:gd name="T10" fmla="*/ 1 w 62"/>
                    <a:gd name="T11" fmla="*/ 29 h 43"/>
                    <a:gd name="T12" fmla="*/ 27 w 62"/>
                    <a:gd name="T13" fmla="*/ 0 h 43"/>
                    <a:gd name="T14" fmla="*/ 45 w 62"/>
                    <a:gd name="T15" fmla="*/ 8 h 43"/>
                    <a:gd name="T16" fmla="*/ 60 w 62"/>
                    <a:gd name="T17" fmla="*/ 22 h 43"/>
                    <a:gd name="T18" fmla="*/ 61 w 62"/>
                    <a:gd name="T19" fmla="*/ 28 h 43"/>
                    <a:gd name="T20" fmla="*/ 42 w 62"/>
                    <a:gd name="T21" fmla="*/ 43 h 43"/>
                    <a:gd name="T22" fmla="*/ 14 w 62"/>
                    <a:gd name="T23" fmla="*/ 21 h 43"/>
                    <a:gd name="T24" fmla="*/ 32 w 62"/>
                    <a:gd name="T25" fmla="*/ 29 h 43"/>
                    <a:gd name="T26" fmla="*/ 42 w 62"/>
                    <a:gd name="T27" fmla="*/ 33 h 43"/>
                    <a:gd name="T28" fmla="*/ 50 w 62"/>
                    <a:gd name="T29" fmla="*/ 27 h 43"/>
                    <a:gd name="T30" fmla="*/ 38 w 62"/>
                    <a:gd name="T31" fmla="*/ 16 h 43"/>
                    <a:gd name="T32" fmla="*/ 27 w 62"/>
                    <a:gd name="T33" fmla="*/ 10 h 43"/>
                    <a:gd name="T34" fmla="*/ 14 w 62"/>
                    <a:gd name="T35" fmla="*/ 2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43">
                      <a:moveTo>
                        <a:pt x="42" y="43"/>
                      </a:moveTo>
                      <a:cubicBezTo>
                        <a:pt x="37" y="43"/>
                        <a:pt x="32" y="41"/>
                        <a:pt x="27" y="37"/>
                      </a:cubicBezTo>
                      <a:cubicBezTo>
                        <a:pt x="19" y="32"/>
                        <a:pt x="15" y="31"/>
                        <a:pt x="13" y="31"/>
                      </a:cubicBezTo>
                      <a:cubicBezTo>
                        <a:pt x="11" y="31"/>
                        <a:pt x="11" y="32"/>
                        <a:pt x="10" y="32"/>
                      </a:cubicBezTo>
                      <a:cubicBezTo>
                        <a:pt x="10" y="35"/>
                        <a:pt x="7" y="36"/>
                        <a:pt x="5" y="36"/>
                      </a:cubicBezTo>
                      <a:cubicBezTo>
                        <a:pt x="2" y="35"/>
                        <a:pt x="0" y="32"/>
                        <a:pt x="1" y="29"/>
                      </a:cubicBezTo>
                      <a:cubicBezTo>
                        <a:pt x="1" y="28"/>
                        <a:pt x="7" y="0"/>
                        <a:pt x="27" y="0"/>
                      </a:cubicBezTo>
                      <a:cubicBezTo>
                        <a:pt x="32" y="0"/>
                        <a:pt x="38" y="3"/>
                        <a:pt x="45" y="8"/>
                      </a:cubicBezTo>
                      <a:cubicBezTo>
                        <a:pt x="45" y="8"/>
                        <a:pt x="53" y="16"/>
                        <a:pt x="60" y="22"/>
                      </a:cubicBezTo>
                      <a:cubicBezTo>
                        <a:pt x="61" y="24"/>
                        <a:pt x="62" y="26"/>
                        <a:pt x="61" y="28"/>
                      </a:cubicBezTo>
                      <a:cubicBezTo>
                        <a:pt x="61" y="28"/>
                        <a:pt x="56" y="43"/>
                        <a:pt x="42" y="43"/>
                      </a:cubicBezTo>
                      <a:moveTo>
                        <a:pt x="14" y="21"/>
                      </a:moveTo>
                      <a:cubicBezTo>
                        <a:pt x="19" y="22"/>
                        <a:pt x="25" y="24"/>
                        <a:pt x="32" y="29"/>
                      </a:cubicBezTo>
                      <a:cubicBezTo>
                        <a:pt x="36" y="31"/>
                        <a:pt x="39" y="33"/>
                        <a:pt x="42" y="33"/>
                      </a:cubicBezTo>
                      <a:cubicBezTo>
                        <a:pt x="46" y="33"/>
                        <a:pt x="49" y="29"/>
                        <a:pt x="50" y="27"/>
                      </a:cubicBezTo>
                      <a:cubicBezTo>
                        <a:pt x="45" y="21"/>
                        <a:pt x="38" y="16"/>
                        <a:pt x="38" y="16"/>
                      </a:cubicBezTo>
                      <a:cubicBezTo>
                        <a:pt x="34" y="12"/>
                        <a:pt x="30" y="10"/>
                        <a:pt x="27" y="10"/>
                      </a:cubicBezTo>
                      <a:cubicBezTo>
                        <a:pt x="21" y="10"/>
                        <a:pt x="17" y="16"/>
                        <a:pt x="14" y="21"/>
                      </a:cubicBezTo>
                    </a:path>
                  </a:pathLst>
                </a:custGeom>
                <a:grp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79" name="Freeform 118"/>
                <p:cNvSpPr>
                  <a:spLocks/>
                </p:cNvSpPr>
                <p:nvPr/>
              </p:nvSpPr>
              <p:spPr bwMode="auto">
                <a:xfrm>
                  <a:off x="4575176" y="3155951"/>
                  <a:ext cx="55563" cy="185738"/>
                </a:xfrm>
                <a:custGeom>
                  <a:avLst/>
                  <a:gdLst>
                    <a:gd name="T0" fmla="*/ 18 w 25"/>
                    <a:gd name="T1" fmla="*/ 84 h 84"/>
                    <a:gd name="T2" fmla="*/ 15 w 25"/>
                    <a:gd name="T3" fmla="*/ 82 h 84"/>
                    <a:gd name="T4" fmla="*/ 15 w 25"/>
                    <a:gd name="T5" fmla="*/ 4 h 84"/>
                    <a:gd name="T6" fmla="*/ 21 w 25"/>
                    <a:gd name="T7" fmla="*/ 0 h 84"/>
                    <a:gd name="T8" fmla="*/ 25 w 25"/>
                    <a:gd name="T9" fmla="*/ 6 h 84"/>
                    <a:gd name="T10" fmla="*/ 22 w 25"/>
                    <a:gd name="T11" fmla="*/ 76 h 84"/>
                    <a:gd name="T12" fmla="*/ 22 w 25"/>
                    <a:gd name="T13" fmla="*/ 83 h 84"/>
                    <a:gd name="T14" fmla="*/ 18 w 25"/>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84">
                      <a:moveTo>
                        <a:pt x="18" y="84"/>
                      </a:moveTo>
                      <a:cubicBezTo>
                        <a:pt x="17" y="84"/>
                        <a:pt x="16" y="84"/>
                        <a:pt x="15" y="82"/>
                      </a:cubicBezTo>
                      <a:cubicBezTo>
                        <a:pt x="0" y="65"/>
                        <a:pt x="13" y="10"/>
                        <a:pt x="15" y="4"/>
                      </a:cubicBezTo>
                      <a:cubicBezTo>
                        <a:pt x="16" y="1"/>
                        <a:pt x="18" y="0"/>
                        <a:pt x="21" y="0"/>
                      </a:cubicBezTo>
                      <a:cubicBezTo>
                        <a:pt x="24" y="1"/>
                        <a:pt x="25" y="4"/>
                        <a:pt x="25" y="6"/>
                      </a:cubicBezTo>
                      <a:cubicBezTo>
                        <a:pt x="19" y="28"/>
                        <a:pt x="14" y="66"/>
                        <a:pt x="22" y="76"/>
                      </a:cubicBezTo>
                      <a:cubicBezTo>
                        <a:pt x="24" y="78"/>
                        <a:pt x="24" y="81"/>
                        <a:pt x="22" y="83"/>
                      </a:cubicBezTo>
                      <a:cubicBezTo>
                        <a:pt x="21" y="84"/>
                        <a:pt x="20" y="84"/>
                        <a:pt x="18" y="84"/>
                      </a:cubicBezTo>
                    </a:path>
                  </a:pathLst>
                </a:custGeom>
                <a:grp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80" name="Freeform 119"/>
                <p:cNvSpPr>
                  <a:spLocks/>
                </p:cNvSpPr>
                <p:nvPr/>
              </p:nvSpPr>
              <p:spPr bwMode="auto">
                <a:xfrm>
                  <a:off x="4930776" y="3167063"/>
                  <a:ext cx="22225" cy="119063"/>
                </a:xfrm>
                <a:custGeom>
                  <a:avLst/>
                  <a:gdLst>
                    <a:gd name="T0" fmla="*/ 5 w 10"/>
                    <a:gd name="T1" fmla="*/ 54 h 54"/>
                    <a:gd name="T2" fmla="*/ 0 w 10"/>
                    <a:gd name="T3" fmla="*/ 49 h 54"/>
                    <a:gd name="T4" fmla="*/ 0 w 10"/>
                    <a:gd name="T5" fmla="*/ 5 h 54"/>
                    <a:gd name="T6" fmla="*/ 5 w 10"/>
                    <a:gd name="T7" fmla="*/ 0 h 54"/>
                    <a:gd name="T8" fmla="*/ 10 w 10"/>
                    <a:gd name="T9" fmla="*/ 5 h 54"/>
                    <a:gd name="T10" fmla="*/ 10 w 10"/>
                    <a:gd name="T11" fmla="*/ 49 h 54"/>
                    <a:gd name="T12" fmla="*/ 5 w 10"/>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10" h="54">
                      <a:moveTo>
                        <a:pt x="5" y="54"/>
                      </a:moveTo>
                      <a:cubicBezTo>
                        <a:pt x="2" y="54"/>
                        <a:pt x="0" y="51"/>
                        <a:pt x="0" y="49"/>
                      </a:cubicBezTo>
                      <a:cubicBezTo>
                        <a:pt x="0" y="5"/>
                        <a:pt x="0" y="5"/>
                        <a:pt x="0" y="5"/>
                      </a:cubicBezTo>
                      <a:cubicBezTo>
                        <a:pt x="0" y="2"/>
                        <a:pt x="2" y="0"/>
                        <a:pt x="5" y="0"/>
                      </a:cubicBezTo>
                      <a:cubicBezTo>
                        <a:pt x="8" y="0"/>
                        <a:pt x="10" y="2"/>
                        <a:pt x="10" y="5"/>
                      </a:cubicBezTo>
                      <a:cubicBezTo>
                        <a:pt x="10" y="49"/>
                        <a:pt x="10" y="49"/>
                        <a:pt x="10" y="49"/>
                      </a:cubicBezTo>
                      <a:cubicBezTo>
                        <a:pt x="10" y="51"/>
                        <a:pt x="8" y="54"/>
                        <a:pt x="5" y="54"/>
                      </a:cubicBezTo>
                    </a:path>
                  </a:pathLst>
                </a:custGeom>
                <a:grp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grpSp>
      </p:grpSp>
      <p:grpSp>
        <p:nvGrpSpPr>
          <p:cNvPr id="11" name="Group 10"/>
          <p:cNvGrpSpPr/>
          <p:nvPr/>
        </p:nvGrpSpPr>
        <p:grpSpPr>
          <a:xfrm>
            <a:off x="289841" y="2754841"/>
            <a:ext cx="1513731" cy="1767083"/>
            <a:chOff x="295653" y="2809584"/>
            <a:chExt cx="1544084" cy="1802517"/>
          </a:xfrm>
        </p:grpSpPr>
        <p:sp>
          <p:nvSpPr>
            <p:cNvPr id="5" name="TextBox 4"/>
            <p:cNvSpPr txBox="1"/>
            <p:nvPr/>
          </p:nvSpPr>
          <p:spPr>
            <a:xfrm>
              <a:off x="295653" y="2809584"/>
              <a:ext cx="1544084" cy="341632"/>
            </a:xfrm>
            <a:prstGeom prst="rect">
              <a:avLst/>
            </a:prstGeom>
            <a:noFill/>
          </p:spPr>
          <p:txBody>
            <a:bodyPr wrap="square" rtlCol="0" anchor="b">
              <a:spAutoFit/>
            </a:bodyPr>
            <a:lstStyle/>
            <a:p>
              <a:pPr algn="ctr" defTabSz="914367">
                <a:lnSpc>
                  <a:spcPct val="90000"/>
                </a:lnSpc>
              </a:pPr>
              <a:r>
                <a:rPr lang="en-US" sz="1765" dirty="0">
                  <a:solidFill>
                    <a:srgbClr val="FFFFFF"/>
                  </a:solidFill>
                </a:rPr>
                <a:t>Nomads</a:t>
              </a:r>
            </a:p>
          </p:txBody>
        </p:sp>
        <p:cxnSp>
          <p:nvCxnSpPr>
            <p:cNvPr id="91" name="Straight Connector 90"/>
            <p:cNvCxnSpPr>
              <a:cxnSpLocks/>
            </p:cNvCxnSpPr>
            <p:nvPr/>
          </p:nvCxnSpPr>
          <p:spPr>
            <a:xfrm flipV="1">
              <a:off x="1071650" y="3197029"/>
              <a:ext cx="0" cy="407340"/>
            </a:xfrm>
            <a:prstGeom prst="line">
              <a:avLst/>
            </a:prstGeom>
            <a:ln w="22225">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553394" y="3575591"/>
              <a:ext cx="1036512" cy="1036510"/>
              <a:chOff x="553394" y="3575591"/>
              <a:chExt cx="1036512" cy="1036510"/>
            </a:xfrm>
          </p:grpSpPr>
          <p:sp>
            <p:nvSpPr>
              <p:cNvPr id="24" name="Oval 23"/>
              <p:cNvSpPr/>
              <p:nvPr/>
            </p:nvSpPr>
            <p:spPr bwMode="auto">
              <a:xfrm>
                <a:off x="553394" y="3575591"/>
                <a:ext cx="1036512" cy="103651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3" name="Group 72"/>
              <p:cNvGrpSpPr/>
              <p:nvPr/>
            </p:nvGrpSpPr>
            <p:grpSpPr>
              <a:xfrm>
                <a:off x="803601" y="3810369"/>
                <a:ext cx="536098" cy="566954"/>
                <a:chOff x="10171114" y="2085976"/>
                <a:chExt cx="441325" cy="466725"/>
              </a:xfrm>
              <a:solidFill>
                <a:schemeClr val="bg1"/>
              </a:solidFill>
            </p:grpSpPr>
            <p:sp>
              <p:nvSpPr>
                <p:cNvPr id="69" name="Freeform 98"/>
                <p:cNvSpPr>
                  <a:spLocks/>
                </p:cNvSpPr>
                <p:nvPr/>
              </p:nvSpPr>
              <p:spPr bwMode="auto">
                <a:xfrm>
                  <a:off x="10356851" y="2284413"/>
                  <a:ext cx="136525" cy="174625"/>
                </a:xfrm>
                <a:custGeom>
                  <a:avLst/>
                  <a:gdLst>
                    <a:gd name="T0" fmla="*/ 46 w 62"/>
                    <a:gd name="T1" fmla="*/ 79 h 79"/>
                    <a:gd name="T2" fmla="*/ 44 w 62"/>
                    <a:gd name="T3" fmla="*/ 78 h 79"/>
                    <a:gd name="T4" fmla="*/ 42 w 62"/>
                    <a:gd name="T5" fmla="*/ 72 h 79"/>
                    <a:gd name="T6" fmla="*/ 46 w 62"/>
                    <a:gd name="T7" fmla="*/ 45 h 79"/>
                    <a:gd name="T8" fmla="*/ 29 w 62"/>
                    <a:gd name="T9" fmla="*/ 55 h 79"/>
                    <a:gd name="T10" fmla="*/ 24 w 62"/>
                    <a:gd name="T11" fmla="*/ 54 h 79"/>
                    <a:gd name="T12" fmla="*/ 22 w 62"/>
                    <a:gd name="T13" fmla="*/ 50 h 79"/>
                    <a:gd name="T14" fmla="*/ 18 w 62"/>
                    <a:gd name="T15" fmla="*/ 19 h 79"/>
                    <a:gd name="T16" fmla="*/ 10 w 62"/>
                    <a:gd name="T17" fmla="*/ 50 h 79"/>
                    <a:gd name="T18" fmla="*/ 4 w 62"/>
                    <a:gd name="T19" fmla="*/ 54 h 79"/>
                    <a:gd name="T20" fmla="*/ 0 w 62"/>
                    <a:gd name="T21" fmla="*/ 48 h 79"/>
                    <a:gd name="T22" fmla="*/ 14 w 62"/>
                    <a:gd name="T23" fmla="*/ 3 h 79"/>
                    <a:gd name="T24" fmla="*/ 18 w 62"/>
                    <a:gd name="T25" fmla="*/ 0 h 79"/>
                    <a:gd name="T26" fmla="*/ 23 w 62"/>
                    <a:gd name="T27" fmla="*/ 3 h 79"/>
                    <a:gd name="T28" fmla="*/ 33 w 62"/>
                    <a:gd name="T29" fmla="*/ 42 h 79"/>
                    <a:gd name="T30" fmla="*/ 43 w 62"/>
                    <a:gd name="T31" fmla="*/ 32 h 79"/>
                    <a:gd name="T32" fmla="*/ 47 w 62"/>
                    <a:gd name="T33" fmla="*/ 29 h 79"/>
                    <a:gd name="T34" fmla="*/ 52 w 62"/>
                    <a:gd name="T35" fmla="*/ 31 h 79"/>
                    <a:gd name="T36" fmla="*/ 51 w 62"/>
                    <a:gd name="T37" fmla="*/ 76 h 79"/>
                    <a:gd name="T38" fmla="*/ 46 w 62"/>
                    <a:gd name="T39"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79">
                      <a:moveTo>
                        <a:pt x="46" y="79"/>
                      </a:moveTo>
                      <a:cubicBezTo>
                        <a:pt x="46" y="79"/>
                        <a:pt x="45" y="79"/>
                        <a:pt x="44" y="78"/>
                      </a:cubicBezTo>
                      <a:cubicBezTo>
                        <a:pt x="42" y="77"/>
                        <a:pt x="40" y="74"/>
                        <a:pt x="42" y="72"/>
                      </a:cubicBezTo>
                      <a:cubicBezTo>
                        <a:pt x="46" y="61"/>
                        <a:pt x="46" y="51"/>
                        <a:pt x="46" y="45"/>
                      </a:cubicBezTo>
                      <a:cubicBezTo>
                        <a:pt x="40" y="50"/>
                        <a:pt x="32" y="54"/>
                        <a:pt x="29" y="55"/>
                      </a:cubicBezTo>
                      <a:cubicBezTo>
                        <a:pt x="28" y="56"/>
                        <a:pt x="26" y="55"/>
                        <a:pt x="24" y="54"/>
                      </a:cubicBezTo>
                      <a:cubicBezTo>
                        <a:pt x="23" y="53"/>
                        <a:pt x="22" y="51"/>
                        <a:pt x="22" y="50"/>
                      </a:cubicBezTo>
                      <a:cubicBezTo>
                        <a:pt x="24" y="40"/>
                        <a:pt x="21" y="28"/>
                        <a:pt x="18" y="19"/>
                      </a:cubicBezTo>
                      <a:cubicBezTo>
                        <a:pt x="13" y="33"/>
                        <a:pt x="10" y="50"/>
                        <a:pt x="10" y="50"/>
                      </a:cubicBezTo>
                      <a:cubicBezTo>
                        <a:pt x="10" y="53"/>
                        <a:pt x="7" y="54"/>
                        <a:pt x="4" y="54"/>
                      </a:cubicBezTo>
                      <a:cubicBezTo>
                        <a:pt x="1" y="53"/>
                        <a:pt x="0" y="51"/>
                        <a:pt x="0" y="48"/>
                      </a:cubicBezTo>
                      <a:cubicBezTo>
                        <a:pt x="0" y="47"/>
                        <a:pt x="6" y="18"/>
                        <a:pt x="14" y="3"/>
                      </a:cubicBezTo>
                      <a:cubicBezTo>
                        <a:pt x="15" y="1"/>
                        <a:pt x="16" y="0"/>
                        <a:pt x="18" y="0"/>
                      </a:cubicBezTo>
                      <a:cubicBezTo>
                        <a:pt x="20" y="0"/>
                        <a:pt x="22" y="1"/>
                        <a:pt x="23" y="3"/>
                      </a:cubicBezTo>
                      <a:cubicBezTo>
                        <a:pt x="23" y="4"/>
                        <a:pt x="32" y="24"/>
                        <a:pt x="33" y="42"/>
                      </a:cubicBezTo>
                      <a:cubicBezTo>
                        <a:pt x="38" y="39"/>
                        <a:pt x="42" y="35"/>
                        <a:pt x="43" y="32"/>
                      </a:cubicBezTo>
                      <a:cubicBezTo>
                        <a:pt x="44" y="30"/>
                        <a:pt x="45" y="29"/>
                        <a:pt x="47" y="29"/>
                      </a:cubicBezTo>
                      <a:cubicBezTo>
                        <a:pt x="49" y="29"/>
                        <a:pt x="51" y="30"/>
                        <a:pt x="52" y="31"/>
                      </a:cubicBezTo>
                      <a:cubicBezTo>
                        <a:pt x="53" y="32"/>
                        <a:pt x="62" y="51"/>
                        <a:pt x="51" y="76"/>
                      </a:cubicBezTo>
                      <a:cubicBezTo>
                        <a:pt x="50" y="78"/>
                        <a:pt x="48" y="79"/>
                        <a:pt x="46" y="79"/>
                      </a:cubicBezTo>
                    </a:path>
                  </a:pathLst>
                </a:custGeom>
                <a:grp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70" name="Freeform 99"/>
                <p:cNvSpPr>
                  <a:spLocks noEditPoints="1"/>
                </p:cNvSpPr>
                <p:nvPr/>
              </p:nvSpPr>
              <p:spPr bwMode="auto">
                <a:xfrm>
                  <a:off x="10186989" y="2085976"/>
                  <a:ext cx="395288" cy="415925"/>
                </a:xfrm>
                <a:custGeom>
                  <a:avLst/>
                  <a:gdLst>
                    <a:gd name="T0" fmla="*/ 98 w 179"/>
                    <a:gd name="T1" fmla="*/ 188 h 188"/>
                    <a:gd name="T2" fmla="*/ 13 w 179"/>
                    <a:gd name="T3" fmla="*/ 142 h 188"/>
                    <a:gd name="T4" fmla="*/ 27 w 179"/>
                    <a:gd name="T5" fmla="*/ 58 h 188"/>
                    <a:gd name="T6" fmla="*/ 52 w 179"/>
                    <a:gd name="T7" fmla="*/ 32 h 188"/>
                    <a:gd name="T8" fmla="*/ 57 w 179"/>
                    <a:gd name="T9" fmla="*/ 30 h 188"/>
                    <a:gd name="T10" fmla="*/ 60 w 179"/>
                    <a:gd name="T11" fmla="*/ 35 h 188"/>
                    <a:gd name="T12" fmla="*/ 65 w 179"/>
                    <a:gd name="T13" fmla="*/ 77 h 188"/>
                    <a:gd name="T14" fmla="*/ 89 w 179"/>
                    <a:gd name="T15" fmla="*/ 2 h 188"/>
                    <a:gd name="T16" fmla="*/ 93 w 179"/>
                    <a:gd name="T17" fmla="*/ 0 h 188"/>
                    <a:gd name="T18" fmla="*/ 98 w 179"/>
                    <a:gd name="T19" fmla="*/ 2 h 188"/>
                    <a:gd name="T20" fmla="*/ 125 w 179"/>
                    <a:gd name="T21" fmla="*/ 81 h 188"/>
                    <a:gd name="T22" fmla="*/ 138 w 179"/>
                    <a:gd name="T23" fmla="*/ 63 h 188"/>
                    <a:gd name="T24" fmla="*/ 141 w 179"/>
                    <a:gd name="T25" fmla="*/ 60 h 188"/>
                    <a:gd name="T26" fmla="*/ 146 w 179"/>
                    <a:gd name="T27" fmla="*/ 61 h 188"/>
                    <a:gd name="T28" fmla="*/ 157 w 179"/>
                    <a:gd name="T29" fmla="*/ 151 h 188"/>
                    <a:gd name="T30" fmla="*/ 98 w 179"/>
                    <a:gd name="T31" fmla="*/ 188 h 188"/>
                    <a:gd name="T32" fmla="*/ 51 w 179"/>
                    <a:gd name="T33" fmla="*/ 47 h 188"/>
                    <a:gd name="T34" fmla="*/ 35 w 179"/>
                    <a:gd name="T35" fmla="*/ 65 h 188"/>
                    <a:gd name="T36" fmla="*/ 22 w 179"/>
                    <a:gd name="T37" fmla="*/ 138 h 188"/>
                    <a:gd name="T38" fmla="*/ 98 w 179"/>
                    <a:gd name="T39" fmla="*/ 178 h 188"/>
                    <a:gd name="T40" fmla="*/ 148 w 179"/>
                    <a:gd name="T41" fmla="*/ 147 h 188"/>
                    <a:gd name="T42" fmla="*/ 148 w 179"/>
                    <a:gd name="T43" fmla="*/ 147 h 188"/>
                    <a:gd name="T44" fmla="*/ 143 w 179"/>
                    <a:gd name="T45" fmla="*/ 75 h 188"/>
                    <a:gd name="T46" fmla="*/ 121 w 179"/>
                    <a:gd name="T47" fmla="*/ 95 h 188"/>
                    <a:gd name="T48" fmla="*/ 116 w 179"/>
                    <a:gd name="T49" fmla="*/ 94 h 188"/>
                    <a:gd name="T50" fmla="*/ 114 w 179"/>
                    <a:gd name="T51" fmla="*/ 90 h 188"/>
                    <a:gd name="T52" fmla="*/ 94 w 179"/>
                    <a:gd name="T53" fmla="*/ 15 h 188"/>
                    <a:gd name="T54" fmla="*/ 71 w 179"/>
                    <a:gd name="T55" fmla="*/ 98 h 188"/>
                    <a:gd name="T56" fmla="*/ 67 w 179"/>
                    <a:gd name="T57" fmla="*/ 102 h 188"/>
                    <a:gd name="T58" fmla="*/ 62 w 179"/>
                    <a:gd name="T59" fmla="*/ 99 h 188"/>
                    <a:gd name="T60" fmla="*/ 51 w 179"/>
                    <a:gd name="T61" fmla="*/ 4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9" h="188">
                      <a:moveTo>
                        <a:pt x="98" y="188"/>
                      </a:moveTo>
                      <a:cubicBezTo>
                        <a:pt x="41" y="188"/>
                        <a:pt x="20" y="159"/>
                        <a:pt x="13" y="142"/>
                      </a:cubicBezTo>
                      <a:cubicBezTo>
                        <a:pt x="0" y="111"/>
                        <a:pt x="10" y="75"/>
                        <a:pt x="27" y="58"/>
                      </a:cubicBezTo>
                      <a:cubicBezTo>
                        <a:pt x="52" y="32"/>
                        <a:pt x="52" y="32"/>
                        <a:pt x="52" y="32"/>
                      </a:cubicBezTo>
                      <a:cubicBezTo>
                        <a:pt x="53" y="30"/>
                        <a:pt x="55" y="30"/>
                        <a:pt x="57" y="30"/>
                      </a:cubicBezTo>
                      <a:cubicBezTo>
                        <a:pt x="59" y="31"/>
                        <a:pt x="60" y="33"/>
                        <a:pt x="60" y="35"/>
                      </a:cubicBezTo>
                      <a:cubicBezTo>
                        <a:pt x="61" y="35"/>
                        <a:pt x="62" y="58"/>
                        <a:pt x="65" y="77"/>
                      </a:cubicBezTo>
                      <a:cubicBezTo>
                        <a:pt x="70" y="56"/>
                        <a:pt x="79" y="23"/>
                        <a:pt x="89" y="2"/>
                      </a:cubicBezTo>
                      <a:cubicBezTo>
                        <a:pt x="90" y="1"/>
                        <a:pt x="92" y="0"/>
                        <a:pt x="93" y="0"/>
                      </a:cubicBezTo>
                      <a:cubicBezTo>
                        <a:pt x="95" y="0"/>
                        <a:pt x="97" y="0"/>
                        <a:pt x="98" y="2"/>
                      </a:cubicBezTo>
                      <a:cubicBezTo>
                        <a:pt x="99" y="4"/>
                        <a:pt x="125" y="43"/>
                        <a:pt x="125" y="81"/>
                      </a:cubicBezTo>
                      <a:cubicBezTo>
                        <a:pt x="129" y="77"/>
                        <a:pt x="135" y="71"/>
                        <a:pt x="138" y="63"/>
                      </a:cubicBezTo>
                      <a:cubicBezTo>
                        <a:pt x="138" y="61"/>
                        <a:pt x="140" y="60"/>
                        <a:pt x="141" y="60"/>
                      </a:cubicBezTo>
                      <a:cubicBezTo>
                        <a:pt x="143" y="59"/>
                        <a:pt x="145" y="60"/>
                        <a:pt x="146" y="61"/>
                      </a:cubicBezTo>
                      <a:cubicBezTo>
                        <a:pt x="148" y="63"/>
                        <a:pt x="179" y="99"/>
                        <a:pt x="157" y="151"/>
                      </a:cubicBezTo>
                      <a:cubicBezTo>
                        <a:pt x="156" y="154"/>
                        <a:pt x="142" y="188"/>
                        <a:pt x="98" y="188"/>
                      </a:cubicBezTo>
                      <a:moveTo>
                        <a:pt x="51" y="47"/>
                      </a:moveTo>
                      <a:cubicBezTo>
                        <a:pt x="35" y="65"/>
                        <a:pt x="35" y="65"/>
                        <a:pt x="35" y="65"/>
                      </a:cubicBezTo>
                      <a:cubicBezTo>
                        <a:pt x="20" y="79"/>
                        <a:pt x="11" y="111"/>
                        <a:pt x="22" y="138"/>
                      </a:cubicBezTo>
                      <a:cubicBezTo>
                        <a:pt x="30" y="156"/>
                        <a:pt x="49" y="178"/>
                        <a:pt x="98" y="178"/>
                      </a:cubicBezTo>
                      <a:cubicBezTo>
                        <a:pt x="137" y="178"/>
                        <a:pt x="148" y="148"/>
                        <a:pt x="148" y="147"/>
                      </a:cubicBezTo>
                      <a:cubicBezTo>
                        <a:pt x="148" y="147"/>
                        <a:pt x="148" y="147"/>
                        <a:pt x="148" y="147"/>
                      </a:cubicBezTo>
                      <a:cubicBezTo>
                        <a:pt x="162" y="113"/>
                        <a:pt x="151" y="86"/>
                        <a:pt x="143" y="75"/>
                      </a:cubicBezTo>
                      <a:cubicBezTo>
                        <a:pt x="135" y="88"/>
                        <a:pt x="122" y="95"/>
                        <a:pt x="121" y="95"/>
                      </a:cubicBezTo>
                      <a:cubicBezTo>
                        <a:pt x="119" y="96"/>
                        <a:pt x="117" y="95"/>
                        <a:pt x="116" y="94"/>
                      </a:cubicBezTo>
                      <a:cubicBezTo>
                        <a:pt x="114" y="93"/>
                        <a:pt x="114" y="91"/>
                        <a:pt x="114" y="90"/>
                      </a:cubicBezTo>
                      <a:cubicBezTo>
                        <a:pt x="118" y="62"/>
                        <a:pt x="103" y="30"/>
                        <a:pt x="94" y="15"/>
                      </a:cubicBezTo>
                      <a:cubicBezTo>
                        <a:pt x="81" y="47"/>
                        <a:pt x="71" y="97"/>
                        <a:pt x="71" y="98"/>
                      </a:cubicBezTo>
                      <a:cubicBezTo>
                        <a:pt x="71" y="100"/>
                        <a:pt x="69" y="101"/>
                        <a:pt x="67" y="102"/>
                      </a:cubicBezTo>
                      <a:cubicBezTo>
                        <a:pt x="65" y="102"/>
                        <a:pt x="63" y="101"/>
                        <a:pt x="62" y="99"/>
                      </a:cubicBezTo>
                      <a:cubicBezTo>
                        <a:pt x="55" y="85"/>
                        <a:pt x="52" y="61"/>
                        <a:pt x="51" y="47"/>
                      </a:cubicBezTo>
                    </a:path>
                  </a:pathLst>
                </a:custGeom>
                <a:grp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71" name="Freeform 100"/>
                <p:cNvSpPr>
                  <a:spLocks/>
                </p:cNvSpPr>
                <p:nvPr/>
              </p:nvSpPr>
              <p:spPr bwMode="auto">
                <a:xfrm>
                  <a:off x="10171114" y="2459038"/>
                  <a:ext cx="441325" cy="93663"/>
                </a:xfrm>
                <a:custGeom>
                  <a:avLst/>
                  <a:gdLst>
                    <a:gd name="T0" fmla="*/ 195 w 200"/>
                    <a:gd name="T1" fmla="*/ 42 h 42"/>
                    <a:gd name="T2" fmla="*/ 194 w 200"/>
                    <a:gd name="T3" fmla="*/ 42 h 42"/>
                    <a:gd name="T4" fmla="*/ 5 w 200"/>
                    <a:gd name="T5" fmla="*/ 11 h 42"/>
                    <a:gd name="T6" fmla="*/ 1 w 200"/>
                    <a:gd name="T7" fmla="*/ 5 h 42"/>
                    <a:gd name="T8" fmla="*/ 7 w 200"/>
                    <a:gd name="T9" fmla="*/ 1 h 42"/>
                    <a:gd name="T10" fmla="*/ 196 w 200"/>
                    <a:gd name="T11" fmla="*/ 32 h 42"/>
                    <a:gd name="T12" fmla="*/ 200 w 200"/>
                    <a:gd name="T13" fmla="*/ 38 h 42"/>
                    <a:gd name="T14" fmla="*/ 195 w 200"/>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0" h="42">
                      <a:moveTo>
                        <a:pt x="195" y="42"/>
                      </a:moveTo>
                      <a:cubicBezTo>
                        <a:pt x="194" y="42"/>
                        <a:pt x="194" y="42"/>
                        <a:pt x="194" y="42"/>
                      </a:cubicBezTo>
                      <a:cubicBezTo>
                        <a:pt x="5" y="11"/>
                        <a:pt x="5" y="11"/>
                        <a:pt x="5" y="11"/>
                      </a:cubicBezTo>
                      <a:cubicBezTo>
                        <a:pt x="2" y="10"/>
                        <a:pt x="0" y="8"/>
                        <a:pt x="1" y="5"/>
                      </a:cubicBezTo>
                      <a:cubicBezTo>
                        <a:pt x="1" y="2"/>
                        <a:pt x="4" y="0"/>
                        <a:pt x="7" y="1"/>
                      </a:cubicBezTo>
                      <a:cubicBezTo>
                        <a:pt x="196" y="32"/>
                        <a:pt x="196" y="32"/>
                        <a:pt x="196" y="32"/>
                      </a:cubicBezTo>
                      <a:cubicBezTo>
                        <a:pt x="198" y="32"/>
                        <a:pt x="200" y="35"/>
                        <a:pt x="200" y="38"/>
                      </a:cubicBezTo>
                      <a:cubicBezTo>
                        <a:pt x="199" y="40"/>
                        <a:pt x="197" y="42"/>
                        <a:pt x="195" y="42"/>
                      </a:cubicBezTo>
                    </a:path>
                  </a:pathLst>
                </a:custGeom>
                <a:grp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72" name="Freeform 101"/>
                <p:cNvSpPr>
                  <a:spLocks/>
                </p:cNvSpPr>
                <p:nvPr/>
              </p:nvSpPr>
              <p:spPr bwMode="auto">
                <a:xfrm>
                  <a:off x="10171114" y="2459038"/>
                  <a:ext cx="441325" cy="93663"/>
                </a:xfrm>
                <a:custGeom>
                  <a:avLst/>
                  <a:gdLst>
                    <a:gd name="T0" fmla="*/ 6 w 200"/>
                    <a:gd name="T1" fmla="*/ 42 h 42"/>
                    <a:gd name="T2" fmla="*/ 1 w 200"/>
                    <a:gd name="T3" fmla="*/ 38 h 42"/>
                    <a:gd name="T4" fmla="*/ 5 w 200"/>
                    <a:gd name="T5" fmla="*/ 32 h 42"/>
                    <a:gd name="T6" fmla="*/ 194 w 200"/>
                    <a:gd name="T7" fmla="*/ 1 h 42"/>
                    <a:gd name="T8" fmla="*/ 200 w 200"/>
                    <a:gd name="T9" fmla="*/ 5 h 42"/>
                    <a:gd name="T10" fmla="*/ 196 w 200"/>
                    <a:gd name="T11" fmla="*/ 11 h 42"/>
                    <a:gd name="T12" fmla="*/ 7 w 200"/>
                    <a:gd name="T13" fmla="*/ 42 h 42"/>
                    <a:gd name="T14" fmla="*/ 6 w 200"/>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0" h="42">
                      <a:moveTo>
                        <a:pt x="6" y="42"/>
                      </a:moveTo>
                      <a:cubicBezTo>
                        <a:pt x="3" y="42"/>
                        <a:pt x="1" y="40"/>
                        <a:pt x="1" y="38"/>
                      </a:cubicBezTo>
                      <a:cubicBezTo>
                        <a:pt x="0" y="35"/>
                        <a:pt x="2" y="32"/>
                        <a:pt x="5" y="32"/>
                      </a:cubicBezTo>
                      <a:cubicBezTo>
                        <a:pt x="194" y="1"/>
                        <a:pt x="194" y="1"/>
                        <a:pt x="194" y="1"/>
                      </a:cubicBezTo>
                      <a:cubicBezTo>
                        <a:pt x="197" y="0"/>
                        <a:pt x="199" y="2"/>
                        <a:pt x="200" y="5"/>
                      </a:cubicBezTo>
                      <a:cubicBezTo>
                        <a:pt x="200" y="8"/>
                        <a:pt x="198" y="10"/>
                        <a:pt x="196" y="11"/>
                      </a:cubicBezTo>
                      <a:cubicBezTo>
                        <a:pt x="7" y="42"/>
                        <a:pt x="7" y="42"/>
                        <a:pt x="7" y="42"/>
                      </a:cubicBezTo>
                      <a:cubicBezTo>
                        <a:pt x="6" y="42"/>
                        <a:pt x="6" y="42"/>
                        <a:pt x="6" y="42"/>
                      </a:cubicBezTo>
                    </a:path>
                  </a:pathLst>
                </a:custGeom>
                <a:grp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grpSp>
      </p:grpSp>
      <p:grpSp>
        <p:nvGrpSpPr>
          <p:cNvPr id="16" name="Group 15"/>
          <p:cNvGrpSpPr/>
          <p:nvPr/>
        </p:nvGrpSpPr>
        <p:grpSpPr>
          <a:xfrm>
            <a:off x="3364772" y="2754841"/>
            <a:ext cx="1600756" cy="1767083"/>
            <a:chOff x="3432241" y="2809584"/>
            <a:chExt cx="1632855" cy="1802517"/>
          </a:xfrm>
        </p:grpSpPr>
        <p:cxnSp>
          <p:nvCxnSpPr>
            <p:cNvPr id="122" name="Straight Connector 121"/>
            <p:cNvCxnSpPr>
              <a:cxnSpLocks/>
            </p:cNvCxnSpPr>
            <p:nvPr/>
          </p:nvCxnSpPr>
          <p:spPr>
            <a:xfrm flipV="1">
              <a:off x="4247542" y="3197029"/>
              <a:ext cx="0" cy="407340"/>
            </a:xfrm>
            <a:prstGeom prst="line">
              <a:avLst/>
            </a:prstGeom>
            <a:ln w="22225">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23" name="TextBox 122"/>
            <p:cNvSpPr txBox="1"/>
            <p:nvPr/>
          </p:nvSpPr>
          <p:spPr>
            <a:xfrm>
              <a:off x="3432241" y="2809584"/>
              <a:ext cx="1632855" cy="341632"/>
            </a:xfrm>
            <a:prstGeom prst="rect">
              <a:avLst/>
            </a:prstGeom>
            <a:noFill/>
          </p:spPr>
          <p:txBody>
            <a:bodyPr wrap="square" rtlCol="0" anchor="b">
              <a:spAutoFit/>
            </a:bodyPr>
            <a:lstStyle/>
            <a:p>
              <a:pPr algn="ctr" defTabSz="914367">
                <a:lnSpc>
                  <a:spcPct val="90000"/>
                </a:lnSpc>
              </a:pPr>
              <a:r>
                <a:rPr lang="en-US" sz="1765" dirty="0">
                  <a:solidFill>
                    <a:srgbClr val="FFFFFF"/>
                  </a:solidFill>
                </a:rPr>
                <a:t>Cities</a:t>
              </a:r>
            </a:p>
          </p:txBody>
        </p:sp>
        <p:grpSp>
          <p:nvGrpSpPr>
            <p:cNvPr id="47" name="Group 46"/>
            <p:cNvGrpSpPr/>
            <p:nvPr/>
          </p:nvGrpSpPr>
          <p:grpSpPr>
            <a:xfrm>
              <a:off x="3729286" y="3575591"/>
              <a:ext cx="1036512" cy="1036510"/>
              <a:chOff x="3616314" y="3242217"/>
              <a:chExt cx="1036512" cy="1036510"/>
            </a:xfrm>
          </p:grpSpPr>
          <p:sp>
            <p:nvSpPr>
              <p:cNvPr id="125" name="Oval 124"/>
              <p:cNvSpPr/>
              <p:nvPr/>
            </p:nvSpPr>
            <p:spPr bwMode="auto">
              <a:xfrm>
                <a:off x="3616314" y="3242217"/>
                <a:ext cx="1036512" cy="103651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1" name="Freeform 26"/>
              <p:cNvSpPr>
                <a:spLocks noChangeAspect="1" noEditPoints="1"/>
              </p:cNvSpPr>
              <p:nvPr/>
            </p:nvSpPr>
            <p:spPr bwMode="auto">
              <a:xfrm>
                <a:off x="3962615" y="3495976"/>
                <a:ext cx="343910" cy="528992"/>
              </a:xfrm>
              <a:custGeom>
                <a:avLst/>
                <a:gdLst>
                  <a:gd name="T0" fmla="*/ 684 w 1310"/>
                  <a:gd name="T1" fmla="*/ 718 h 2015"/>
                  <a:gd name="T2" fmla="*/ 870 w 1310"/>
                  <a:gd name="T3" fmla="*/ 718 h 2015"/>
                  <a:gd name="T4" fmla="*/ 870 w 1310"/>
                  <a:gd name="T5" fmla="*/ 2015 h 2015"/>
                  <a:gd name="T6" fmla="*/ 516 w 1310"/>
                  <a:gd name="T7" fmla="*/ 0 h 2015"/>
                  <a:gd name="T8" fmla="*/ 870 w 1310"/>
                  <a:gd name="T9" fmla="*/ 579 h 2015"/>
                  <a:gd name="T10" fmla="*/ 870 w 1310"/>
                  <a:gd name="T11" fmla="*/ 394 h 2015"/>
                  <a:gd name="T12" fmla="*/ 870 w 1310"/>
                  <a:gd name="T13" fmla="*/ 579 h 2015"/>
                  <a:gd name="T14" fmla="*/ 684 w 1310"/>
                  <a:gd name="T15" fmla="*/ 133 h 2015"/>
                  <a:gd name="T16" fmla="*/ 870 w 1310"/>
                  <a:gd name="T17" fmla="*/ 318 h 2015"/>
                  <a:gd name="T18" fmla="*/ 962 w 1310"/>
                  <a:gd name="T19" fmla="*/ 1622 h 2015"/>
                  <a:gd name="T20" fmla="*/ 1142 w 1310"/>
                  <a:gd name="T21" fmla="*/ 1622 h 2015"/>
                  <a:gd name="T22" fmla="*/ 1142 w 1310"/>
                  <a:gd name="T23" fmla="*/ 1361 h 2015"/>
                  <a:gd name="T24" fmla="*/ 1142 w 1310"/>
                  <a:gd name="T25" fmla="*/ 1181 h 2015"/>
                  <a:gd name="T26" fmla="*/ 1142 w 1310"/>
                  <a:gd name="T27" fmla="*/ 1361 h 2015"/>
                  <a:gd name="T28" fmla="*/ 962 w 1310"/>
                  <a:gd name="T29" fmla="*/ 915 h 2015"/>
                  <a:gd name="T30" fmla="*/ 1142 w 1310"/>
                  <a:gd name="T31" fmla="*/ 1100 h 2015"/>
                  <a:gd name="T32" fmla="*/ 962 w 1310"/>
                  <a:gd name="T33" fmla="*/ 839 h 2015"/>
                  <a:gd name="T34" fmla="*/ 1142 w 1310"/>
                  <a:gd name="T35" fmla="*/ 839 h 2015"/>
                  <a:gd name="T36" fmla="*/ 1142 w 1310"/>
                  <a:gd name="T37" fmla="*/ 579 h 2015"/>
                  <a:gd name="T38" fmla="*/ 1142 w 1310"/>
                  <a:gd name="T39" fmla="*/ 394 h 2015"/>
                  <a:gd name="T40" fmla="*/ 1142 w 1310"/>
                  <a:gd name="T41" fmla="*/ 579 h 2015"/>
                  <a:gd name="T42" fmla="*/ 962 w 1310"/>
                  <a:gd name="T43" fmla="*/ 133 h 2015"/>
                  <a:gd name="T44" fmla="*/ 1142 w 1310"/>
                  <a:gd name="T45" fmla="*/ 318 h 2015"/>
                  <a:gd name="T46" fmla="*/ 0 w 1310"/>
                  <a:gd name="T47" fmla="*/ 2015 h 2015"/>
                  <a:gd name="T48" fmla="*/ 0 w 1310"/>
                  <a:gd name="T49" fmla="*/ 794 h 2015"/>
                  <a:gd name="T50" fmla="*/ 348 w 1310"/>
                  <a:gd name="T51" fmla="*/ 1888 h 2015"/>
                  <a:gd name="T52" fmla="*/ 348 w 1310"/>
                  <a:gd name="T53" fmla="*/ 1703 h 2015"/>
                  <a:gd name="T54" fmla="*/ 348 w 1310"/>
                  <a:gd name="T55" fmla="*/ 1888 h 2015"/>
                  <a:gd name="T56" fmla="*/ 168 w 1310"/>
                  <a:gd name="T57" fmla="*/ 1442 h 2015"/>
                  <a:gd name="T58" fmla="*/ 348 w 1310"/>
                  <a:gd name="T59" fmla="*/ 1622 h 2015"/>
                  <a:gd name="T60" fmla="*/ 168 w 1310"/>
                  <a:gd name="T61" fmla="*/ 1361 h 2015"/>
                  <a:gd name="T62" fmla="*/ 348 w 1310"/>
                  <a:gd name="T63" fmla="*/ 1361 h 2015"/>
                  <a:gd name="T64" fmla="*/ 348 w 1310"/>
                  <a:gd name="T65" fmla="*/ 1100 h 2015"/>
                  <a:gd name="T66" fmla="*/ 348 w 1310"/>
                  <a:gd name="T67" fmla="*/ 915 h 2015"/>
                  <a:gd name="T68" fmla="*/ 348 w 1310"/>
                  <a:gd name="T69" fmla="*/ 1100 h 2015"/>
                  <a:gd name="T70" fmla="*/ 441 w 1310"/>
                  <a:gd name="T71" fmla="*/ 1703 h 2015"/>
                  <a:gd name="T72" fmla="*/ 626 w 1310"/>
                  <a:gd name="T73" fmla="*/ 1888 h 2015"/>
                  <a:gd name="T74" fmla="*/ 441 w 1310"/>
                  <a:gd name="T75" fmla="*/ 1622 h 2015"/>
                  <a:gd name="T76" fmla="*/ 626 w 1310"/>
                  <a:gd name="T77" fmla="*/ 1622 h 2015"/>
                  <a:gd name="T78" fmla="*/ 626 w 1310"/>
                  <a:gd name="T79" fmla="*/ 1361 h 2015"/>
                  <a:gd name="T80" fmla="*/ 626 w 1310"/>
                  <a:gd name="T81" fmla="*/ 1181 h 2015"/>
                  <a:gd name="T82" fmla="*/ 626 w 1310"/>
                  <a:gd name="T83" fmla="*/ 1361 h 2015"/>
                  <a:gd name="T84" fmla="*/ 441 w 1310"/>
                  <a:gd name="T85" fmla="*/ 915 h 2015"/>
                  <a:gd name="T86" fmla="*/ 626 w 1310"/>
                  <a:gd name="T87" fmla="*/ 1100 h 2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10" h="2015">
                    <a:moveTo>
                      <a:pt x="516" y="0"/>
                    </a:moveTo>
                    <a:lnTo>
                      <a:pt x="516" y="718"/>
                    </a:lnTo>
                    <a:lnTo>
                      <a:pt x="684" y="718"/>
                    </a:lnTo>
                    <a:lnTo>
                      <a:pt x="684" y="654"/>
                    </a:lnTo>
                    <a:lnTo>
                      <a:pt x="870" y="654"/>
                    </a:lnTo>
                    <a:lnTo>
                      <a:pt x="870" y="718"/>
                    </a:lnTo>
                    <a:lnTo>
                      <a:pt x="870" y="794"/>
                    </a:lnTo>
                    <a:lnTo>
                      <a:pt x="870" y="839"/>
                    </a:lnTo>
                    <a:lnTo>
                      <a:pt x="870" y="2015"/>
                    </a:lnTo>
                    <a:lnTo>
                      <a:pt x="1310" y="2015"/>
                    </a:lnTo>
                    <a:lnTo>
                      <a:pt x="1310" y="0"/>
                    </a:lnTo>
                    <a:lnTo>
                      <a:pt x="516" y="0"/>
                    </a:lnTo>
                    <a:lnTo>
                      <a:pt x="516" y="0"/>
                    </a:lnTo>
                    <a:lnTo>
                      <a:pt x="516" y="0"/>
                    </a:lnTo>
                    <a:close/>
                    <a:moveTo>
                      <a:pt x="870" y="579"/>
                    </a:moveTo>
                    <a:lnTo>
                      <a:pt x="684" y="579"/>
                    </a:lnTo>
                    <a:lnTo>
                      <a:pt x="684" y="394"/>
                    </a:lnTo>
                    <a:lnTo>
                      <a:pt x="870" y="394"/>
                    </a:lnTo>
                    <a:lnTo>
                      <a:pt x="870" y="579"/>
                    </a:lnTo>
                    <a:lnTo>
                      <a:pt x="870" y="579"/>
                    </a:lnTo>
                    <a:lnTo>
                      <a:pt x="870" y="579"/>
                    </a:lnTo>
                    <a:close/>
                    <a:moveTo>
                      <a:pt x="870" y="318"/>
                    </a:moveTo>
                    <a:lnTo>
                      <a:pt x="684" y="318"/>
                    </a:lnTo>
                    <a:lnTo>
                      <a:pt x="684" y="133"/>
                    </a:lnTo>
                    <a:lnTo>
                      <a:pt x="870" y="133"/>
                    </a:lnTo>
                    <a:lnTo>
                      <a:pt x="870" y="318"/>
                    </a:lnTo>
                    <a:lnTo>
                      <a:pt x="870" y="318"/>
                    </a:lnTo>
                    <a:lnTo>
                      <a:pt x="870" y="318"/>
                    </a:lnTo>
                    <a:close/>
                    <a:moveTo>
                      <a:pt x="1142" y="1622"/>
                    </a:moveTo>
                    <a:lnTo>
                      <a:pt x="962" y="1622"/>
                    </a:lnTo>
                    <a:lnTo>
                      <a:pt x="962" y="1442"/>
                    </a:lnTo>
                    <a:lnTo>
                      <a:pt x="1142" y="1442"/>
                    </a:lnTo>
                    <a:lnTo>
                      <a:pt x="1142" y="1622"/>
                    </a:lnTo>
                    <a:lnTo>
                      <a:pt x="1142" y="1622"/>
                    </a:lnTo>
                    <a:lnTo>
                      <a:pt x="1142" y="1622"/>
                    </a:lnTo>
                    <a:close/>
                    <a:moveTo>
                      <a:pt x="1142" y="1361"/>
                    </a:moveTo>
                    <a:lnTo>
                      <a:pt x="962" y="1361"/>
                    </a:lnTo>
                    <a:lnTo>
                      <a:pt x="962" y="1181"/>
                    </a:lnTo>
                    <a:lnTo>
                      <a:pt x="1142" y="1181"/>
                    </a:lnTo>
                    <a:lnTo>
                      <a:pt x="1142" y="1361"/>
                    </a:lnTo>
                    <a:lnTo>
                      <a:pt x="1142" y="1361"/>
                    </a:lnTo>
                    <a:lnTo>
                      <a:pt x="1142" y="1361"/>
                    </a:lnTo>
                    <a:close/>
                    <a:moveTo>
                      <a:pt x="1142" y="1100"/>
                    </a:moveTo>
                    <a:lnTo>
                      <a:pt x="962" y="1100"/>
                    </a:lnTo>
                    <a:lnTo>
                      <a:pt x="962" y="915"/>
                    </a:lnTo>
                    <a:lnTo>
                      <a:pt x="1142" y="915"/>
                    </a:lnTo>
                    <a:lnTo>
                      <a:pt x="1142" y="1100"/>
                    </a:lnTo>
                    <a:lnTo>
                      <a:pt x="1142" y="1100"/>
                    </a:lnTo>
                    <a:lnTo>
                      <a:pt x="1142" y="1100"/>
                    </a:lnTo>
                    <a:close/>
                    <a:moveTo>
                      <a:pt x="1142" y="839"/>
                    </a:moveTo>
                    <a:lnTo>
                      <a:pt x="962" y="839"/>
                    </a:lnTo>
                    <a:lnTo>
                      <a:pt x="962" y="654"/>
                    </a:lnTo>
                    <a:lnTo>
                      <a:pt x="1142" y="654"/>
                    </a:lnTo>
                    <a:lnTo>
                      <a:pt x="1142" y="839"/>
                    </a:lnTo>
                    <a:lnTo>
                      <a:pt x="1142" y="839"/>
                    </a:lnTo>
                    <a:lnTo>
                      <a:pt x="1142" y="839"/>
                    </a:lnTo>
                    <a:close/>
                    <a:moveTo>
                      <a:pt x="1142" y="579"/>
                    </a:moveTo>
                    <a:lnTo>
                      <a:pt x="962" y="579"/>
                    </a:lnTo>
                    <a:lnTo>
                      <a:pt x="962" y="394"/>
                    </a:lnTo>
                    <a:lnTo>
                      <a:pt x="1142" y="394"/>
                    </a:lnTo>
                    <a:lnTo>
                      <a:pt x="1142" y="579"/>
                    </a:lnTo>
                    <a:lnTo>
                      <a:pt x="1142" y="579"/>
                    </a:lnTo>
                    <a:lnTo>
                      <a:pt x="1142" y="579"/>
                    </a:lnTo>
                    <a:close/>
                    <a:moveTo>
                      <a:pt x="1142" y="318"/>
                    </a:moveTo>
                    <a:lnTo>
                      <a:pt x="962" y="318"/>
                    </a:lnTo>
                    <a:lnTo>
                      <a:pt x="962" y="133"/>
                    </a:lnTo>
                    <a:lnTo>
                      <a:pt x="1142" y="133"/>
                    </a:lnTo>
                    <a:lnTo>
                      <a:pt x="1142" y="318"/>
                    </a:lnTo>
                    <a:lnTo>
                      <a:pt x="1142" y="318"/>
                    </a:lnTo>
                    <a:lnTo>
                      <a:pt x="1142" y="318"/>
                    </a:lnTo>
                    <a:close/>
                    <a:moveTo>
                      <a:pt x="0" y="794"/>
                    </a:moveTo>
                    <a:lnTo>
                      <a:pt x="0" y="2015"/>
                    </a:lnTo>
                    <a:lnTo>
                      <a:pt x="794" y="2015"/>
                    </a:lnTo>
                    <a:lnTo>
                      <a:pt x="794" y="794"/>
                    </a:lnTo>
                    <a:lnTo>
                      <a:pt x="0" y="794"/>
                    </a:lnTo>
                    <a:lnTo>
                      <a:pt x="0" y="794"/>
                    </a:lnTo>
                    <a:lnTo>
                      <a:pt x="0" y="794"/>
                    </a:lnTo>
                    <a:close/>
                    <a:moveTo>
                      <a:pt x="348" y="1888"/>
                    </a:moveTo>
                    <a:lnTo>
                      <a:pt x="168" y="1888"/>
                    </a:lnTo>
                    <a:lnTo>
                      <a:pt x="168" y="1703"/>
                    </a:lnTo>
                    <a:lnTo>
                      <a:pt x="348" y="1703"/>
                    </a:lnTo>
                    <a:lnTo>
                      <a:pt x="348" y="1888"/>
                    </a:lnTo>
                    <a:lnTo>
                      <a:pt x="348" y="1888"/>
                    </a:lnTo>
                    <a:lnTo>
                      <a:pt x="348" y="1888"/>
                    </a:lnTo>
                    <a:close/>
                    <a:moveTo>
                      <a:pt x="348" y="1622"/>
                    </a:moveTo>
                    <a:lnTo>
                      <a:pt x="168" y="1622"/>
                    </a:lnTo>
                    <a:lnTo>
                      <a:pt x="168" y="1442"/>
                    </a:lnTo>
                    <a:lnTo>
                      <a:pt x="348" y="1442"/>
                    </a:lnTo>
                    <a:lnTo>
                      <a:pt x="348" y="1622"/>
                    </a:lnTo>
                    <a:lnTo>
                      <a:pt x="348" y="1622"/>
                    </a:lnTo>
                    <a:lnTo>
                      <a:pt x="348" y="1622"/>
                    </a:lnTo>
                    <a:close/>
                    <a:moveTo>
                      <a:pt x="348" y="1361"/>
                    </a:moveTo>
                    <a:lnTo>
                      <a:pt x="168" y="1361"/>
                    </a:lnTo>
                    <a:lnTo>
                      <a:pt x="168" y="1181"/>
                    </a:lnTo>
                    <a:lnTo>
                      <a:pt x="348" y="1181"/>
                    </a:lnTo>
                    <a:lnTo>
                      <a:pt x="348" y="1361"/>
                    </a:lnTo>
                    <a:lnTo>
                      <a:pt x="348" y="1361"/>
                    </a:lnTo>
                    <a:lnTo>
                      <a:pt x="348" y="1361"/>
                    </a:lnTo>
                    <a:close/>
                    <a:moveTo>
                      <a:pt x="348" y="1100"/>
                    </a:moveTo>
                    <a:lnTo>
                      <a:pt x="168" y="1100"/>
                    </a:lnTo>
                    <a:lnTo>
                      <a:pt x="168" y="915"/>
                    </a:lnTo>
                    <a:lnTo>
                      <a:pt x="348" y="915"/>
                    </a:lnTo>
                    <a:lnTo>
                      <a:pt x="348" y="1100"/>
                    </a:lnTo>
                    <a:lnTo>
                      <a:pt x="348" y="1100"/>
                    </a:lnTo>
                    <a:lnTo>
                      <a:pt x="348" y="1100"/>
                    </a:lnTo>
                    <a:close/>
                    <a:moveTo>
                      <a:pt x="626" y="1888"/>
                    </a:moveTo>
                    <a:lnTo>
                      <a:pt x="441" y="1888"/>
                    </a:lnTo>
                    <a:lnTo>
                      <a:pt x="441" y="1703"/>
                    </a:lnTo>
                    <a:lnTo>
                      <a:pt x="626" y="1703"/>
                    </a:lnTo>
                    <a:lnTo>
                      <a:pt x="626" y="1888"/>
                    </a:lnTo>
                    <a:lnTo>
                      <a:pt x="626" y="1888"/>
                    </a:lnTo>
                    <a:lnTo>
                      <a:pt x="626" y="1888"/>
                    </a:lnTo>
                    <a:close/>
                    <a:moveTo>
                      <a:pt x="626" y="1622"/>
                    </a:moveTo>
                    <a:lnTo>
                      <a:pt x="441" y="1622"/>
                    </a:lnTo>
                    <a:lnTo>
                      <a:pt x="441" y="1442"/>
                    </a:lnTo>
                    <a:lnTo>
                      <a:pt x="626" y="1442"/>
                    </a:lnTo>
                    <a:lnTo>
                      <a:pt x="626" y="1622"/>
                    </a:lnTo>
                    <a:lnTo>
                      <a:pt x="626" y="1622"/>
                    </a:lnTo>
                    <a:lnTo>
                      <a:pt x="626" y="1622"/>
                    </a:lnTo>
                    <a:close/>
                    <a:moveTo>
                      <a:pt x="626" y="1361"/>
                    </a:moveTo>
                    <a:lnTo>
                      <a:pt x="441" y="1361"/>
                    </a:lnTo>
                    <a:lnTo>
                      <a:pt x="441" y="1181"/>
                    </a:lnTo>
                    <a:lnTo>
                      <a:pt x="626" y="1181"/>
                    </a:lnTo>
                    <a:lnTo>
                      <a:pt x="626" y="1361"/>
                    </a:lnTo>
                    <a:lnTo>
                      <a:pt x="626" y="1361"/>
                    </a:lnTo>
                    <a:lnTo>
                      <a:pt x="626" y="1361"/>
                    </a:lnTo>
                    <a:close/>
                    <a:moveTo>
                      <a:pt x="626" y="1100"/>
                    </a:moveTo>
                    <a:lnTo>
                      <a:pt x="441" y="1100"/>
                    </a:lnTo>
                    <a:lnTo>
                      <a:pt x="441" y="915"/>
                    </a:lnTo>
                    <a:lnTo>
                      <a:pt x="626" y="915"/>
                    </a:lnTo>
                    <a:lnTo>
                      <a:pt x="626" y="1100"/>
                    </a:lnTo>
                    <a:lnTo>
                      <a:pt x="626" y="1100"/>
                    </a:lnTo>
                    <a:lnTo>
                      <a:pt x="626" y="1100"/>
                    </a:lnTo>
                    <a:close/>
                  </a:path>
                </a:pathLst>
              </a:custGeom>
              <a:solidFill>
                <a:schemeClr val="bg1"/>
              </a:solidFill>
              <a:ln w="15875">
                <a:noFill/>
              </a:ln>
            </p:spPr>
            <p:txBody>
              <a:bodyPr vert="horz" wrap="square" lIns="89642" tIns="44821" rIns="89642" bIns="44821" numCol="1" anchor="t" anchorCtr="0" compatLnSpc="1">
                <a:prstTxWarp prst="textNoShape">
                  <a:avLst/>
                </a:prstTxWarp>
              </a:bodyPr>
              <a:lstStyle/>
              <a:p>
                <a:pPr>
                  <a:defRPr/>
                </a:pPr>
                <a:endParaRPr lang="en-US" sz="1765" kern="0" dirty="0">
                  <a:solidFill>
                    <a:sysClr val="windowText" lastClr="000000"/>
                  </a:solidFill>
                </a:endParaRPr>
              </a:p>
            </p:txBody>
          </p:sp>
        </p:grpSp>
      </p:grpSp>
    </p:spTree>
    <p:extLst>
      <p:ext uri="{BB962C8B-B14F-4D97-AF65-F5344CB8AC3E}">
        <p14:creationId xmlns:p14="http://schemas.microsoft.com/office/powerpoint/2010/main" val="8969219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63" presetClass="path" presetSubtype="0" decel="100000" fill="hold" nodeType="withEffect">
                                  <p:stCondLst>
                                    <p:cond delay="0"/>
                                  </p:stCondLst>
                                  <p:childTnLst>
                                    <p:animMotion origin="layout" path="M 6.63773E-8 -3.07308E-6 L 0.04468 -0.00159 " pathEditMode="relative" rAng="0" ptsTypes="AA">
                                      <p:cBhvr>
                                        <p:cTn id="13" dur="750" spd="-100000" fill="hold"/>
                                        <p:tgtEl>
                                          <p:spTgt spid="11"/>
                                        </p:tgtEl>
                                        <p:attrNameLst>
                                          <p:attrName>ppt_x</p:attrName>
                                          <p:attrName>ppt_y</p:attrName>
                                        </p:attrNameLst>
                                      </p:cBhvr>
                                      <p:rCtr x="2234" y="-91"/>
                                    </p:animMotion>
                                  </p:childTnLst>
                                </p:cTn>
                              </p:par>
                              <p:par>
                                <p:cTn id="14" presetID="10" presetClass="entr" presetSubtype="0" fill="hold" nodeType="withEffect">
                                  <p:stCondLst>
                                    <p:cond delay="25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63" presetClass="path" presetSubtype="0" decel="100000" fill="hold" nodeType="withEffect">
                                  <p:stCondLst>
                                    <p:cond delay="250"/>
                                  </p:stCondLst>
                                  <p:childTnLst>
                                    <p:animMotion origin="layout" path="M -1.5905E-6 -2.54199E-6 L 0.04353 -0.00022 " pathEditMode="relative" rAng="0" ptsTypes="AA">
                                      <p:cBhvr>
                                        <p:cTn id="18" dur="750" spd="-100000" fill="hold"/>
                                        <p:tgtEl>
                                          <p:spTgt spid="12"/>
                                        </p:tgtEl>
                                        <p:attrNameLst>
                                          <p:attrName>ppt_x</p:attrName>
                                          <p:attrName>ppt_y</p:attrName>
                                        </p:attrNameLst>
                                      </p:cBhvr>
                                      <p:rCtr x="2170" y="-23"/>
                                    </p:animMotion>
                                  </p:childTnLst>
                                </p:cTn>
                              </p:par>
                              <p:par>
                                <p:cTn id="19" presetID="10" presetClass="entr" presetSubtype="0" fill="hold" nodeType="withEffect">
                                  <p:stCondLst>
                                    <p:cond delay="50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63" presetClass="path" presetSubtype="0" decel="100000" fill="hold" nodeType="withEffect">
                                  <p:stCondLst>
                                    <p:cond delay="500"/>
                                  </p:stCondLst>
                                  <p:childTnLst>
                                    <p:animMotion origin="layout" path="M 2.05004E-6 -3.07308E-6 L 0.04161 -0.00068 " pathEditMode="relative" rAng="0" ptsTypes="AA">
                                      <p:cBhvr>
                                        <p:cTn id="23" dur="750" spd="-100000" fill="hold"/>
                                        <p:tgtEl>
                                          <p:spTgt spid="16"/>
                                        </p:tgtEl>
                                        <p:attrNameLst>
                                          <p:attrName>ppt_x</p:attrName>
                                          <p:attrName>ppt_y</p:attrName>
                                        </p:attrNameLst>
                                      </p:cBhvr>
                                      <p:rCtr x="2081" y="-45"/>
                                    </p:animMotion>
                                  </p:childTnLst>
                                </p:cTn>
                              </p:par>
                              <p:par>
                                <p:cTn id="24" presetID="10" presetClass="entr" presetSubtype="0" fill="hold" nodeType="withEffect">
                                  <p:stCondLst>
                                    <p:cond delay="75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63" presetClass="path" presetSubtype="0" decel="100000" fill="hold" nodeType="withEffect">
                                  <p:stCondLst>
                                    <p:cond delay="750"/>
                                  </p:stCondLst>
                                  <p:childTnLst>
                                    <p:animMotion origin="layout" path="M 3.93413E-6 -2.63731E-6 L 0.05259 -0.0034 " pathEditMode="relative" rAng="0" ptsTypes="AA">
                                      <p:cBhvr>
                                        <p:cTn id="28" dur="750" spd="-100000" fill="hold"/>
                                        <p:tgtEl>
                                          <p:spTgt spid="15"/>
                                        </p:tgtEl>
                                        <p:attrNameLst>
                                          <p:attrName>ppt_x</p:attrName>
                                          <p:attrName>ppt_y</p:attrName>
                                        </p:attrNameLst>
                                      </p:cBhvr>
                                      <p:rCtr x="2630" y="-182"/>
                                    </p:animMotion>
                                  </p:childTnLst>
                                </p:cTn>
                              </p:par>
                              <p:par>
                                <p:cTn id="29" presetID="10" presetClass="entr" presetSubtype="0" fill="hold" nodeType="withEffect">
                                  <p:stCondLst>
                                    <p:cond delay="100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63" presetClass="path" presetSubtype="0" decel="100000" fill="hold" nodeType="withEffect">
                                  <p:stCondLst>
                                    <p:cond delay="1000"/>
                                  </p:stCondLst>
                                  <p:childTnLst>
                                    <p:animMotion origin="layout" path="M 4.62854E-6 -3.07308E-6 L 0.05756 -0.00068 " pathEditMode="relative" rAng="0" ptsTypes="AA">
                                      <p:cBhvr>
                                        <p:cTn id="33" dur="750" spd="-100000" fill="hold"/>
                                        <p:tgtEl>
                                          <p:spTgt spid="14"/>
                                        </p:tgtEl>
                                        <p:attrNameLst>
                                          <p:attrName>ppt_x</p:attrName>
                                          <p:attrName>ppt_y</p:attrName>
                                        </p:attrNameLst>
                                      </p:cBhvr>
                                      <p:rCtr x="2872" y="-45"/>
                                    </p:animMotion>
                                  </p:childTnLst>
                                </p:cTn>
                              </p:par>
                              <p:par>
                                <p:cTn id="34" presetID="10" presetClass="entr" presetSubtype="0" fill="hold" nodeType="withEffect">
                                  <p:stCondLst>
                                    <p:cond delay="125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63" presetClass="path" presetSubtype="0" decel="100000" fill="hold" nodeType="withEffect">
                                  <p:stCondLst>
                                    <p:cond delay="1250"/>
                                  </p:stCondLst>
                                  <p:childTnLst>
                                    <p:animMotion origin="layout" path="M -4.08221E-6 -2.63731E-6 L 0.04749 -0.0034 " pathEditMode="relative" rAng="0" ptsTypes="AA">
                                      <p:cBhvr>
                                        <p:cTn id="38" dur="750" spd="-100000" fill="hold"/>
                                        <p:tgtEl>
                                          <p:spTgt spid="13"/>
                                        </p:tgtEl>
                                        <p:attrNameLst>
                                          <p:attrName>ppt_x</p:attrName>
                                          <p:attrName>ppt_y</p:attrName>
                                        </p:attrNameLst>
                                      </p:cBhvr>
                                      <p:rCtr x="2374" y="-182"/>
                                    </p:animMotion>
                                  </p:childTnLst>
                                </p:cTn>
                              </p:par>
                            </p:childTnLst>
                          </p:cTn>
                        </p:par>
                        <p:par>
                          <p:cTn id="39" fill="hold">
                            <p:stCondLst>
                              <p:cond delay="2500"/>
                            </p:stCondLst>
                            <p:childTnLst>
                              <p:par>
                                <p:cTn id="40" presetID="22" presetClass="entr" presetSubtype="1" fill="hold" nodeType="afterEffect">
                                  <p:stCondLst>
                                    <p:cond delay="0"/>
                                  </p:stCondLst>
                                  <p:childTnLst>
                                    <p:set>
                                      <p:cBhvr>
                                        <p:cTn id="41" dur="1" fill="hold">
                                          <p:stCondLst>
                                            <p:cond delay="0"/>
                                          </p:stCondLst>
                                        </p:cTn>
                                        <p:tgtEl>
                                          <p:spTgt spid="98"/>
                                        </p:tgtEl>
                                        <p:attrNameLst>
                                          <p:attrName>style.visibility</p:attrName>
                                        </p:attrNameLst>
                                      </p:cBhvr>
                                      <p:to>
                                        <p:strVal val="visible"/>
                                      </p:to>
                                    </p:set>
                                    <p:animEffect transition="in" filter="wipe(up)">
                                      <p:cBhvr>
                                        <p:cTn id="42" dur="500"/>
                                        <p:tgtEl>
                                          <p:spTgt spid="98"/>
                                        </p:tgtEl>
                                      </p:cBhvr>
                                    </p:animEffect>
                                  </p:childTnLst>
                                </p:cTn>
                              </p:par>
                            </p:childTnLst>
                          </p:cTn>
                        </p:par>
                        <p:par>
                          <p:cTn id="43" fill="hold">
                            <p:stCondLst>
                              <p:cond delay="3000"/>
                            </p:stCondLst>
                            <p:childTnLst>
                              <p:par>
                                <p:cTn id="44" presetID="10" presetClass="entr" presetSubtype="0" fill="hold" grpId="0" nodeType="afterEffect">
                                  <p:stCondLst>
                                    <p:cond delay="0"/>
                                  </p:stCondLst>
                                  <p:childTnLst>
                                    <p:set>
                                      <p:cBhvr>
                                        <p:cTn id="45" dur="1" fill="hold">
                                          <p:stCondLst>
                                            <p:cond delay="0"/>
                                          </p:stCondLst>
                                        </p:cTn>
                                        <p:tgtEl>
                                          <p:spTgt spid="96"/>
                                        </p:tgtEl>
                                        <p:attrNameLst>
                                          <p:attrName>style.visibility</p:attrName>
                                        </p:attrNameLst>
                                      </p:cBhvr>
                                      <p:to>
                                        <p:strVal val="visible"/>
                                      </p:to>
                                    </p:set>
                                    <p:animEffect transition="in" filter="fade">
                                      <p:cBhvr>
                                        <p:cTn id="46" dur="500"/>
                                        <p:tgtEl>
                                          <p:spTgt spid="96"/>
                                        </p:tgtEl>
                                      </p:cBhvr>
                                    </p:animEffect>
                                  </p:childTnLst>
                                </p:cTn>
                              </p:par>
                              <p:par>
                                <p:cTn id="47" presetID="42" presetClass="path" presetSubtype="0" decel="100000" fill="hold" grpId="1" nodeType="withEffect">
                                  <p:stCondLst>
                                    <p:cond delay="0"/>
                                  </p:stCondLst>
                                  <p:childTnLst>
                                    <p:animMotion origin="layout" path="M -2.64743E-6 -1.40717E-6 L -0.00408 -0.064 " pathEditMode="relative" rAng="0" ptsTypes="AA">
                                      <p:cBhvr>
                                        <p:cTn id="48" dur="750" spd="-100000" fill="hold"/>
                                        <p:tgtEl>
                                          <p:spTgt spid="96"/>
                                        </p:tgtEl>
                                        <p:attrNameLst>
                                          <p:attrName>ppt_x</p:attrName>
                                          <p:attrName>ppt_y</p:attrName>
                                        </p:attrNameLst>
                                      </p:cBhvr>
                                      <p:rCtr x="-204" y="-32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6"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39645"/>
          <a:stretch/>
        </p:blipFill>
        <p:spPr>
          <a:xfrm>
            <a:off x="4751364" y="487"/>
            <a:ext cx="7440637" cy="6857027"/>
          </a:xfrm>
          <a:prstGeom prst="rect">
            <a:avLst/>
          </a:prstGeom>
        </p:spPr>
      </p:pic>
      <p:grpSp>
        <p:nvGrpSpPr>
          <p:cNvPr id="3" name="Group 2"/>
          <p:cNvGrpSpPr/>
          <p:nvPr/>
        </p:nvGrpSpPr>
        <p:grpSpPr>
          <a:xfrm>
            <a:off x="1023761" y="801151"/>
            <a:ext cx="2717491" cy="2717491"/>
            <a:chOff x="610053" y="2233769"/>
            <a:chExt cx="943203" cy="943203"/>
          </a:xfrm>
        </p:grpSpPr>
        <p:sp>
          <p:nvSpPr>
            <p:cNvPr id="8" name="Oval 7"/>
            <p:cNvSpPr/>
            <p:nvPr/>
          </p:nvSpPr>
          <p:spPr bwMode="auto">
            <a:xfrm>
              <a:off x="610053" y="2233769"/>
              <a:ext cx="943203" cy="943203"/>
            </a:xfrm>
            <a:prstGeom prst="ellipse">
              <a:avLst/>
            </a:prstGeom>
            <a:solidFill>
              <a:schemeClr val="bg1"/>
            </a:solidFill>
            <a:ln w="28575">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9" name="Group 4"/>
            <p:cNvGrpSpPr>
              <a:grpSpLocks noChangeAspect="1"/>
            </p:cNvGrpSpPr>
            <p:nvPr/>
          </p:nvGrpSpPr>
          <p:grpSpPr bwMode="auto">
            <a:xfrm>
              <a:off x="815139" y="2469542"/>
              <a:ext cx="533030" cy="471656"/>
              <a:chOff x="279" y="2829"/>
              <a:chExt cx="304" cy="269"/>
            </a:xfrm>
            <a:solidFill>
              <a:schemeClr val="accent4"/>
            </a:solidFill>
          </p:grpSpPr>
          <p:sp>
            <p:nvSpPr>
              <p:cNvPr id="10" name="Freeform 5"/>
              <p:cNvSpPr>
                <a:spLocks noEditPoints="1"/>
              </p:cNvSpPr>
              <p:nvPr/>
            </p:nvSpPr>
            <p:spPr bwMode="auto">
              <a:xfrm>
                <a:off x="366" y="2864"/>
                <a:ext cx="217" cy="234"/>
              </a:xfrm>
              <a:custGeom>
                <a:avLst/>
                <a:gdLst>
                  <a:gd name="T0" fmla="*/ 94 w 112"/>
                  <a:gd name="T1" fmla="*/ 43 h 120"/>
                  <a:gd name="T2" fmla="*/ 104 w 112"/>
                  <a:gd name="T3" fmla="*/ 24 h 120"/>
                  <a:gd name="T4" fmla="*/ 80 w 112"/>
                  <a:gd name="T5" fmla="*/ 0 h 120"/>
                  <a:gd name="T6" fmla="*/ 56 w 112"/>
                  <a:gd name="T7" fmla="*/ 24 h 120"/>
                  <a:gd name="T8" fmla="*/ 66 w 112"/>
                  <a:gd name="T9" fmla="*/ 43 h 120"/>
                  <a:gd name="T10" fmla="*/ 51 w 112"/>
                  <a:gd name="T11" fmla="*/ 58 h 120"/>
                  <a:gd name="T12" fmla="*/ 32 w 112"/>
                  <a:gd name="T13" fmla="*/ 48 h 120"/>
                  <a:gd name="T14" fmla="*/ 8 w 112"/>
                  <a:gd name="T15" fmla="*/ 72 h 120"/>
                  <a:gd name="T16" fmla="*/ 18 w 112"/>
                  <a:gd name="T17" fmla="*/ 91 h 120"/>
                  <a:gd name="T18" fmla="*/ 0 w 112"/>
                  <a:gd name="T19" fmla="*/ 120 h 120"/>
                  <a:gd name="T20" fmla="*/ 8 w 112"/>
                  <a:gd name="T21" fmla="*/ 120 h 120"/>
                  <a:gd name="T22" fmla="*/ 32 w 112"/>
                  <a:gd name="T23" fmla="*/ 96 h 120"/>
                  <a:gd name="T24" fmla="*/ 56 w 112"/>
                  <a:gd name="T25" fmla="*/ 120 h 120"/>
                  <a:gd name="T26" fmla="*/ 64 w 112"/>
                  <a:gd name="T27" fmla="*/ 120 h 120"/>
                  <a:gd name="T28" fmla="*/ 46 w 112"/>
                  <a:gd name="T29" fmla="*/ 91 h 120"/>
                  <a:gd name="T30" fmla="*/ 56 w 112"/>
                  <a:gd name="T31" fmla="*/ 72 h 120"/>
                  <a:gd name="T32" fmla="*/ 80 w 112"/>
                  <a:gd name="T33" fmla="*/ 48 h 120"/>
                  <a:gd name="T34" fmla="*/ 104 w 112"/>
                  <a:gd name="T35" fmla="*/ 72 h 120"/>
                  <a:gd name="T36" fmla="*/ 112 w 112"/>
                  <a:gd name="T37" fmla="*/ 72 h 120"/>
                  <a:gd name="T38" fmla="*/ 94 w 112"/>
                  <a:gd name="T39" fmla="*/ 43 h 120"/>
                  <a:gd name="T40" fmla="*/ 32 w 112"/>
                  <a:gd name="T41" fmla="*/ 88 h 120"/>
                  <a:gd name="T42" fmla="*/ 16 w 112"/>
                  <a:gd name="T43" fmla="*/ 72 h 120"/>
                  <a:gd name="T44" fmla="*/ 32 w 112"/>
                  <a:gd name="T45" fmla="*/ 56 h 120"/>
                  <a:gd name="T46" fmla="*/ 48 w 112"/>
                  <a:gd name="T47" fmla="*/ 72 h 120"/>
                  <a:gd name="T48" fmla="*/ 32 w 112"/>
                  <a:gd name="T49" fmla="*/ 88 h 120"/>
                  <a:gd name="T50" fmla="*/ 80 w 112"/>
                  <a:gd name="T51" fmla="*/ 40 h 120"/>
                  <a:gd name="T52" fmla="*/ 64 w 112"/>
                  <a:gd name="T53" fmla="*/ 24 h 120"/>
                  <a:gd name="T54" fmla="*/ 80 w 112"/>
                  <a:gd name="T55" fmla="*/ 8 h 120"/>
                  <a:gd name="T56" fmla="*/ 96 w 112"/>
                  <a:gd name="T57" fmla="*/ 24 h 120"/>
                  <a:gd name="T58" fmla="*/ 80 w 112"/>
                  <a:gd name="T59" fmla="*/ 4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 h="120">
                    <a:moveTo>
                      <a:pt x="94" y="43"/>
                    </a:moveTo>
                    <a:cubicBezTo>
                      <a:pt x="100" y="39"/>
                      <a:pt x="104" y="32"/>
                      <a:pt x="104" y="24"/>
                    </a:cubicBezTo>
                    <a:cubicBezTo>
                      <a:pt x="104" y="11"/>
                      <a:pt x="93" y="0"/>
                      <a:pt x="80" y="0"/>
                    </a:cubicBezTo>
                    <a:cubicBezTo>
                      <a:pt x="67" y="0"/>
                      <a:pt x="56" y="11"/>
                      <a:pt x="56" y="24"/>
                    </a:cubicBezTo>
                    <a:cubicBezTo>
                      <a:pt x="56" y="32"/>
                      <a:pt x="60" y="39"/>
                      <a:pt x="66" y="43"/>
                    </a:cubicBezTo>
                    <a:cubicBezTo>
                      <a:pt x="60" y="46"/>
                      <a:pt x="54" y="52"/>
                      <a:pt x="51" y="58"/>
                    </a:cubicBezTo>
                    <a:cubicBezTo>
                      <a:pt x="47" y="52"/>
                      <a:pt x="40" y="48"/>
                      <a:pt x="32" y="48"/>
                    </a:cubicBezTo>
                    <a:cubicBezTo>
                      <a:pt x="19" y="48"/>
                      <a:pt x="8" y="59"/>
                      <a:pt x="8" y="72"/>
                    </a:cubicBezTo>
                    <a:cubicBezTo>
                      <a:pt x="8" y="80"/>
                      <a:pt x="12" y="87"/>
                      <a:pt x="18" y="91"/>
                    </a:cubicBezTo>
                    <a:cubicBezTo>
                      <a:pt x="7" y="97"/>
                      <a:pt x="0" y="107"/>
                      <a:pt x="0" y="120"/>
                    </a:cubicBezTo>
                    <a:cubicBezTo>
                      <a:pt x="8" y="120"/>
                      <a:pt x="8" y="120"/>
                      <a:pt x="8" y="120"/>
                    </a:cubicBezTo>
                    <a:cubicBezTo>
                      <a:pt x="8" y="107"/>
                      <a:pt x="19" y="96"/>
                      <a:pt x="32" y="96"/>
                    </a:cubicBezTo>
                    <a:cubicBezTo>
                      <a:pt x="45" y="96"/>
                      <a:pt x="56" y="107"/>
                      <a:pt x="56" y="120"/>
                    </a:cubicBezTo>
                    <a:cubicBezTo>
                      <a:pt x="64" y="120"/>
                      <a:pt x="64" y="120"/>
                      <a:pt x="64" y="120"/>
                    </a:cubicBezTo>
                    <a:cubicBezTo>
                      <a:pt x="64" y="107"/>
                      <a:pt x="57" y="97"/>
                      <a:pt x="46" y="91"/>
                    </a:cubicBezTo>
                    <a:cubicBezTo>
                      <a:pt x="52" y="87"/>
                      <a:pt x="56" y="80"/>
                      <a:pt x="56" y="72"/>
                    </a:cubicBezTo>
                    <a:cubicBezTo>
                      <a:pt x="56" y="59"/>
                      <a:pt x="67" y="48"/>
                      <a:pt x="80" y="48"/>
                    </a:cubicBezTo>
                    <a:cubicBezTo>
                      <a:pt x="93" y="48"/>
                      <a:pt x="104" y="59"/>
                      <a:pt x="104" y="72"/>
                    </a:cubicBezTo>
                    <a:cubicBezTo>
                      <a:pt x="112" y="72"/>
                      <a:pt x="112" y="72"/>
                      <a:pt x="112" y="72"/>
                    </a:cubicBezTo>
                    <a:cubicBezTo>
                      <a:pt x="112" y="59"/>
                      <a:pt x="105" y="49"/>
                      <a:pt x="94" y="43"/>
                    </a:cubicBezTo>
                    <a:close/>
                    <a:moveTo>
                      <a:pt x="32" y="88"/>
                    </a:moveTo>
                    <a:cubicBezTo>
                      <a:pt x="23" y="88"/>
                      <a:pt x="16" y="81"/>
                      <a:pt x="16" y="72"/>
                    </a:cubicBezTo>
                    <a:cubicBezTo>
                      <a:pt x="16" y="63"/>
                      <a:pt x="23" y="56"/>
                      <a:pt x="32" y="56"/>
                    </a:cubicBezTo>
                    <a:cubicBezTo>
                      <a:pt x="41" y="56"/>
                      <a:pt x="48" y="63"/>
                      <a:pt x="48" y="72"/>
                    </a:cubicBezTo>
                    <a:cubicBezTo>
                      <a:pt x="48" y="81"/>
                      <a:pt x="41" y="88"/>
                      <a:pt x="32" y="88"/>
                    </a:cubicBezTo>
                    <a:close/>
                    <a:moveTo>
                      <a:pt x="80" y="40"/>
                    </a:moveTo>
                    <a:cubicBezTo>
                      <a:pt x="71" y="40"/>
                      <a:pt x="64" y="33"/>
                      <a:pt x="64" y="24"/>
                    </a:cubicBezTo>
                    <a:cubicBezTo>
                      <a:pt x="64" y="15"/>
                      <a:pt x="71" y="8"/>
                      <a:pt x="80" y="8"/>
                    </a:cubicBezTo>
                    <a:cubicBezTo>
                      <a:pt x="89" y="8"/>
                      <a:pt x="96" y="15"/>
                      <a:pt x="96" y="24"/>
                    </a:cubicBezTo>
                    <a:cubicBezTo>
                      <a:pt x="96" y="33"/>
                      <a:pt x="89" y="40"/>
                      <a:pt x="80" y="40"/>
                    </a:cubicBez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 name="Freeform 6"/>
              <p:cNvSpPr>
                <a:spLocks noEditPoints="1"/>
              </p:cNvSpPr>
              <p:nvPr/>
            </p:nvSpPr>
            <p:spPr bwMode="auto">
              <a:xfrm>
                <a:off x="279" y="2829"/>
                <a:ext cx="170" cy="101"/>
              </a:xfrm>
              <a:custGeom>
                <a:avLst/>
                <a:gdLst>
                  <a:gd name="T0" fmla="*/ 88 w 88"/>
                  <a:gd name="T1" fmla="*/ 52 h 52"/>
                  <a:gd name="T2" fmla="*/ 16 w 88"/>
                  <a:gd name="T3" fmla="*/ 52 h 52"/>
                  <a:gd name="T4" fmla="*/ 0 w 88"/>
                  <a:gd name="T5" fmla="*/ 36 h 52"/>
                  <a:gd name="T6" fmla="*/ 0 w 88"/>
                  <a:gd name="T7" fmla="*/ 16 h 52"/>
                  <a:gd name="T8" fmla="*/ 16 w 88"/>
                  <a:gd name="T9" fmla="*/ 0 h 52"/>
                  <a:gd name="T10" fmla="*/ 59 w 88"/>
                  <a:gd name="T11" fmla="*/ 0 h 52"/>
                  <a:gd name="T12" fmla="*/ 75 w 88"/>
                  <a:gd name="T13" fmla="*/ 16 h 52"/>
                  <a:gd name="T14" fmla="*/ 75 w 88"/>
                  <a:gd name="T15" fmla="*/ 31 h 52"/>
                  <a:gd name="T16" fmla="*/ 88 w 88"/>
                  <a:gd name="T17" fmla="*/ 52 h 52"/>
                  <a:gd name="T18" fmla="*/ 16 w 88"/>
                  <a:gd name="T19" fmla="*/ 8 h 52"/>
                  <a:gd name="T20" fmla="*/ 8 w 88"/>
                  <a:gd name="T21" fmla="*/ 16 h 52"/>
                  <a:gd name="T22" fmla="*/ 8 w 88"/>
                  <a:gd name="T23" fmla="*/ 36 h 52"/>
                  <a:gd name="T24" fmla="*/ 16 w 88"/>
                  <a:gd name="T25" fmla="*/ 44 h 52"/>
                  <a:gd name="T26" fmla="*/ 74 w 88"/>
                  <a:gd name="T27" fmla="*/ 44 h 52"/>
                  <a:gd name="T28" fmla="*/ 67 w 88"/>
                  <a:gd name="T29" fmla="*/ 33 h 52"/>
                  <a:gd name="T30" fmla="*/ 67 w 88"/>
                  <a:gd name="T31" fmla="*/ 16 h 52"/>
                  <a:gd name="T32" fmla="*/ 59 w 88"/>
                  <a:gd name="T33" fmla="*/ 8 h 52"/>
                  <a:gd name="T34" fmla="*/ 16 w 88"/>
                  <a:gd name="T35"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52">
                    <a:moveTo>
                      <a:pt x="88" y="52"/>
                    </a:moveTo>
                    <a:cubicBezTo>
                      <a:pt x="16" y="52"/>
                      <a:pt x="16" y="52"/>
                      <a:pt x="16" y="52"/>
                    </a:cubicBezTo>
                    <a:cubicBezTo>
                      <a:pt x="7" y="52"/>
                      <a:pt x="0" y="45"/>
                      <a:pt x="0" y="36"/>
                    </a:cubicBezTo>
                    <a:cubicBezTo>
                      <a:pt x="0" y="16"/>
                      <a:pt x="0" y="16"/>
                      <a:pt x="0" y="16"/>
                    </a:cubicBezTo>
                    <a:cubicBezTo>
                      <a:pt x="0" y="7"/>
                      <a:pt x="7" y="0"/>
                      <a:pt x="16" y="0"/>
                    </a:cubicBezTo>
                    <a:cubicBezTo>
                      <a:pt x="59" y="0"/>
                      <a:pt x="59" y="0"/>
                      <a:pt x="59" y="0"/>
                    </a:cubicBezTo>
                    <a:cubicBezTo>
                      <a:pt x="67" y="0"/>
                      <a:pt x="75" y="7"/>
                      <a:pt x="75" y="16"/>
                    </a:cubicBezTo>
                    <a:cubicBezTo>
                      <a:pt x="75" y="31"/>
                      <a:pt x="75" y="31"/>
                      <a:pt x="75" y="31"/>
                    </a:cubicBezTo>
                    <a:lnTo>
                      <a:pt x="88" y="52"/>
                    </a:lnTo>
                    <a:close/>
                    <a:moveTo>
                      <a:pt x="16" y="8"/>
                    </a:moveTo>
                    <a:cubicBezTo>
                      <a:pt x="11" y="8"/>
                      <a:pt x="8" y="12"/>
                      <a:pt x="8" y="16"/>
                    </a:cubicBezTo>
                    <a:cubicBezTo>
                      <a:pt x="8" y="36"/>
                      <a:pt x="8" y="36"/>
                      <a:pt x="8" y="36"/>
                    </a:cubicBezTo>
                    <a:cubicBezTo>
                      <a:pt x="8" y="40"/>
                      <a:pt x="11" y="44"/>
                      <a:pt x="16" y="44"/>
                    </a:cubicBezTo>
                    <a:cubicBezTo>
                      <a:pt x="74" y="44"/>
                      <a:pt x="74" y="44"/>
                      <a:pt x="74" y="44"/>
                    </a:cubicBezTo>
                    <a:cubicBezTo>
                      <a:pt x="67" y="33"/>
                      <a:pt x="67" y="33"/>
                      <a:pt x="67" y="33"/>
                    </a:cubicBezTo>
                    <a:cubicBezTo>
                      <a:pt x="67" y="16"/>
                      <a:pt x="67" y="16"/>
                      <a:pt x="67" y="16"/>
                    </a:cubicBezTo>
                    <a:cubicBezTo>
                      <a:pt x="67" y="12"/>
                      <a:pt x="63" y="8"/>
                      <a:pt x="59" y="8"/>
                    </a:cubicBezTo>
                    <a:lnTo>
                      <a:pt x="16"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sp>
        <p:nvSpPr>
          <p:cNvPr id="13" name="TextBox 12"/>
          <p:cNvSpPr txBox="1"/>
          <p:nvPr/>
        </p:nvSpPr>
        <p:spPr>
          <a:xfrm>
            <a:off x="645212" y="3999197"/>
            <a:ext cx="3474590" cy="1022871"/>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US" sz="5294" dirty="0">
                <a:solidFill>
                  <a:srgbClr val="FFFFFF"/>
                </a:solidFill>
                <a:latin typeface="+mj-lt"/>
                <a:cs typeface="Segoe UI Semilight" panose="020B0402040204020203" pitchFamily="34" charset="0"/>
              </a:rPr>
              <a:t>Thank You!</a:t>
            </a:r>
          </a:p>
        </p:txBody>
      </p:sp>
    </p:spTree>
    <p:extLst>
      <p:ext uri="{BB962C8B-B14F-4D97-AF65-F5344CB8AC3E}">
        <p14:creationId xmlns:p14="http://schemas.microsoft.com/office/powerpoint/2010/main" val="8133295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1.76155E-7 9.07853E-7 L -1.76155E-7 0.10463 " pathEditMode="relative" rAng="0" ptsTypes="AA">
                                      <p:cBhvr>
                                        <p:cTn id="14" dur="750" spd="-100000" fill="hold"/>
                                        <p:tgtEl>
                                          <p:spTgt spid="13"/>
                                        </p:tgtEl>
                                        <p:attrNameLst>
                                          <p:attrName>ppt_x</p:attrName>
                                          <p:attrName>ppt_y</p:attrName>
                                        </p:attrNameLst>
                                      </p:cBhvr>
                                      <p:rCtr x="0" y="52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092387" y="2286000"/>
            <a:ext cx="10007226"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47" normalizeH="0" baseline="0" noProof="0" dirty="0">
                <a:ln w="3175">
                  <a:noFill/>
                </a:ln>
                <a:solidFill>
                  <a:schemeClr val="accent5"/>
                </a:solidFill>
                <a:effectLst/>
                <a:uLnTx/>
                <a:uFillTx/>
                <a:latin typeface="+mj-lt"/>
                <a:ea typeface="+mn-ea"/>
                <a:cs typeface="Segoe UI" pitchFamily="34" charset="0"/>
              </a:rPr>
              <a:t>Over </a:t>
            </a:r>
            <a:r>
              <a:rPr kumimoji="0" lang="en-US" sz="5294" b="1" i="0" u="none" strike="noStrike" kern="1200" cap="none" spc="-147" normalizeH="0" baseline="0" noProof="0" dirty="0">
                <a:ln w="3175">
                  <a:noFill/>
                </a:ln>
                <a:solidFill>
                  <a:srgbClr val="00BCF2"/>
                </a:solidFill>
                <a:effectLst/>
                <a:uLnTx/>
                <a:uFillTx/>
                <a:latin typeface="+mn-lt"/>
                <a:ea typeface="+mn-ea"/>
                <a:cs typeface="Segoe UI" pitchFamily="34" charset="0"/>
              </a:rPr>
              <a:t>85% of Fortune 500 </a:t>
            </a:r>
            <a:r>
              <a:rPr kumimoji="0" lang="en-US" sz="5294" b="0" i="0" u="none" strike="noStrike" kern="1200" cap="none" spc="-147" normalizeH="0" baseline="0" noProof="0" dirty="0">
                <a:ln w="3175">
                  <a:noFill/>
                </a:ln>
                <a:solidFill>
                  <a:schemeClr val="accent5"/>
                </a:solidFill>
                <a:effectLst/>
                <a:uLnTx/>
                <a:uFillTx/>
                <a:latin typeface="+mj-lt"/>
                <a:ea typeface="+mn-ea"/>
                <a:cs typeface="Segoe UI" pitchFamily="34" charset="0"/>
              </a:rPr>
              <a:t>use Microsoft Cloud</a:t>
            </a:r>
            <a:endParaRPr kumimoji="0" lang="en-US" sz="5294" b="1" i="0" u="none" strike="noStrike" kern="1200" cap="none" spc="-147" normalizeH="0" baseline="0" noProof="0" dirty="0">
              <a:ln w="3175">
                <a:noFill/>
              </a:ln>
              <a:gradFill>
                <a:gsLst>
                  <a:gs pos="1250">
                    <a:schemeClr val="tx2"/>
                  </a:gs>
                  <a:gs pos="100000">
                    <a:schemeClr val="tx2"/>
                  </a:gs>
                </a:gsLst>
                <a:lin ang="5400000" scaled="0"/>
              </a:gradFill>
              <a:effectLst/>
              <a:uLnTx/>
              <a:uFillTx/>
              <a:latin typeface="+mn-lt"/>
              <a:ea typeface="+mn-ea"/>
              <a:cs typeface="Segoe UI" pitchFamily="34" charset="0"/>
            </a:endParaRPr>
          </a:p>
        </p:txBody>
      </p:sp>
      <p:grpSp>
        <p:nvGrpSpPr>
          <p:cNvPr id="7" name="Group 6"/>
          <p:cNvGrpSpPr/>
          <p:nvPr/>
        </p:nvGrpSpPr>
        <p:grpSpPr>
          <a:xfrm>
            <a:off x="5682509" y="5566181"/>
            <a:ext cx="826982" cy="826982"/>
            <a:chOff x="2036798" y="2270089"/>
            <a:chExt cx="1808537" cy="1808537"/>
          </a:xfrm>
        </p:grpSpPr>
        <p:sp>
          <p:nvSpPr>
            <p:cNvPr id="8" name="Oval 7"/>
            <p:cNvSpPr/>
            <p:nvPr/>
          </p:nvSpPr>
          <p:spPr bwMode="auto">
            <a:xfrm>
              <a:off x="2036798" y="2270089"/>
              <a:ext cx="1808537" cy="1808537"/>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marL="0" marR="0" lvl="0" indent="0" algn="ctr" defTabSz="685647" eaLnBrk="1" fontAlgn="base" latinLnBrk="0" hangingPunct="1">
                <a:lnSpc>
                  <a:spcPct val="100000"/>
                </a:lnSpc>
                <a:spcBef>
                  <a:spcPct val="0"/>
                </a:spcBef>
                <a:spcAft>
                  <a:spcPct val="0"/>
                </a:spcAft>
                <a:buClrTx/>
                <a:buSzTx/>
                <a:buFontTx/>
                <a:buNone/>
                <a:tabLst/>
                <a:defRPr/>
              </a:pPr>
              <a:endPar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13075" y="2907535"/>
              <a:ext cx="855983" cy="498260"/>
            </a:xfrm>
            <a:prstGeom prst="rect">
              <a:avLst/>
            </a:prstGeom>
          </p:spPr>
        </p:pic>
      </p:grpSp>
    </p:spTree>
    <p:extLst>
      <p:ext uri="{BB962C8B-B14F-4D97-AF65-F5344CB8AC3E}">
        <p14:creationId xmlns:p14="http://schemas.microsoft.com/office/powerpoint/2010/main" val="7798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764432" y="790069"/>
            <a:ext cx="4663141" cy="1029004"/>
          </a:xfrm>
          <a:prstGeom prst="rect">
            <a:avLst/>
          </a:prstGeom>
          <a:noFill/>
        </p:spPr>
        <p:txBody>
          <a:bodyPr wrap="none" lIns="134464" tIns="107571" rIns="134464" bIns="107571" rtlCol="0">
            <a:spAutoFit/>
          </a:bodyPr>
          <a:lstStyle/>
          <a:p>
            <a:pPr marL="0" marR="0" lvl="0" indent="0" algn="ctr" defTabSz="685845" eaLnBrk="1" fontAlgn="auto" latinLnBrk="0" hangingPunct="1">
              <a:lnSpc>
                <a:spcPct val="112000"/>
              </a:lnSpc>
              <a:spcBef>
                <a:spcPct val="0"/>
              </a:spcBef>
              <a:spcAft>
                <a:spcPts val="441"/>
              </a:spcAft>
              <a:buClrTx/>
              <a:buSzTx/>
              <a:buFontTx/>
              <a:buNone/>
              <a:tabLst/>
              <a:defRPr/>
            </a:pPr>
            <a:r>
              <a:rPr kumimoji="0" lang="en-US" sz="4710" b="0" i="0" u="none" strike="noStrike" kern="0" cap="none" spc="-110" normalizeH="0" baseline="0" noProof="0" dirty="0">
                <a:ln w="3175">
                  <a:noFill/>
                </a:ln>
                <a:gradFill>
                  <a:gsLst>
                    <a:gs pos="43519">
                      <a:srgbClr val="414141"/>
                    </a:gs>
                    <a:gs pos="51000">
                      <a:srgbClr val="414141"/>
                    </a:gs>
                  </a:gsLst>
                  <a:lin ang="5400000" scaled="0"/>
                </a:gradFill>
                <a:effectLst/>
                <a:uLnTx/>
                <a:uFillTx/>
                <a:latin typeface="Segoe UI Light" panose="020B0502040204020203" pitchFamily="34" charset="0"/>
                <a:cs typeface="Segoe UI Light" panose="020B0502040204020203" pitchFamily="34" charset="0"/>
              </a:rPr>
              <a:t>Microsoft Platform</a:t>
            </a:r>
          </a:p>
        </p:txBody>
      </p:sp>
      <p:grpSp>
        <p:nvGrpSpPr>
          <p:cNvPr id="21" name="Group 20"/>
          <p:cNvGrpSpPr/>
          <p:nvPr/>
        </p:nvGrpSpPr>
        <p:grpSpPr>
          <a:xfrm>
            <a:off x="1921860" y="2403093"/>
            <a:ext cx="2123751" cy="3180909"/>
            <a:chOff x="1921860" y="2403093"/>
            <a:chExt cx="2123751" cy="3180909"/>
          </a:xfrm>
        </p:grpSpPr>
        <p:sp>
          <p:nvSpPr>
            <p:cNvPr id="6" name="TextBox 5"/>
            <p:cNvSpPr txBox="1"/>
            <p:nvPr/>
          </p:nvSpPr>
          <p:spPr>
            <a:xfrm>
              <a:off x="1921860" y="4369563"/>
              <a:ext cx="2123751" cy="1214439"/>
            </a:xfrm>
            <a:prstGeom prst="rect">
              <a:avLst/>
            </a:prstGeom>
            <a:noFill/>
          </p:spPr>
          <p:txBody>
            <a:bodyPr wrap="square" lIns="134464" tIns="107571" rIns="134464" bIns="107571" rtlCol="0">
              <a:spAutoFit/>
            </a:bodyPr>
            <a:lstStyle/>
            <a:p>
              <a:pPr marL="0" marR="0" lvl="0" indent="0" algn="ctr" defTabSz="685845" eaLnBrk="1" fontAlgn="auto" latinLnBrk="0" hangingPunct="1">
                <a:lnSpc>
                  <a:spcPct val="90000"/>
                </a:lnSpc>
                <a:spcBef>
                  <a:spcPts val="0"/>
                </a:spcBef>
                <a:spcAft>
                  <a:spcPts val="441"/>
                </a:spcAft>
                <a:buClrTx/>
                <a:buSzTx/>
                <a:buFontTx/>
                <a:buNone/>
                <a:tabLst/>
                <a:defRPr/>
              </a:pPr>
              <a:r>
                <a:rPr kumimoji="0" lang="en-US" sz="2400" b="0" i="0" u="none" strike="noStrike" kern="0" cap="none" spc="-22" normalizeH="0" baseline="0" noProof="0" dirty="0">
                  <a:ln>
                    <a:noFill/>
                  </a:ln>
                  <a:gradFill>
                    <a:gsLst>
                      <a:gs pos="38000">
                        <a:srgbClr val="ECECEC">
                          <a:lumMod val="25000"/>
                        </a:srgbClr>
                      </a:gs>
                      <a:gs pos="51000">
                        <a:srgbClr val="ECECEC">
                          <a:lumMod val="25000"/>
                        </a:srgbClr>
                      </a:gs>
                    </a:gsLst>
                    <a:lin ang="5400000" scaled="1"/>
                  </a:gradFill>
                  <a:effectLst/>
                  <a:uLnTx/>
                  <a:uFillTx/>
                  <a:latin typeface="Segoe UI Semibold" panose="020B0702040204020203" pitchFamily="34" charset="0"/>
                  <a:cs typeface="Segoe UI Semibold" panose="020B0702040204020203" pitchFamily="34" charset="0"/>
                </a:rPr>
                <a:t>Build the</a:t>
              </a:r>
              <a:br>
                <a:rPr kumimoji="0" lang="en-US" sz="2400" b="0" i="0" u="none" strike="noStrike" kern="0" cap="none" spc="-22" normalizeH="0" baseline="0" noProof="0" dirty="0">
                  <a:ln>
                    <a:noFill/>
                  </a:ln>
                  <a:gradFill>
                    <a:gsLst>
                      <a:gs pos="38000">
                        <a:srgbClr val="ECECEC">
                          <a:lumMod val="25000"/>
                        </a:srgbClr>
                      </a:gs>
                      <a:gs pos="51000">
                        <a:srgbClr val="ECECEC">
                          <a:lumMod val="25000"/>
                        </a:srgbClr>
                      </a:gs>
                    </a:gsLst>
                    <a:lin ang="5400000" scaled="1"/>
                  </a:gradFill>
                  <a:effectLst/>
                  <a:uLnTx/>
                  <a:uFillTx/>
                  <a:latin typeface="Segoe UI Semibold" panose="020B0702040204020203" pitchFamily="34" charset="0"/>
                  <a:cs typeface="Segoe UI Semibold" panose="020B0702040204020203" pitchFamily="34" charset="0"/>
                </a:rPr>
              </a:br>
              <a:r>
                <a:rPr kumimoji="0" lang="en-US" sz="2400" b="0" i="0" u="none" strike="noStrike" kern="0" cap="none" spc="-22" normalizeH="0" baseline="0" noProof="0" dirty="0">
                  <a:ln>
                    <a:noFill/>
                  </a:ln>
                  <a:gradFill>
                    <a:gsLst>
                      <a:gs pos="38000">
                        <a:srgbClr val="ECECEC">
                          <a:lumMod val="25000"/>
                        </a:srgbClr>
                      </a:gs>
                      <a:gs pos="51000">
                        <a:srgbClr val="ECECEC">
                          <a:lumMod val="25000"/>
                        </a:srgbClr>
                      </a:gs>
                    </a:gsLst>
                    <a:lin ang="5400000" scaled="1"/>
                  </a:gradFill>
                  <a:effectLst/>
                  <a:uLnTx/>
                  <a:uFillTx/>
                  <a:latin typeface="Segoe UI Semibold" panose="020B0702040204020203" pitchFamily="34" charset="0"/>
                  <a:cs typeface="Segoe UI Semibold" panose="020B0702040204020203" pitchFamily="34" charset="0"/>
                </a:rPr>
                <a:t>intelligent cloud </a:t>
              </a:r>
            </a:p>
          </p:txBody>
        </p:sp>
        <p:grpSp>
          <p:nvGrpSpPr>
            <p:cNvPr id="18" name="Group 17"/>
            <p:cNvGrpSpPr/>
            <p:nvPr/>
          </p:nvGrpSpPr>
          <p:grpSpPr>
            <a:xfrm>
              <a:off x="2036798" y="2403093"/>
              <a:ext cx="1808537" cy="1808537"/>
              <a:chOff x="2036798" y="2270089"/>
              <a:chExt cx="1808537" cy="1808537"/>
            </a:xfrm>
          </p:grpSpPr>
          <p:sp>
            <p:nvSpPr>
              <p:cNvPr id="7" name="Oval 6"/>
              <p:cNvSpPr/>
              <p:nvPr/>
            </p:nvSpPr>
            <p:spPr bwMode="auto">
              <a:xfrm>
                <a:off x="2036798" y="2270089"/>
                <a:ext cx="1808537" cy="1808537"/>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marL="0" marR="0" lvl="0" indent="0" algn="ctr" defTabSz="685647" eaLnBrk="1" fontAlgn="base" latinLnBrk="0" hangingPunct="1">
                  <a:lnSpc>
                    <a:spcPct val="100000"/>
                  </a:lnSpc>
                  <a:spcBef>
                    <a:spcPct val="0"/>
                  </a:spcBef>
                  <a:spcAft>
                    <a:spcPct val="0"/>
                  </a:spcAft>
                  <a:buClrTx/>
                  <a:buSzTx/>
                  <a:buFontTx/>
                  <a:buNone/>
                  <a:tabLst/>
                  <a:defRPr/>
                </a:pPr>
                <a:endPar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13075" y="2907535"/>
                <a:ext cx="855983" cy="498260"/>
              </a:xfrm>
              <a:prstGeom prst="rect">
                <a:avLst/>
              </a:prstGeom>
            </p:spPr>
          </p:pic>
        </p:grpSp>
      </p:grpSp>
      <p:grpSp>
        <p:nvGrpSpPr>
          <p:cNvPr id="22" name="Group 21"/>
          <p:cNvGrpSpPr/>
          <p:nvPr/>
        </p:nvGrpSpPr>
        <p:grpSpPr>
          <a:xfrm>
            <a:off x="4709119" y="2403093"/>
            <a:ext cx="2773763" cy="3513308"/>
            <a:chOff x="4709119" y="2403093"/>
            <a:chExt cx="2773763" cy="3513308"/>
          </a:xfrm>
        </p:grpSpPr>
        <p:sp>
          <p:nvSpPr>
            <p:cNvPr id="12" name="TextBox 11"/>
            <p:cNvSpPr txBox="1"/>
            <p:nvPr/>
          </p:nvSpPr>
          <p:spPr>
            <a:xfrm>
              <a:off x="4709119" y="4369563"/>
              <a:ext cx="2773763" cy="1546838"/>
            </a:xfrm>
            <a:prstGeom prst="rect">
              <a:avLst/>
            </a:prstGeom>
            <a:noFill/>
          </p:spPr>
          <p:txBody>
            <a:bodyPr wrap="square" lIns="134464" tIns="107571" rIns="134464" bIns="107571" rtlCol="0">
              <a:spAutoFit/>
            </a:bodyPr>
            <a:lstStyle/>
            <a:p>
              <a:pPr marL="0" marR="0" lvl="0" indent="0" algn="ctr" defTabSz="685845" eaLnBrk="1" fontAlgn="auto" latinLnBrk="0" hangingPunct="1">
                <a:lnSpc>
                  <a:spcPct val="90000"/>
                </a:lnSpc>
                <a:spcBef>
                  <a:spcPts val="0"/>
                </a:spcBef>
                <a:spcAft>
                  <a:spcPts val="441"/>
                </a:spcAft>
                <a:buClrTx/>
                <a:buSzTx/>
                <a:buFontTx/>
                <a:buNone/>
                <a:tabLst/>
                <a:defRPr/>
              </a:pPr>
              <a:r>
                <a:rPr kumimoji="0" lang="en-US" sz="2400" b="0" i="0" u="none" strike="noStrike" kern="0" cap="none" spc="-22" normalizeH="0" baseline="0" noProof="0" dirty="0">
                  <a:ln>
                    <a:noFill/>
                  </a:ln>
                  <a:gradFill>
                    <a:gsLst>
                      <a:gs pos="38000">
                        <a:srgbClr val="ECECEC">
                          <a:lumMod val="25000"/>
                        </a:srgbClr>
                      </a:gs>
                      <a:gs pos="51000">
                        <a:srgbClr val="ECECEC">
                          <a:lumMod val="25000"/>
                        </a:srgbClr>
                      </a:gs>
                    </a:gsLst>
                    <a:lin ang="5400000" scaled="1"/>
                  </a:gradFill>
                  <a:effectLst/>
                  <a:uLnTx/>
                  <a:uFillTx/>
                  <a:latin typeface="Segoe UI Semibold" panose="020B0702040204020203" pitchFamily="34" charset="0"/>
                  <a:cs typeface="Segoe UI Semibold" panose="020B0702040204020203" pitchFamily="34" charset="0"/>
                </a:rPr>
                <a:t>Reinvent productivity</a:t>
              </a:r>
              <a:br>
                <a:rPr kumimoji="0" lang="en-US" sz="2400" b="0" i="0" u="none" strike="noStrike" kern="0" cap="none" spc="-22" normalizeH="0" baseline="0" noProof="0" dirty="0">
                  <a:ln>
                    <a:noFill/>
                  </a:ln>
                  <a:gradFill>
                    <a:gsLst>
                      <a:gs pos="38000">
                        <a:srgbClr val="ECECEC">
                          <a:lumMod val="25000"/>
                        </a:srgbClr>
                      </a:gs>
                      <a:gs pos="51000">
                        <a:srgbClr val="ECECEC">
                          <a:lumMod val="25000"/>
                        </a:srgbClr>
                      </a:gs>
                    </a:gsLst>
                    <a:lin ang="5400000" scaled="1"/>
                  </a:gradFill>
                  <a:effectLst/>
                  <a:uLnTx/>
                  <a:uFillTx/>
                  <a:latin typeface="Segoe UI Semibold" panose="020B0702040204020203" pitchFamily="34" charset="0"/>
                  <a:cs typeface="Segoe UI Semibold" panose="020B0702040204020203" pitchFamily="34" charset="0"/>
                </a:rPr>
              </a:br>
              <a:r>
                <a:rPr kumimoji="0" lang="en-US" sz="2400" b="0" i="0" u="none" strike="noStrike" kern="0" cap="none" spc="-22" normalizeH="0" baseline="0" noProof="0" dirty="0">
                  <a:ln>
                    <a:noFill/>
                  </a:ln>
                  <a:gradFill>
                    <a:gsLst>
                      <a:gs pos="38000">
                        <a:srgbClr val="ECECEC">
                          <a:lumMod val="25000"/>
                        </a:srgbClr>
                      </a:gs>
                      <a:gs pos="51000">
                        <a:srgbClr val="ECECEC">
                          <a:lumMod val="25000"/>
                        </a:srgbClr>
                      </a:gs>
                    </a:gsLst>
                    <a:lin ang="5400000" scaled="1"/>
                  </a:gradFill>
                  <a:effectLst/>
                  <a:uLnTx/>
                  <a:uFillTx/>
                  <a:latin typeface="Segoe UI Semibold" panose="020B0702040204020203" pitchFamily="34" charset="0"/>
                  <a:cs typeface="Segoe UI Semibold" panose="020B0702040204020203" pitchFamily="34" charset="0"/>
                </a:rPr>
                <a:t>&amp; business process</a:t>
              </a:r>
            </a:p>
          </p:txBody>
        </p:sp>
        <p:grpSp>
          <p:nvGrpSpPr>
            <p:cNvPr id="19" name="Group 18"/>
            <p:cNvGrpSpPr/>
            <p:nvPr/>
          </p:nvGrpSpPr>
          <p:grpSpPr>
            <a:xfrm>
              <a:off x="5160513" y="2403093"/>
              <a:ext cx="1808537" cy="1808537"/>
              <a:chOff x="5089252" y="2270089"/>
              <a:chExt cx="1808537" cy="1808537"/>
            </a:xfrm>
          </p:grpSpPr>
          <p:sp>
            <p:nvSpPr>
              <p:cNvPr id="11" name="Oval 10"/>
              <p:cNvSpPr/>
              <p:nvPr/>
            </p:nvSpPr>
            <p:spPr bwMode="auto">
              <a:xfrm>
                <a:off x="5089252" y="2270089"/>
                <a:ext cx="1808537" cy="1808537"/>
              </a:xfrm>
              <a:prstGeom prst="ellipse">
                <a:avLst/>
              </a:prstGeom>
              <a:solidFill>
                <a:srgbClr val="F2502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marL="0" marR="0" lvl="0" indent="0" algn="ctr" defTabSz="685647" eaLnBrk="1" fontAlgn="base" latinLnBrk="0" hangingPunct="1">
                  <a:lnSpc>
                    <a:spcPct val="100000"/>
                  </a:lnSpc>
                  <a:spcBef>
                    <a:spcPct val="0"/>
                  </a:spcBef>
                  <a:spcAft>
                    <a:spcPct val="0"/>
                  </a:spcAft>
                  <a:buClrTx/>
                  <a:buSzTx/>
                  <a:buFontTx/>
                  <a:buNone/>
                  <a:tabLst/>
                  <a:defRPr/>
                </a:pPr>
                <a:endPar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5854" y="2856804"/>
                <a:ext cx="649805" cy="626597"/>
              </a:xfrm>
              <a:prstGeom prst="rect">
                <a:avLst/>
              </a:prstGeom>
            </p:spPr>
          </p:pic>
        </p:grpSp>
      </p:grpSp>
      <p:grpSp>
        <p:nvGrpSpPr>
          <p:cNvPr id="23" name="Group 22"/>
          <p:cNvGrpSpPr/>
          <p:nvPr/>
        </p:nvGrpSpPr>
        <p:grpSpPr>
          <a:xfrm>
            <a:off x="7872152" y="2403093"/>
            <a:ext cx="2701635" cy="3180909"/>
            <a:chOff x="7872152" y="2403093"/>
            <a:chExt cx="2701635" cy="3180909"/>
          </a:xfrm>
        </p:grpSpPr>
        <p:sp>
          <p:nvSpPr>
            <p:cNvPr id="16" name="TextBox 15"/>
            <p:cNvSpPr txBox="1"/>
            <p:nvPr/>
          </p:nvSpPr>
          <p:spPr>
            <a:xfrm>
              <a:off x="7872152" y="4369563"/>
              <a:ext cx="2701635" cy="1214439"/>
            </a:xfrm>
            <a:prstGeom prst="rect">
              <a:avLst/>
            </a:prstGeom>
            <a:noFill/>
          </p:spPr>
          <p:txBody>
            <a:bodyPr wrap="square" lIns="134464" tIns="107571" rIns="134464" bIns="107571" rtlCol="0">
              <a:spAutoFit/>
            </a:bodyPr>
            <a:lstStyle/>
            <a:p>
              <a:pPr marL="0" marR="0" lvl="0" indent="0" algn="ctr" defTabSz="685845" eaLnBrk="1" fontAlgn="auto" latinLnBrk="0" hangingPunct="1">
                <a:lnSpc>
                  <a:spcPct val="90000"/>
                </a:lnSpc>
                <a:spcBef>
                  <a:spcPts val="0"/>
                </a:spcBef>
                <a:spcAft>
                  <a:spcPts val="441"/>
                </a:spcAft>
                <a:buClrTx/>
                <a:buSzTx/>
                <a:buFontTx/>
                <a:buNone/>
                <a:tabLst/>
                <a:defRPr/>
              </a:pPr>
              <a:r>
                <a:rPr kumimoji="0" lang="en-US" sz="2400" b="0" i="0" u="none" strike="noStrike" kern="0" cap="none" spc="-22" normalizeH="0" baseline="0" noProof="0" dirty="0">
                  <a:ln>
                    <a:noFill/>
                  </a:ln>
                  <a:solidFill>
                    <a:schemeClr val="accent4"/>
                  </a:solidFill>
                  <a:effectLst/>
                  <a:uLnTx/>
                  <a:uFillTx/>
                  <a:latin typeface="Segoe UI Semibold" panose="020B0702040204020203" pitchFamily="34" charset="0"/>
                  <a:cs typeface="Segoe UI Semibold" panose="020B0702040204020203" pitchFamily="34" charset="0"/>
                </a:rPr>
                <a:t>Create more</a:t>
              </a:r>
              <a:br>
                <a:rPr kumimoji="0" lang="en-US" sz="2400" b="0" i="0" u="none" strike="noStrike" kern="0" cap="none" spc="-22" normalizeH="0" baseline="0" noProof="0" dirty="0">
                  <a:ln>
                    <a:noFill/>
                  </a:ln>
                  <a:solidFill>
                    <a:schemeClr val="accent4"/>
                  </a:solidFill>
                  <a:effectLst/>
                  <a:uLnTx/>
                  <a:uFillTx/>
                  <a:latin typeface="Segoe UI Semibold" panose="020B0702040204020203" pitchFamily="34" charset="0"/>
                  <a:cs typeface="Segoe UI Semibold" panose="020B0702040204020203" pitchFamily="34" charset="0"/>
                </a:rPr>
              </a:br>
              <a:r>
                <a:rPr kumimoji="0" lang="en-US" sz="2400" b="0" i="0" u="none" strike="noStrike" kern="0" cap="none" spc="-22" normalizeH="0" baseline="0" noProof="0" dirty="0">
                  <a:ln>
                    <a:noFill/>
                  </a:ln>
                  <a:solidFill>
                    <a:schemeClr val="accent4"/>
                  </a:solidFill>
                  <a:effectLst/>
                  <a:uLnTx/>
                  <a:uFillTx/>
                  <a:latin typeface="Segoe UI Semibold" panose="020B0702040204020203" pitchFamily="34" charset="0"/>
                  <a:cs typeface="Segoe UI Semibold" panose="020B0702040204020203" pitchFamily="34" charset="0"/>
                </a:rPr>
                <a:t>personal computing</a:t>
              </a:r>
            </a:p>
          </p:txBody>
        </p:sp>
        <p:grpSp>
          <p:nvGrpSpPr>
            <p:cNvPr id="20" name="Group 19"/>
            <p:cNvGrpSpPr/>
            <p:nvPr/>
          </p:nvGrpSpPr>
          <p:grpSpPr>
            <a:xfrm>
              <a:off x="8284228" y="2403093"/>
              <a:ext cx="1808537" cy="1808537"/>
              <a:chOff x="8284228" y="2270089"/>
              <a:chExt cx="1808537" cy="1808537"/>
            </a:xfrm>
          </p:grpSpPr>
          <p:sp>
            <p:nvSpPr>
              <p:cNvPr id="15" name="Oval 14"/>
              <p:cNvSpPr/>
              <p:nvPr/>
            </p:nvSpPr>
            <p:spPr bwMode="auto">
              <a:xfrm>
                <a:off x="8284228" y="2270089"/>
                <a:ext cx="1808537" cy="1808537"/>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marL="0" marR="0" lvl="0" indent="0" algn="ctr" defTabSz="685647" eaLnBrk="1" fontAlgn="base" latinLnBrk="0" hangingPunct="1">
                  <a:lnSpc>
                    <a:spcPct val="100000"/>
                  </a:lnSpc>
                  <a:spcBef>
                    <a:spcPct val="0"/>
                  </a:spcBef>
                  <a:spcAft>
                    <a:spcPct val="0"/>
                  </a:spcAft>
                  <a:buClrTx/>
                  <a:buSzTx/>
                  <a:buFontTx/>
                  <a:buNone/>
                  <a:tabLst/>
                  <a:defRPr/>
                </a:pPr>
                <a:endPar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77868" y="2863729"/>
                <a:ext cx="621256" cy="621256"/>
              </a:xfrm>
              <a:prstGeom prst="rect">
                <a:avLst/>
              </a:prstGeom>
            </p:spPr>
          </p:pic>
        </p:grpSp>
      </p:grpSp>
      <p:grpSp>
        <p:nvGrpSpPr>
          <p:cNvPr id="34" name="Group 33"/>
          <p:cNvGrpSpPr/>
          <p:nvPr/>
        </p:nvGrpSpPr>
        <p:grpSpPr>
          <a:xfrm>
            <a:off x="4707724" y="2405591"/>
            <a:ext cx="2773763" cy="3513308"/>
            <a:chOff x="4709119" y="2403093"/>
            <a:chExt cx="2773763" cy="3513308"/>
          </a:xfrm>
        </p:grpSpPr>
        <p:sp>
          <p:nvSpPr>
            <p:cNvPr id="35" name="TextBox 34"/>
            <p:cNvSpPr txBox="1"/>
            <p:nvPr/>
          </p:nvSpPr>
          <p:spPr>
            <a:xfrm>
              <a:off x="4709119" y="4369563"/>
              <a:ext cx="2773763" cy="1546838"/>
            </a:xfrm>
            <a:prstGeom prst="rect">
              <a:avLst/>
            </a:prstGeom>
            <a:noFill/>
          </p:spPr>
          <p:txBody>
            <a:bodyPr wrap="square" lIns="134464" tIns="107571" rIns="134464" bIns="107571" rtlCol="0">
              <a:spAutoFit/>
            </a:bodyPr>
            <a:lstStyle/>
            <a:p>
              <a:pPr marL="0" marR="0" lvl="0" indent="0" algn="ctr" defTabSz="685845" eaLnBrk="1" fontAlgn="auto" latinLnBrk="0" hangingPunct="1">
                <a:lnSpc>
                  <a:spcPct val="90000"/>
                </a:lnSpc>
                <a:spcBef>
                  <a:spcPts val="0"/>
                </a:spcBef>
                <a:spcAft>
                  <a:spcPts val="441"/>
                </a:spcAft>
                <a:buClrTx/>
                <a:buSzTx/>
                <a:buFontTx/>
                <a:buNone/>
                <a:tabLst/>
                <a:defRPr/>
              </a:pPr>
              <a:r>
                <a:rPr kumimoji="0" lang="en-US" sz="2400" b="0" i="0" u="none" strike="noStrike" kern="0" cap="none" spc="-22" normalizeH="0" baseline="0" noProof="0" dirty="0">
                  <a:ln>
                    <a:noFill/>
                  </a:ln>
                  <a:solidFill>
                    <a:schemeClr val="accent4"/>
                  </a:solidFill>
                  <a:effectLst/>
                  <a:uLnTx/>
                  <a:uFillTx/>
                  <a:latin typeface="Segoe UI Semibold" panose="020B0702040204020203" pitchFamily="34" charset="0"/>
                  <a:cs typeface="Segoe UI Semibold" panose="020B0702040204020203" pitchFamily="34" charset="0"/>
                </a:rPr>
                <a:t>Reinvent productivity</a:t>
              </a:r>
              <a:br>
                <a:rPr kumimoji="0" lang="en-US" sz="2400" b="0" i="0" u="none" strike="noStrike" kern="0" cap="none" spc="-22" normalizeH="0" baseline="0" noProof="0" dirty="0">
                  <a:ln>
                    <a:noFill/>
                  </a:ln>
                  <a:solidFill>
                    <a:schemeClr val="accent4"/>
                  </a:solidFill>
                  <a:effectLst/>
                  <a:uLnTx/>
                  <a:uFillTx/>
                  <a:latin typeface="Segoe UI Semibold" panose="020B0702040204020203" pitchFamily="34" charset="0"/>
                  <a:cs typeface="Segoe UI Semibold" panose="020B0702040204020203" pitchFamily="34" charset="0"/>
                </a:rPr>
              </a:br>
              <a:r>
                <a:rPr kumimoji="0" lang="en-US" sz="2400" b="0" i="0" u="none" strike="noStrike" kern="0" cap="none" spc="-22" normalizeH="0" baseline="0" noProof="0" dirty="0">
                  <a:ln>
                    <a:noFill/>
                  </a:ln>
                  <a:solidFill>
                    <a:schemeClr val="accent4"/>
                  </a:solidFill>
                  <a:effectLst/>
                  <a:uLnTx/>
                  <a:uFillTx/>
                  <a:latin typeface="Segoe UI Semibold" panose="020B0702040204020203" pitchFamily="34" charset="0"/>
                  <a:cs typeface="Segoe UI Semibold" panose="020B0702040204020203" pitchFamily="34" charset="0"/>
                </a:rPr>
                <a:t>&amp; business process</a:t>
              </a:r>
            </a:p>
          </p:txBody>
        </p:sp>
        <p:grpSp>
          <p:nvGrpSpPr>
            <p:cNvPr id="36" name="Group 35"/>
            <p:cNvGrpSpPr/>
            <p:nvPr/>
          </p:nvGrpSpPr>
          <p:grpSpPr>
            <a:xfrm>
              <a:off x="5160513" y="2403093"/>
              <a:ext cx="1808537" cy="1808537"/>
              <a:chOff x="5089252" y="2270089"/>
              <a:chExt cx="1808537" cy="1808537"/>
            </a:xfrm>
          </p:grpSpPr>
          <p:sp>
            <p:nvSpPr>
              <p:cNvPr id="37" name="Oval 36"/>
              <p:cNvSpPr/>
              <p:nvPr/>
            </p:nvSpPr>
            <p:spPr bwMode="auto">
              <a:xfrm>
                <a:off x="5089252" y="2270089"/>
                <a:ext cx="1808537" cy="1808537"/>
              </a:xfrm>
              <a:prstGeom prst="ellipse">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marL="0" marR="0" lvl="0" indent="0" algn="ctr" defTabSz="685647" eaLnBrk="1" fontAlgn="base" latinLnBrk="0" hangingPunct="1">
                  <a:lnSpc>
                    <a:spcPct val="100000"/>
                  </a:lnSpc>
                  <a:spcBef>
                    <a:spcPct val="0"/>
                  </a:spcBef>
                  <a:spcAft>
                    <a:spcPct val="0"/>
                  </a:spcAft>
                  <a:buClrTx/>
                  <a:buSzTx/>
                  <a:buFontTx/>
                  <a:buNone/>
                  <a:tabLst/>
                  <a:defRPr/>
                </a:pPr>
                <a:endPar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38" name="Pictur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5854" y="2856804"/>
                <a:ext cx="649805" cy="626597"/>
              </a:xfrm>
              <a:prstGeom prst="rect">
                <a:avLst/>
              </a:prstGeom>
            </p:spPr>
          </p:pic>
        </p:grpSp>
      </p:grpSp>
    </p:spTree>
    <p:extLst>
      <p:ext uri="{BB962C8B-B14F-4D97-AF65-F5344CB8AC3E}">
        <p14:creationId xmlns:p14="http://schemas.microsoft.com/office/powerpoint/2010/main" val="783515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250"/>
                                  </p:stCondLst>
                                  <p:childTnLst>
                                    <p:animEffect transition="out" filter="fade">
                                      <p:cBhvr>
                                        <p:cTn id="6" dur="500"/>
                                        <p:tgtEl>
                                          <p:spTgt spid="34"/>
                                        </p:tgtEl>
                                      </p:cBhvr>
                                    </p:animEffect>
                                    <p:set>
                                      <p:cBhvr>
                                        <p:cTn id="7"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73221" y="1663597"/>
            <a:ext cx="3614318" cy="2431048"/>
            <a:chOff x="573221" y="1387150"/>
            <a:chExt cx="3614318" cy="2431048"/>
          </a:xfrm>
        </p:grpSpPr>
        <p:sp>
          <p:nvSpPr>
            <p:cNvPr id="4" name="Rectangle 3"/>
            <p:cNvSpPr/>
            <p:nvPr/>
          </p:nvSpPr>
          <p:spPr bwMode="auto">
            <a:xfrm>
              <a:off x="573221" y="1387150"/>
              <a:ext cx="3614318" cy="2431048"/>
            </a:xfrm>
            <a:prstGeom prst="rect">
              <a:avLst/>
            </a:prstGeom>
            <a:solidFill>
              <a:srgbClr val="F2502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TextBox 27"/>
            <p:cNvSpPr txBox="1"/>
            <p:nvPr/>
          </p:nvSpPr>
          <p:spPr>
            <a:xfrm>
              <a:off x="573221" y="1539196"/>
              <a:ext cx="3494764" cy="1484494"/>
            </a:xfrm>
            <a:prstGeom prst="rect">
              <a:avLst/>
            </a:prstGeom>
            <a:noFill/>
          </p:spPr>
          <p:txBody>
            <a:bodyPr wrap="square" lIns="179259" tIns="143407" rIns="179259" bIns="143407" rtlCol="0">
              <a:spAutoFit/>
            </a:bodyPr>
            <a:lstStyle/>
            <a:p>
              <a:pPr marL="0" marR="0" lvl="0" indent="0" algn="ctr" defTabSz="914367" eaLnBrk="1" fontAlgn="auto" latinLnBrk="0" hangingPunct="1">
                <a:lnSpc>
                  <a:spcPct val="90000"/>
                </a:lnSpc>
                <a:spcBef>
                  <a:spcPts val="0"/>
                </a:spcBef>
                <a:spcAft>
                  <a:spcPts val="1176"/>
                </a:spcAft>
                <a:buClrTx/>
                <a:buSzTx/>
                <a:buFontTx/>
                <a:buNone/>
                <a:tabLst/>
                <a:defRPr/>
              </a:pPr>
              <a:r>
                <a:rPr kumimoji="0" lang="en-US" sz="8627" b="0" i="0" u="none" strike="noStrike" kern="0" cap="none" spc="-147"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1.2</a:t>
              </a:r>
              <a:r>
                <a:rPr kumimoji="0" lang="en-US" sz="3530" b="0" i="0" u="none" strike="noStrike" kern="0" cap="none" spc="-147" normalizeH="0" baseline="0" noProof="0" dirty="0">
                  <a:ln>
                    <a:noFill/>
                  </a:ln>
                  <a:solidFill>
                    <a:srgbClr val="FF990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Billion</a:t>
              </a:r>
            </a:p>
          </p:txBody>
        </p:sp>
        <p:sp>
          <p:nvSpPr>
            <p:cNvPr id="2" name="Rectangle 1"/>
            <p:cNvSpPr/>
            <p:nvPr/>
          </p:nvSpPr>
          <p:spPr>
            <a:xfrm>
              <a:off x="1121087" y="3082715"/>
              <a:ext cx="2466699" cy="472437"/>
            </a:xfrm>
            <a:prstGeom prst="rect">
              <a:avLst/>
            </a:prstGeom>
          </p:spPr>
          <p:txBody>
            <a:bodyPr wrap="square">
              <a:spAutoFit/>
            </a:bodyPr>
            <a:lstStyle/>
            <a:p>
              <a:pPr marL="0" marR="0" lvl="0" indent="0" algn="ctr" defTabSz="914367" eaLnBrk="1" fontAlgn="auto" latinLnBrk="0" hangingPunct="1">
                <a:lnSpc>
                  <a:spcPct val="90000"/>
                </a:lnSpc>
                <a:spcBef>
                  <a:spcPts val="0"/>
                </a:spcBef>
                <a:spcAft>
                  <a:spcPts val="1176"/>
                </a:spcAft>
                <a:buClrTx/>
                <a:buSzTx/>
                <a:buFontTx/>
                <a:buNone/>
                <a:tabLst/>
                <a:defRPr/>
              </a:pPr>
              <a:r>
                <a:rPr kumimoji="0" lang="en-US" sz="1372" b="0" i="0" u="none" strike="noStrike" kern="0" cap="none" spc="0" normalizeH="0" baseline="0" noProof="0" dirty="0">
                  <a:ln>
                    <a:noFill/>
                  </a:ln>
                  <a:solidFill>
                    <a:schemeClr val="bg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USERS OF MICROSOFT OFFICE</a:t>
              </a:r>
            </a:p>
          </p:txBody>
        </p:sp>
      </p:grpSp>
      <p:grpSp>
        <p:nvGrpSpPr>
          <p:cNvPr id="8" name="Group 7"/>
          <p:cNvGrpSpPr/>
          <p:nvPr/>
        </p:nvGrpSpPr>
        <p:grpSpPr>
          <a:xfrm>
            <a:off x="7968849" y="1663597"/>
            <a:ext cx="3644834" cy="2431048"/>
            <a:chOff x="7968849" y="1387150"/>
            <a:chExt cx="3644834" cy="2431048"/>
          </a:xfrm>
        </p:grpSpPr>
        <p:sp>
          <p:nvSpPr>
            <p:cNvPr id="23" name="Rectangle 22"/>
            <p:cNvSpPr/>
            <p:nvPr/>
          </p:nvSpPr>
          <p:spPr bwMode="auto">
            <a:xfrm>
              <a:off x="7968849" y="1387150"/>
              <a:ext cx="3614318" cy="2431048"/>
            </a:xfrm>
            <a:prstGeom prst="rect">
              <a:avLst/>
            </a:prstGeom>
            <a:solidFill>
              <a:srgbClr val="F2502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TextBox 15"/>
            <p:cNvSpPr txBox="1"/>
            <p:nvPr/>
          </p:nvSpPr>
          <p:spPr>
            <a:xfrm>
              <a:off x="8118919" y="1539196"/>
              <a:ext cx="3494764" cy="1484494"/>
            </a:xfrm>
            <a:prstGeom prst="rect">
              <a:avLst/>
            </a:prstGeom>
            <a:noFill/>
          </p:spPr>
          <p:txBody>
            <a:bodyPr wrap="square" lIns="179259" tIns="143407" rIns="179259" bIns="143407" rtlCol="0">
              <a:spAutoFit/>
            </a:bodyPr>
            <a:lstStyle/>
            <a:p>
              <a:pPr lvl="0" algn="ctr" defTabSz="914367">
                <a:lnSpc>
                  <a:spcPct val="90000"/>
                </a:lnSpc>
                <a:spcAft>
                  <a:spcPts val="588"/>
                </a:spcAft>
                <a:defRPr/>
              </a:pPr>
              <a:r>
                <a:rPr lang="en-US" sz="8627" kern="0" spc="-147"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4</a:t>
              </a:r>
              <a:r>
                <a:rPr lang="en-US" sz="3530" kern="0" spc="-147" dirty="0">
                  <a:solidFill>
                    <a:srgbClr val="FF9900"/>
                  </a:solidFill>
                  <a:latin typeface="Segoe UI Semibold" panose="020B0702040204020203" pitchFamily="34" charset="0"/>
                  <a:ea typeface="MS PGothic" panose="020B0600070205080204" pitchFamily="34" charset="-128"/>
                  <a:cs typeface="Segoe UI Semibold" panose="020B0702040204020203" pitchFamily="34" charset="0"/>
                </a:rPr>
                <a:t>Trillion</a:t>
              </a:r>
              <a:endParaRPr kumimoji="0" lang="en-US" sz="4710" b="0" i="0" u="none" strike="noStrike" kern="0" cap="none" spc="0" normalizeH="0" baseline="0" noProof="0" dirty="0">
                <a:ln>
                  <a:noFill/>
                </a:ln>
                <a:solidFill>
                  <a:srgbClr val="FFC000"/>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15" name="Rectangle 14"/>
            <p:cNvSpPr/>
            <p:nvPr/>
          </p:nvSpPr>
          <p:spPr>
            <a:xfrm>
              <a:off x="8684724" y="3082715"/>
              <a:ext cx="2466699" cy="549381"/>
            </a:xfrm>
            <a:prstGeom prst="rect">
              <a:avLst/>
            </a:prstGeom>
          </p:spPr>
          <p:txBody>
            <a:bodyPr wrap="square">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solidFill>
                    <a:schemeClr val="bg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EMAILS SENT WITH </a:t>
              </a:r>
            </a:p>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solidFill>
                    <a:schemeClr val="bg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OFFICE 365</a:t>
              </a:r>
            </a:p>
          </p:txBody>
        </p:sp>
      </p:grpSp>
      <p:grpSp>
        <p:nvGrpSpPr>
          <p:cNvPr id="7" name="Group 6"/>
          <p:cNvGrpSpPr/>
          <p:nvPr/>
        </p:nvGrpSpPr>
        <p:grpSpPr>
          <a:xfrm>
            <a:off x="4271035" y="1663597"/>
            <a:ext cx="3614318" cy="2431048"/>
            <a:chOff x="4271035" y="1387150"/>
            <a:chExt cx="3614318" cy="2431048"/>
          </a:xfrm>
        </p:grpSpPr>
        <p:sp>
          <p:nvSpPr>
            <p:cNvPr id="21" name="Rectangle 20"/>
            <p:cNvSpPr/>
            <p:nvPr/>
          </p:nvSpPr>
          <p:spPr bwMode="auto">
            <a:xfrm>
              <a:off x="4271035" y="1387150"/>
              <a:ext cx="3614318" cy="2431048"/>
            </a:xfrm>
            <a:prstGeom prst="rect">
              <a:avLst/>
            </a:prstGeom>
            <a:solidFill>
              <a:srgbClr val="F2502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TextBox 18"/>
            <p:cNvSpPr txBox="1"/>
            <p:nvPr/>
          </p:nvSpPr>
          <p:spPr>
            <a:xfrm>
              <a:off x="4367301" y="1539196"/>
              <a:ext cx="3494764" cy="1484494"/>
            </a:xfrm>
            <a:prstGeom prst="rect">
              <a:avLst/>
            </a:prstGeom>
            <a:noFill/>
          </p:spPr>
          <p:txBody>
            <a:bodyPr wrap="square" lIns="179259" tIns="143407" rIns="179259" bIns="143407"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4313" b="0" i="0" u="none" strike="noStrike" kern="0" cap="none" spc="-147"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dobe Gothic Std B" panose="020B0800000000000000" pitchFamily="34" charset="-128"/>
                  <a:cs typeface="Segoe UI Semibold" panose="020B0702040204020203" pitchFamily="34" charset="0"/>
                </a:rPr>
                <a:t>&gt;</a:t>
              </a:r>
              <a:r>
                <a:rPr kumimoji="0" lang="en-US" sz="8627" b="0" i="0" u="none" strike="noStrike" kern="0" cap="none" spc="-147"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50</a:t>
              </a:r>
              <a:r>
                <a:rPr kumimoji="0" lang="en-US" sz="4710" b="0" i="0" u="none" strike="noStrike" kern="0" cap="none" spc="0" normalizeH="0" baseline="0" noProof="0" dirty="0">
                  <a:ln>
                    <a:noFill/>
                  </a:ln>
                  <a:solidFill>
                    <a:srgbClr val="FFC00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k</a:t>
              </a:r>
            </a:p>
          </p:txBody>
        </p:sp>
        <p:sp>
          <p:nvSpPr>
            <p:cNvPr id="30" name="Rectangle 29"/>
            <p:cNvSpPr/>
            <p:nvPr/>
          </p:nvSpPr>
          <p:spPr>
            <a:xfrm>
              <a:off x="4577046" y="3121306"/>
              <a:ext cx="3068931" cy="526683"/>
            </a:xfrm>
            <a:prstGeom prst="rect">
              <a:avLst/>
            </a:prstGeom>
          </p:spPr>
          <p:txBody>
            <a:bodyPr wrap="square">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NEW OFFICE 365 SMALL BUSINESS PER MONTH</a:t>
              </a:r>
            </a:p>
          </p:txBody>
        </p:sp>
      </p:grpSp>
      <p:grpSp>
        <p:nvGrpSpPr>
          <p:cNvPr id="22" name="Group 21"/>
          <p:cNvGrpSpPr/>
          <p:nvPr/>
        </p:nvGrpSpPr>
        <p:grpSpPr>
          <a:xfrm>
            <a:off x="5684520" y="5568696"/>
            <a:ext cx="822960" cy="822960"/>
            <a:chOff x="5089252" y="2270089"/>
            <a:chExt cx="1808537" cy="1808537"/>
          </a:xfrm>
        </p:grpSpPr>
        <p:sp>
          <p:nvSpPr>
            <p:cNvPr id="24" name="Oval 23"/>
            <p:cNvSpPr/>
            <p:nvPr/>
          </p:nvSpPr>
          <p:spPr bwMode="auto">
            <a:xfrm>
              <a:off x="5089252" y="2270089"/>
              <a:ext cx="1808537" cy="1808537"/>
            </a:xfrm>
            <a:prstGeom prst="ellipse">
              <a:avLst/>
            </a:prstGeom>
            <a:solidFill>
              <a:srgbClr val="F2502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0">
                      <a:srgbClr val="FFFFFF"/>
                    </a:gs>
                    <a:gs pos="100000">
                      <a:srgbClr val="FFFFFF"/>
                    </a:gs>
                  </a:gsLst>
                  <a:lin ang="5400000" scaled="0"/>
                </a:gradFill>
              </a:endParaRPr>
            </a:p>
          </p:txBody>
        </p:sp>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5854" y="2856804"/>
              <a:ext cx="649805" cy="626597"/>
            </a:xfrm>
            <a:prstGeom prst="rect">
              <a:avLst/>
            </a:prstGeom>
          </p:spPr>
        </p:pic>
      </p:grpSp>
    </p:spTree>
    <p:extLst>
      <p:ext uri="{BB962C8B-B14F-4D97-AF65-F5344CB8AC3E}">
        <p14:creationId xmlns:p14="http://schemas.microsoft.com/office/powerpoint/2010/main" val="3890350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24142" y="2286000"/>
            <a:ext cx="11343716" cy="8668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47" normalizeH="0" baseline="0" noProof="0" dirty="0">
                <a:ln w="3175">
                  <a:noFill/>
                </a:ln>
                <a:solidFill>
                  <a:schemeClr val="accent5"/>
                </a:solidFill>
                <a:effectLst/>
                <a:uLnTx/>
                <a:uFillTx/>
                <a:latin typeface="+mj-lt"/>
                <a:ea typeface="+mn-ea"/>
                <a:cs typeface="Segoe UI" pitchFamily="34" charset="0"/>
              </a:rPr>
              <a:t>Microsoft Graph</a:t>
            </a:r>
            <a:r>
              <a:rPr kumimoji="0" lang="en-US" sz="5294" b="0" i="0" u="none" strike="noStrike" kern="1200" cap="none" spc="-147" normalizeH="0" noProof="0" dirty="0">
                <a:ln w="3175">
                  <a:noFill/>
                </a:ln>
                <a:solidFill>
                  <a:schemeClr val="accent5"/>
                </a:solidFill>
                <a:effectLst/>
                <a:uLnTx/>
                <a:uFillTx/>
                <a:latin typeface="+mj-lt"/>
                <a:ea typeface="+mn-ea"/>
                <a:cs typeface="Segoe UI" pitchFamily="34" charset="0"/>
              </a:rPr>
              <a:t> API </a:t>
            </a:r>
            <a:r>
              <a:rPr kumimoji="0" lang="en-US" sz="5294" b="0" i="0" u="none" strike="noStrike" kern="1200" cap="none" spc="-147" normalizeH="0" baseline="0" noProof="0" dirty="0">
                <a:ln w="3175">
                  <a:noFill/>
                </a:ln>
                <a:solidFill>
                  <a:schemeClr val="accent5"/>
                </a:solidFill>
                <a:effectLst/>
                <a:uLnTx/>
                <a:uFillTx/>
                <a:latin typeface="+mj-lt"/>
                <a:ea typeface="+mn-ea"/>
                <a:cs typeface="Segoe UI" pitchFamily="34" charset="0"/>
              </a:rPr>
              <a:t>calls </a:t>
            </a:r>
          </a:p>
          <a:p>
            <a:pPr marL="0" marR="0" lvl="0" indent="0" algn="ctr" defTabSz="914367" rtl="0" eaLnBrk="1" fontAlgn="auto" latinLnBrk="0" hangingPunct="1">
              <a:lnSpc>
                <a:spcPct val="90000"/>
              </a:lnSpc>
              <a:spcBef>
                <a:spcPct val="0"/>
              </a:spcBef>
              <a:spcAft>
                <a:spcPts val="0"/>
              </a:spcAft>
              <a:buClrTx/>
              <a:buSzTx/>
              <a:buFontTx/>
              <a:buNone/>
              <a:tabLst/>
              <a:defRPr/>
            </a:pPr>
            <a:r>
              <a:rPr lang="en-US" sz="5294" b="1" spc="-147" dirty="0">
                <a:solidFill>
                  <a:srgbClr val="F25022"/>
                </a:solidFill>
                <a:latin typeface="+mn-lt"/>
              </a:rPr>
              <a:t>420% monthly growth</a:t>
            </a:r>
          </a:p>
        </p:txBody>
      </p:sp>
      <p:grpSp>
        <p:nvGrpSpPr>
          <p:cNvPr id="10" name="Group 9"/>
          <p:cNvGrpSpPr/>
          <p:nvPr/>
        </p:nvGrpSpPr>
        <p:grpSpPr>
          <a:xfrm>
            <a:off x="5684520" y="5568696"/>
            <a:ext cx="822960" cy="822960"/>
            <a:chOff x="5089252" y="2270089"/>
            <a:chExt cx="1808537" cy="1808537"/>
          </a:xfrm>
        </p:grpSpPr>
        <p:sp>
          <p:nvSpPr>
            <p:cNvPr id="11" name="Oval 10"/>
            <p:cNvSpPr/>
            <p:nvPr/>
          </p:nvSpPr>
          <p:spPr bwMode="auto">
            <a:xfrm>
              <a:off x="5089252" y="2270089"/>
              <a:ext cx="1808537" cy="1808537"/>
            </a:xfrm>
            <a:prstGeom prst="ellipse">
              <a:avLst/>
            </a:prstGeom>
            <a:solidFill>
              <a:srgbClr val="F2502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0">
                      <a:srgbClr val="FFFFFF"/>
                    </a:gs>
                    <a:gs pos="100000">
                      <a:srgbClr val="FFFFFF"/>
                    </a:gs>
                  </a:gsLst>
                  <a:lin ang="5400000" scaled="0"/>
                </a:gradFill>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5854" y="2856804"/>
              <a:ext cx="649805" cy="626597"/>
            </a:xfrm>
            <a:prstGeom prst="rect">
              <a:avLst/>
            </a:prstGeom>
          </p:spPr>
        </p:pic>
      </p:grpSp>
    </p:spTree>
    <p:extLst>
      <p:ext uri="{BB962C8B-B14F-4D97-AF65-F5344CB8AC3E}">
        <p14:creationId xmlns:p14="http://schemas.microsoft.com/office/powerpoint/2010/main" val="316520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BUILD2015">
  <a:themeElements>
    <a:clrScheme name="BUILD2015">
      <a:dk1>
        <a:srgbClr val="00BCF2"/>
      </a:dk1>
      <a:lt1>
        <a:srgbClr val="FFFFFF"/>
      </a:lt1>
      <a:dk2>
        <a:srgbClr val="696969"/>
      </a:dk2>
      <a:lt2>
        <a:srgbClr val="F1F1F1"/>
      </a:lt2>
      <a:accent1>
        <a:srgbClr val="00BCF2"/>
      </a:accent1>
      <a:accent2>
        <a:srgbClr val="696969"/>
      </a:accent2>
      <a:accent3>
        <a:srgbClr val="F1F1F1"/>
      </a:accent3>
      <a:accent4>
        <a:srgbClr val="E5E5E5"/>
      </a:accent4>
      <a:accent5>
        <a:srgbClr val="442359"/>
      </a:accent5>
      <a:accent6>
        <a:srgbClr val="002050"/>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 (3) [Read-Only]" id="{6E04CEB9-CE4E-4784-A501-6E705649D53C}" vid="{43F4C7D9-4671-4C1D-918C-DF62E359378C}"/>
    </a:ext>
  </a:extLst>
</a:theme>
</file>

<file path=ppt/theme/theme10.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11.xml><?xml version="1.0" encoding="utf-8"?>
<a:theme xmlns:a="http://schemas.openxmlformats.org/drawingml/2006/main" name="2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D9D45150-3EE9-4C52-82F9-315450C63967}" vid="{EEFE7FD0-7023-44C8-BDB7-7E79FCBC373E}"/>
    </a:ext>
  </a:extLst>
</a:theme>
</file>

<file path=ppt/theme/theme12.xml><?xml version="1.0" encoding="utf-8"?>
<a:theme xmlns:a="http://schemas.openxmlformats.org/drawingml/2006/main" name="3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CC7620E-8B2F-4F92-8394-6CE977E3E6AD}" vid="{11591BFB-59F8-4ADB-8927-DA38F0ED95D7}"/>
    </a:ext>
  </a:extLst>
</a:theme>
</file>

<file path=ppt/theme/theme13.xml><?xml version="1.0" encoding="utf-8"?>
<a:theme xmlns:a="http://schemas.openxmlformats.org/drawingml/2006/main" name="1_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14.xml><?xml version="1.0" encoding="utf-8"?>
<a:theme xmlns:a="http://schemas.openxmlformats.org/drawingml/2006/main" name="3_WPC 2015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0892B3D4-AF20-4512-8745-46F89CD91C14}"/>
    </a:ext>
  </a:extLst>
</a:theme>
</file>

<file path=ppt/theme/theme15.xml><?xml version="1.0" encoding="utf-8"?>
<a:theme xmlns:a="http://schemas.openxmlformats.org/drawingml/2006/main" name="4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16.xml><?xml version="1.0" encoding="utf-8"?>
<a:theme xmlns:a="http://schemas.openxmlformats.org/drawingml/2006/main" name="5-30504_S4_Breakout_Template_WHT">
  <a:themeElements>
    <a:clrScheme name="S4 White">
      <a:dk1>
        <a:srgbClr val="505050"/>
      </a:dk1>
      <a:lt1>
        <a:srgbClr val="FFFFFF"/>
      </a:lt1>
      <a:dk2>
        <a:srgbClr val="0072C6"/>
      </a:dk2>
      <a:lt2>
        <a:srgbClr val="D2D2D2"/>
      </a:lt2>
      <a:accent1>
        <a:srgbClr val="0072C6"/>
      </a:accent1>
      <a:accent2>
        <a:srgbClr val="00188F"/>
      </a:accent2>
      <a:accent3>
        <a:srgbClr val="442359"/>
      </a:accent3>
      <a:accent4>
        <a:srgbClr val="008A0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smtClean="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638D97C-4462-432D-93E4-E68AD0773CFC}" vid="{BA36B68A-DB9E-4994-BA6A-448156A0C7EC}"/>
    </a:ext>
  </a:extLst>
</a:theme>
</file>

<file path=ppt/theme/theme17.xml><?xml version="1.0" encoding="utf-8"?>
<a:theme xmlns:a="http://schemas.openxmlformats.org/drawingml/2006/main" name="1_BUILD2015">
  <a:themeElements>
    <a:clrScheme name="BUILD2015">
      <a:dk1>
        <a:srgbClr val="00BCF2"/>
      </a:dk1>
      <a:lt1>
        <a:srgbClr val="FFFFFF"/>
      </a:lt1>
      <a:dk2>
        <a:srgbClr val="696969"/>
      </a:dk2>
      <a:lt2>
        <a:srgbClr val="F1F1F1"/>
      </a:lt2>
      <a:accent1>
        <a:srgbClr val="00BCF2"/>
      </a:accent1>
      <a:accent2>
        <a:srgbClr val="696969"/>
      </a:accent2>
      <a:accent3>
        <a:srgbClr val="F1F1F1"/>
      </a:accent3>
      <a:accent4>
        <a:srgbClr val="E5E5E5"/>
      </a:accent4>
      <a:accent5>
        <a:srgbClr val="442359"/>
      </a:accent5>
      <a:accent6>
        <a:srgbClr val="002050"/>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 (3) [Read-Only]" id="{6E04CEB9-CE4E-4784-A501-6E705649D53C}" vid="{43F4C7D9-4671-4C1D-918C-DF62E359378C}"/>
    </a:ext>
  </a:extLst>
</a:theme>
</file>

<file path=ppt/theme/theme18.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9.xml><?xml version="1.0" encoding="utf-8"?>
<a:theme xmlns:a="http://schemas.openxmlformats.org/drawingml/2006/main" name="MGXFY16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D963DCD1-39B0-4BB5-BFF0-BEAA01E52ED8}"/>
    </a:ext>
  </a:extLst>
</a:theme>
</file>

<file path=ppt/theme/theme2.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0.xml><?xml version="1.0" encoding="utf-8"?>
<a:theme xmlns:a="http://schemas.openxmlformats.org/drawingml/2006/main" name="3_Color Template">
  <a:themeElements>
    <a:clrScheme name="AI and Research">
      <a:dk1>
        <a:srgbClr val="0078D7"/>
      </a:dk1>
      <a:lt1>
        <a:srgbClr val="FFFFFF"/>
      </a:lt1>
      <a:dk2>
        <a:srgbClr val="000000"/>
      </a:dk2>
      <a:lt2>
        <a:srgbClr val="FFFFFF"/>
      </a:lt2>
      <a:accent1>
        <a:srgbClr val="4DB0FF"/>
      </a:accent1>
      <a:accent2>
        <a:srgbClr val="0078D7"/>
      </a:accent2>
      <a:accent3>
        <a:srgbClr val="002050"/>
      </a:accent3>
      <a:accent4>
        <a:srgbClr val="505050"/>
      </a:accent4>
      <a:accent5>
        <a:srgbClr val="D83B01"/>
      </a:accent5>
      <a:accent6>
        <a:srgbClr val="008272"/>
      </a:accent6>
      <a:hlink>
        <a:srgbClr val="002050"/>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D8DB1AF2-B76E-46FE-9B1D-D79B573A4F71}" vid="{20156132-3F4B-4F4A-9433-25F4386F5951}"/>
    </a:ext>
  </a:extLst>
</a:theme>
</file>

<file path=ppt/theme/theme21.xml><?xml version="1.0" encoding="utf-8"?>
<a:theme xmlns:a="http://schemas.openxmlformats.org/drawingml/2006/main" name="4_Color Template">
  <a:themeElements>
    <a:clrScheme name="AI and Research">
      <a:dk1>
        <a:srgbClr val="0078D7"/>
      </a:dk1>
      <a:lt1>
        <a:srgbClr val="FFFFFF"/>
      </a:lt1>
      <a:dk2>
        <a:srgbClr val="000000"/>
      </a:dk2>
      <a:lt2>
        <a:srgbClr val="FFFFFF"/>
      </a:lt2>
      <a:accent1>
        <a:srgbClr val="4DB0FF"/>
      </a:accent1>
      <a:accent2>
        <a:srgbClr val="0078D7"/>
      </a:accent2>
      <a:accent3>
        <a:srgbClr val="002050"/>
      </a:accent3>
      <a:accent4>
        <a:srgbClr val="505050"/>
      </a:accent4>
      <a:accent5>
        <a:srgbClr val="D83B01"/>
      </a:accent5>
      <a:accent6>
        <a:srgbClr val="008272"/>
      </a:accent6>
      <a:hlink>
        <a:srgbClr val="002050"/>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D8DB1AF2-B76E-46FE-9B1D-D79B573A4F71}" vid="{20156132-3F4B-4F4A-9433-25F4386F5951}"/>
    </a:ext>
  </a:extLst>
</a:theme>
</file>

<file path=ppt/theme/theme22.xml><?xml version="1.0" encoding="utf-8"?>
<a:theme xmlns:a="http://schemas.openxmlformats.org/drawingml/2006/main" name="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23.xml><?xml version="1.0" encoding="utf-8"?>
<a:theme xmlns:a="http://schemas.openxmlformats.org/drawingml/2006/main" name="5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4.xml><?xml version="1.0" encoding="utf-8"?>
<a:theme xmlns:a="http://schemas.openxmlformats.org/drawingml/2006/main" name="2_3-30810_Convergence_EMEA_Keynote_Template_Dark">
  <a:themeElements>
    <a:clrScheme name="Convergence EMEA Keynote">
      <a:dk1>
        <a:srgbClr val="505050"/>
      </a:dk1>
      <a:lt1>
        <a:srgbClr val="FFFFFF"/>
      </a:lt1>
      <a:dk2>
        <a:srgbClr val="0078D7"/>
      </a:dk2>
      <a:lt2>
        <a:srgbClr val="E6E6E6"/>
      </a:lt2>
      <a:accent1>
        <a:srgbClr val="0078D7"/>
      </a:accent1>
      <a:accent2>
        <a:srgbClr val="107C10"/>
      </a:accent2>
      <a:accent3>
        <a:srgbClr val="5C2D91"/>
      </a:accent3>
      <a:accent4>
        <a:srgbClr val="00BCF2"/>
      </a:accent4>
      <a:accent5>
        <a:srgbClr val="BAD80A"/>
      </a:accent5>
      <a:accent6>
        <a:srgbClr val="D83B01"/>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vergence_EMEA_2015_Keynote_Template_112815.potx" id="{DA0FC16E-D2EC-49E0-A00D-C5B1477A9FF9}" vid="{AD0C3C5F-688D-42AF-83E6-C9ACAED83AE6}"/>
    </a:ext>
  </a:extLst>
</a:theme>
</file>

<file path=ppt/theme/theme5.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554066B2-1A67-4BE9-A3EC-5D6115A3877B}" vid="{3D2ADEDA-40AA-48FC-9908-E31082814E87}"/>
    </a:ext>
  </a:extLst>
</a:theme>
</file>

<file path=ppt/theme/theme6.xml><?xml version="1.0" encoding="utf-8"?>
<a:theme xmlns:a="http://schemas.openxmlformats.org/drawingml/2006/main" name="5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7.xml><?xml version="1.0" encoding="utf-8"?>
<a:theme xmlns:a="http://schemas.openxmlformats.org/drawingml/2006/main" name="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_MWC" id="{A69D35C6-B176-4C61-9025-9439F48157C3}" vid="{ECED22A2-F59F-42E2-982A-50CDDC98E29F}"/>
    </a:ext>
  </a:extLst>
</a:theme>
</file>

<file path=ppt/theme/theme8.xml><?xml version="1.0" encoding="utf-8"?>
<a:theme xmlns:a="http://schemas.openxmlformats.org/drawingml/2006/main" name="template_MWC2016_v290116">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_MWC" id="{A69D35C6-B176-4C61-9025-9439F48157C3}" vid="{1196E57B-EAB5-49EB-A9CB-D464A88F05DE}"/>
    </a:ext>
  </a:extLst>
</a:theme>
</file>

<file path=ppt/theme/theme9.xml><?xml version="1.0" encoding="utf-8"?>
<a:theme xmlns:a="http://schemas.openxmlformats.org/drawingml/2006/main" name="2_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docProps/app.xml><?xml version="1.0" encoding="utf-8"?>
<Properties xmlns="http://schemas.openxmlformats.org/officeDocument/2006/extended-properties" xmlns:vt="http://schemas.openxmlformats.org/officeDocument/2006/docPropsVTypes">
  <TotalTime>0</TotalTime>
  <Words>1631</Words>
  <Application>Microsoft Office PowerPoint</Application>
  <PresentationFormat>Widescreen</PresentationFormat>
  <Paragraphs>434</Paragraphs>
  <Slides>54</Slides>
  <Notes>48</Notes>
  <HiddenSlides>0</HiddenSlides>
  <MMClips>3</MMClips>
  <ScaleCrop>false</ScaleCrop>
  <HeadingPairs>
    <vt:vector size="8" baseType="variant">
      <vt:variant>
        <vt:lpstr>Fonts Used</vt:lpstr>
      </vt:variant>
      <vt:variant>
        <vt:i4>15</vt:i4>
      </vt:variant>
      <vt:variant>
        <vt:lpstr>Theme</vt:lpstr>
      </vt:variant>
      <vt:variant>
        <vt:i4>23</vt:i4>
      </vt:variant>
      <vt:variant>
        <vt:lpstr>Embedded OLE Servers</vt:lpstr>
      </vt:variant>
      <vt:variant>
        <vt:i4>1</vt:i4>
      </vt:variant>
      <vt:variant>
        <vt:lpstr>Slide Titles</vt:lpstr>
      </vt:variant>
      <vt:variant>
        <vt:i4>54</vt:i4>
      </vt:variant>
    </vt:vector>
  </HeadingPairs>
  <TitlesOfParts>
    <vt:vector size="93" baseType="lpstr">
      <vt:lpstr>MS PGothic</vt:lpstr>
      <vt:lpstr>MS PGothic</vt:lpstr>
      <vt:lpstr>Adobe Gothic Std B</vt:lpstr>
      <vt:lpstr>Arial</vt:lpstr>
      <vt:lpstr>Arial Rounded MT Bold</vt:lpstr>
      <vt:lpstr>Calibri</vt:lpstr>
      <vt:lpstr>Consolas</vt:lpstr>
      <vt:lpstr>Myriad Pro</vt:lpstr>
      <vt:lpstr>Rockwell</vt:lpstr>
      <vt:lpstr>Segoe UI</vt:lpstr>
      <vt:lpstr>Segoe UI Light</vt:lpstr>
      <vt:lpstr>Segoe UI Regular</vt:lpstr>
      <vt:lpstr>Segoe UI Semibold</vt:lpstr>
      <vt:lpstr>Segoe UI Semilight</vt:lpstr>
      <vt:lpstr>Wingdings</vt:lpstr>
      <vt:lpstr>BUILD2015</vt:lpstr>
      <vt:lpstr>5-30721_Build_2016_Template_Light</vt:lpstr>
      <vt:lpstr>1_COLOR TEMPLATE</vt:lpstr>
      <vt:lpstr>2_3-30810_Convergence_EMEA_Keynote_Template_Dark</vt:lpstr>
      <vt:lpstr>1_5-30721_Build_2016_Template_Light</vt:lpstr>
      <vt:lpstr>5_COLOR TEMPLATE</vt:lpstr>
      <vt:lpstr>COLOR TEMPLATE</vt:lpstr>
      <vt:lpstr>template_MWC2016_v290116</vt:lpstr>
      <vt:lpstr>2_COLOR TEMPLATE</vt:lpstr>
      <vt:lpstr>Microsoft AzureCon 2015 Template - Color</vt:lpstr>
      <vt:lpstr>2_5-30721_Build_2016_Template_Light</vt:lpstr>
      <vt:lpstr>3_5-30721_Build_2016_Template_Light</vt:lpstr>
      <vt:lpstr>1_Microsoft AzureCon 2015 Template - Color</vt:lpstr>
      <vt:lpstr>3_WPC 2015 Light Gray Template</vt:lpstr>
      <vt:lpstr>4_5-30721_Build_2016_Template_Light</vt:lpstr>
      <vt:lpstr>5-30504_S4_Breakout_Template_WHT</vt:lpstr>
      <vt:lpstr>1_BUILD2015</vt:lpstr>
      <vt:lpstr>BUILD CHARCOAL BACKGROUND</vt:lpstr>
      <vt:lpstr>MGXFY16 Light Gray Template</vt:lpstr>
      <vt:lpstr>3_Color Template</vt:lpstr>
      <vt:lpstr>4_Color Template</vt:lpstr>
      <vt:lpstr>MGXFY16 Dark Gray Template</vt:lpstr>
      <vt:lpstr>5_5-30721_Build_2016_Template_Light</vt:lpstr>
      <vt:lpstr>Image</vt:lpstr>
      <vt:lpstr>Innovation 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Windows 10 includes features specifically for developers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Hosted Web Apps</vt:lpstr>
      <vt:lpstr>Desktop Bridge</vt:lpstr>
      <vt:lpstr>PowerPoint Presentation</vt:lpstr>
      <vt:lpstr>Xamarin for Visual Studio</vt:lpstr>
      <vt:lpstr>PowerPoint Presentation</vt:lpstr>
      <vt:lpstr>IT’S YOUR JOB TO FIGURE OUT  THE COMPUTER</vt:lpstr>
      <vt:lpstr>PowerPoint Presentation</vt:lpstr>
      <vt:lpstr>The Microsoft Bot Framework Building bots is complex</vt:lpstr>
      <vt:lpstr>The  Bot Brain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Cortana Intelligence Suite Transform data into intelligent action</vt:lpstr>
      <vt:lpstr>PowerPoint Presentation</vt:lpstr>
      <vt:lpstr>PowerPoint Presentation</vt:lpstr>
      <vt:lpstr>PowerPoint Presentation</vt:lpstr>
      <vt:lpstr>PowerPoint Presentation</vt:lpstr>
      <vt:lpstr>The Artificial Intelligence Revolution We are on the cusp of another transformative era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2017-02-13T08:21:26Z</dcterms:created>
  <dcterms:modified xsi:type="dcterms:W3CDTF">2017-02-13T10:23:44Z</dcterms:modified>
</cp:coreProperties>
</file>